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44"/>
  </p:notesMasterIdLst>
  <p:handoutMasterIdLst>
    <p:handoutMasterId r:id="rId45"/>
  </p:handoutMasterIdLst>
  <p:sldIdLst>
    <p:sldId id="300" r:id="rId5"/>
    <p:sldId id="416" r:id="rId6"/>
    <p:sldId id="403" r:id="rId7"/>
    <p:sldId id="404" r:id="rId8"/>
    <p:sldId id="284" r:id="rId9"/>
    <p:sldId id="288" r:id="rId10"/>
    <p:sldId id="289" r:id="rId11"/>
    <p:sldId id="278" r:id="rId12"/>
    <p:sldId id="261" r:id="rId13"/>
    <p:sldId id="417" r:id="rId14"/>
    <p:sldId id="274" r:id="rId15"/>
    <p:sldId id="276" r:id="rId16"/>
    <p:sldId id="263" r:id="rId17"/>
    <p:sldId id="265" r:id="rId18"/>
    <p:sldId id="277" r:id="rId19"/>
    <p:sldId id="286" r:id="rId20"/>
    <p:sldId id="418" r:id="rId21"/>
    <p:sldId id="283" r:id="rId22"/>
    <p:sldId id="419" r:id="rId23"/>
    <p:sldId id="259" r:id="rId24"/>
    <p:sldId id="260" r:id="rId25"/>
    <p:sldId id="420" r:id="rId26"/>
    <p:sldId id="421" r:id="rId27"/>
    <p:sldId id="422" r:id="rId28"/>
    <p:sldId id="423" r:id="rId29"/>
    <p:sldId id="291" r:id="rId30"/>
    <p:sldId id="267" r:id="rId31"/>
    <p:sldId id="280" r:id="rId32"/>
    <p:sldId id="424" r:id="rId33"/>
    <p:sldId id="264" r:id="rId34"/>
    <p:sldId id="425" r:id="rId35"/>
    <p:sldId id="266" r:id="rId36"/>
    <p:sldId id="426" r:id="rId37"/>
    <p:sldId id="427" r:id="rId38"/>
    <p:sldId id="279" r:id="rId39"/>
    <p:sldId id="428" r:id="rId40"/>
    <p:sldId id="281" r:id="rId41"/>
    <p:sldId id="299" r:id="rId42"/>
    <p:sldId id="415" r:id="rId43"/>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2236"/>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94"/>
  </p:normalViewPr>
  <p:slideViewPr>
    <p:cSldViewPr showGuides="1">
      <p:cViewPr varScale="1">
        <p:scale>
          <a:sx n="75" d="100"/>
          <a:sy n="75" d="100"/>
        </p:scale>
        <p:origin x="1670"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8" d="100"/>
          <a:sy n="88" d="100"/>
        </p:scale>
        <p:origin x="-3870" y="-12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D838BD-DE5A-CF87-A01A-F41C360769C6}"/>
              </a:ext>
            </a:extLst>
          </p:cNvPr>
          <p:cNvSpPr>
            <a:spLocks noGrp="1"/>
          </p:cNvSpPr>
          <p:nvPr>
            <p:ph type="hdr" sz="quarter"/>
          </p:nvPr>
        </p:nvSpPr>
        <p:spPr>
          <a:xfrm>
            <a:off x="0" y="0"/>
            <a:ext cx="4160838" cy="366713"/>
          </a:xfrm>
          <a:prstGeom prst="rect">
            <a:avLst/>
          </a:prstGeom>
        </p:spPr>
        <p:txBody>
          <a:bodyPr vert="horz" lIns="96653" tIns="48327" rIns="96653" bIns="48327" rtlCol="0"/>
          <a:lstStyle>
            <a:lvl1pPr algn="l" eaLnBrk="0" hangingPunct="0">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20863069-E146-7D7A-C03F-847811AE7573}"/>
              </a:ext>
            </a:extLst>
          </p:cNvPr>
          <p:cNvSpPr>
            <a:spLocks noGrp="1"/>
          </p:cNvSpPr>
          <p:nvPr>
            <p:ph type="dt" sz="quarter" idx="1"/>
          </p:nvPr>
        </p:nvSpPr>
        <p:spPr>
          <a:xfrm>
            <a:off x="5438775" y="0"/>
            <a:ext cx="4160838" cy="366713"/>
          </a:xfrm>
          <a:prstGeom prst="rect">
            <a:avLst/>
          </a:prstGeom>
        </p:spPr>
        <p:txBody>
          <a:bodyPr vert="horz" lIns="96653" tIns="48327" rIns="96653" bIns="48327" rtlCol="0"/>
          <a:lstStyle>
            <a:lvl1pPr algn="r" eaLnBrk="0" hangingPunct="0">
              <a:defRPr sz="1200">
                <a:latin typeface="Arial" charset="0"/>
                <a:cs typeface="+mn-cs"/>
              </a:defRPr>
            </a:lvl1pPr>
          </a:lstStyle>
          <a:p>
            <a:pPr>
              <a:defRPr/>
            </a:pPr>
            <a:fld id="{7B43AE7E-FA6B-4707-8DFB-024A400EBE46}" type="datetimeFigureOut">
              <a:rPr lang="en-US"/>
              <a:pPr>
                <a:defRPr/>
              </a:pPr>
              <a:t>7/22/2024</a:t>
            </a:fld>
            <a:endParaRPr lang="en-US" dirty="0"/>
          </a:p>
        </p:txBody>
      </p:sp>
      <p:sp>
        <p:nvSpPr>
          <p:cNvPr id="4" name="Footer Placeholder 3">
            <a:extLst>
              <a:ext uri="{FF2B5EF4-FFF2-40B4-BE49-F238E27FC236}">
                <a16:creationId xmlns:a16="http://schemas.microsoft.com/office/drawing/2014/main" id="{4357FD36-1B8A-C93E-95B8-5AEF9CD77461}"/>
              </a:ext>
            </a:extLst>
          </p:cNvPr>
          <p:cNvSpPr>
            <a:spLocks noGrp="1"/>
          </p:cNvSpPr>
          <p:nvPr>
            <p:ph type="ftr" sz="quarter" idx="2"/>
          </p:nvPr>
        </p:nvSpPr>
        <p:spPr>
          <a:xfrm>
            <a:off x="0" y="6946900"/>
            <a:ext cx="4160838" cy="366713"/>
          </a:xfrm>
          <a:prstGeom prst="rect">
            <a:avLst/>
          </a:prstGeom>
        </p:spPr>
        <p:txBody>
          <a:bodyPr vert="horz" lIns="96653" tIns="48327" rIns="96653" bIns="48327" rtlCol="0" anchor="b"/>
          <a:lstStyle>
            <a:lvl1pPr algn="l" eaLnBrk="0" hangingPunct="0">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4BEBB407-A2AB-8067-5F15-0A45B4095780}"/>
              </a:ext>
            </a:extLst>
          </p:cNvPr>
          <p:cNvSpPr>
            <a:spLocks noGrp="1"/>
          </p:cNvSpPr>
          <p:nvPr>
            <p:ph type="sldNum" sz="quarter" idx="3"/>
          </p:nvPr>
        </p:nvSpPr>
        <p:spPr>
          <a:xfrm>
            <a:off x="5438775" y="6946900"/>
            <a:ext cx="4160838" cy="366713"/>
          </a:xfrm>
          <a:prstGeom prst="rect">
            <a:avLst/>
          </a:prstGeom>
        </p:spPr>
        <p:txBody>
          <a:bodyPr vert="horz" lIns="96653" tIns="48327" rIns="96653" bIns="48327" rtlCol="0" anchor="b"/>
          <a:lstStyle>
            <a:lvl1pPr algn="r" eaLnBrk="0" hangingPunct="0">
              <a:defRPr sz="1200">
                <a:latin typeface="Arial" charset="0"/>
                <a:cs typeface="+mn-cs"/>
              </a:defRPr>
            </a:lvl1pPr>
          </a:lstStyle>
          <a:p>
            <a:pPr>
              <a:defRPr/>
            </a:pPr>
            <a:fld id="{8E5F0FF3-0842-4019-B087-AA344B0B2EDA}"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6E53F1A-2248-457B-0E33-FFBFBF1F78B0}"/>
              </a:ext>
            </a:extLst>
          </p:cNvPr>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507" name="Rectangle 3">
            <a:extLst>
              <a:ext uri="{FF2B5EF4-FFF2-40B4-BE49-F238E27FC236}">
                <a16:creationId xmlns:a16="http://schemas.microsoft.com/office/drawing/2014/main" id="{97C15433-BB0D-0C5F-12A9-BAB0B4FF3A55}"/>
              </a:ext>
            </a:extLst>
          </p:cNvPr>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5364" name="Rectangle 4">
            <a:extLst>
              <a:ext uri="{FF2B5EF4-FFF2-40B4-BE49-F238E27FC236}">
                <a16:creationId xmlns:a16="http://schemas.microsoft.com/office/drawing/2014/main" id="{422D7524-1032-60EA-045F-C4DD1993FFFB}"/>
              </a:ext>
            </a:extLst>
          </p:cNvPr>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8FCC9D42-33E3-8CF9-BEB8-840633AA9D8D}"/>
              </a:ext>
            </a:extLst>
          </p:cNvPr>
          <p:cNvSpPr>
            <a:spLocks noGrp="1" noChangeArrowheads="1"/>
          </p:cNvSpPr>
          <p:nvPr>
            <p:ph type="body" sz="quarter" idx="3"/>
          </p:nvPr>
        </p:nvSpPr>
        <p:spPr bwMode="auto">
          <a:xfrm>
            <a:off x="960438" y="3475038"/>
            <a:ext cx="7680325" cy="32924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116B1C88-EBAF-A586-798F-190BAC6FE5AD}"/>
              </a:ext>
            </a:extLst>
          </p:cNvPr>
          <p:cNvSpPr>
            <a:spLocks noGrp="1" noChangeArrowheads="1"/>
          </p:cNvSpPr>
          <p:nvPr>
            <p:ph type="ftr" sz="quarter" idx="4"/>
          </p:nvPr>
        </p:nvSpPr>
        <p:spPr bwMode="auto">
          <a:xfrm>
            <a:off x="0" y="6946900"/>
            <a:ext cx="4160838" cy="3667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511" name="Rectangle 7">
            <a:extLst>
              <a:ext uri="{FF2B5EF4-FFF2-40B4-BE49-F238E27FC236}">
                <a16:creationId xmlns:a16="http://schemas.microsoft.com/office/drawing/2014/main" id="{DD8D5B0F-6F0E-AF20-C732-EF76E819F64A}"/>
              </a:ext>
            </a:extLst>
          </p:cNvPr>
          <p:cNvSpPr>
            <a:spLocks noGrp="1" noChangeArrowheads="1"/>
          </p:cNvSpPr>
          <p:nvPr>
            <p:ph type="sldNum" sz="quarter" idx="5"/>
          </p:nvPr>
        </p:nvSpPr>
        <p:spPr bwMode="auto">
          <a:xfrm>
            <a:off x="5438775" y="6946900"/>
            <a:ext cx="4160838" cy="3667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eaLnBrk="1" hangingPunct="1">
              <a:defRPr sz="1200">
                <a:latin typeface="Arial" charset="0"/>
                <a:cs typeface="+mn-cs"/>
              </a:defRPr>
            </a:lvl1pPr>
          </a:lstStyle>
          <a:p>
            <a:pPr>
              <a:defRPr/>
            </a:pPr>
            <a:fld id="{43966EFC-36BC-4109-8DB2-22B2B222D29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5D6D2F6-F34A-1112-D90F-526C979A5D5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4533A7-8F98-4578-8C71-AC975487A136}" type="slidenum">
              <a:rPr lang="en-US" altLang="en-US" smtClean="0"/>
              <a:pPr eaLnBrk="1" hangingPunct="1">
                <a:spcBef>
                  <a:spcPct val="0"/>
                </a:spcBef>
                <a:defRPr/>
              </a:pPr>
              <a:t>2</a:t>
            </a:fld>
            <a:endParaRPr lang="en-US" altLang="en-US" dirty="0"/>
          </a:p>
        </p:txBody>
      </p:sp>
      <p:sp>
        <p:nvSpPr>
          <p:cNvPr id="72707" name="Rectangle 2">
            <a:extLst>
              <a:ext uri="{FF2B5EF4-FFF2-40B4-BE49-F238E27FC236}">
                <a16:creationId xmlns:a16="http://schemas.microsoft.com/office/drawing/2014/main" id="{474B28EB-9DEC-7174-E858-B0952847F4E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D3D7817-C4C9-7136-7349-55464358E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5818B1-4FA0-34A9-C99E-6ADF1F62C3F1}"/>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4BE33BB-4DF0-445A-A9C3-843C50D7EA99}" type="slidenum">
              <a:rPr lang="en-US" altLang="en-US" smtClean="0"/>
              <a:pPr eaLnBrk="1" hangingPunct="1">
                <a:spcBef>
                  <a:spcPct val="0"/>
                </a:spcBef>
                <a:defRPr/>
              </a:pPr>
              <a:t>11</a:t>
            </a:fld>
            <a:endParaRPr lang="en-US" altLang="en-US" dirty="0"/>
          </a:p>
        </p:txBody>
      </p:sp>
      <p:sp>
        <p:nvSpPr>
          <p:cNvPr id="50179" name="Rectangle 2">
            <a:extLst>
              <a:ext uri="{FF2B5EF4-FFF2-40B4-BE49-F238E27FC236}">
                <a16:creationId xmlns:a16="http://schemas.microsoft.com/office/drawing/2014/main" id="{0209EE40-A1EB-260A-2280-3024B209985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FA060DB-9F18-7BD9-667B-4D6DF1D51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9491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9567123-8BFC-3698-91B8-41D5FB0ED83E}"/>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EB6DFDB-5883-47D8-9397-D1DDEDEC8413}" type="slidenum">
              <a:rPr lang="en-US" altLang="en-US" smtClean="0"/>
              <a:pPr eaLnBrk="1" hangingPunct="1">
                <a:spcBef>
                  <a:spcPct val="0"/>
                </a:spcBef>
                <a:defRPr/>
              </a:pPr>
              <a:t>12</a:t>
            </a:fld>
            <a:endParaRPr lang="en-US" altLang="en-US" dirty="0"/>
          </a:p>
        </p:txBody>
      </p:sp>
      <p:sp>
        <p:nvSpPr>
          <p:cNvPr id="52227" name="Rectangle 2">
            <a:extLst>
              <a:ext uri="{FF2B5EF4-FFF2-40B4-BE49-F238E27FC236}">
                <a16:creationId xmlns:a16="http://schemas.microsoft.com/office/drawing/2014/main" id="{49CD0DDB-3DC4-A5AE-EBC2-21ABA385BAE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4EC9ABF-3370-DCDD-6638-D6FFC23DA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784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770B656-B410-0DE3-A9F6-3CA8028A07C5}"/>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29649B7-8F80-4596-A833-4E711E9E4ADC}" type="slidenum">
              <a:rPr lang="en-US" altLang="en-US" smtClean="0"/>
              <a:pPr eaLnBrk="1" hangingPunct="1">
                <a:spcBef>
                  <a:spcPct val="0"/>
                </a:spcBef>
                <a:defRPr/>
              </a:pPr>
              <a:t>13</a:t>
            </a:fld>
            <a:endParaRPr lang="en-US" altLang="en-US" dirty="0"/>
          </a:p>
        </p:txBody>
      </p:sp>
      <p:sp>
        <p:nvSpPr>
          <p:cNvPr id="54275" name="Rectangle 2">
            <a:extLst>
              <a:ext uri="{FF2B5EF4-FFF2-40B4-BE49-F238E27FC236}">
                <a16:creationId xmlns:a16="http://schemas.microsoft.com/office/drawing/2014/main" id="{2C9CBFD2-B16D-4CC0-F1C0-C5C610A4C29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E3BCA43-0027-FE5D-EEED-FA0D4AAFE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8296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1E32A51-C7E9-80E0-8B82-9C3E1369A02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247BB51-7C61-4C3A-82A1-974EAADEF061}" type="slidenum">
              <a:rPr lang="en-US" altLang="en-US" smtClean="0"/>
              <a:pPr eaLnBrk="1" hangingPunct="1">
                <a:spcBef>
                  <a:spcPct val="0"/>
                </a:spcBef>
                <a:defRPr/>
              </a:pPr>
              <a:t>14</a:t>
            </a:fld>
            <a:endParaRPr lang="en-US" altLang="en-US" dirty="0"/>
          </a:p>
        </p:txBody>
      </p:sp>
      <p:sp>
        <p:nvSpPr>
          <p:cNvPr id="56323" name="Rectangle 2">
            <a:extLst>
              <a:ext uri="{FF2B5EF4-FFF2-40B4-BE49-F238E27FC236}">
                <a16:creationId xmlns:a16="http://schemas.microsoft.com/office/drawing/2014/main" id="{153F8D15-2C5B-6F54-F6B1-1226112E20A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9F4E8C85-3B73-6C0B-AE71-203DD1DE66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119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AA4E9EE-65A5-5ECE-140C-047B81A674B7}"/>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6BCAF8A-30C6-4749-9A7C-A1CB139498EF}" type="slidenum">
              <a:rPr lang="en-US" altLang="en-US" smtClean="0"/>
              <a:pPr eaLnBrk="1" hangingPunct="1">
                <a:spcBef>
                  <a:spcPct val="0"/>
                </a:spcBef>
                <a:defRPr/>
              </a:pPr>
              <a:t>15</a:t>
            </a:fld>
            <a:endParaRPr lang="en-US" altLang="en-US" dirty="0"/>
          </a:p>
        </p:txBody>
      </p:sp>
      <p:sp>
        <p:nvSpPr>
          <p:cNvPr id="58371" name="Rectangle 2">
            <a:extLst>
              <a:ext uri="{FF2B5EF4-FFF2-40B4-BE49-F238E27FC236}">
                <a16:creationId xmlns:a16="http://schemas.microsoft.com/office/drawing/2014/main" id="{D8684D44-B7B7-611A-0D24-5BBC779CD76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9BBD363-3646-43ED-CD31-8ABDA28B78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0998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DF10346-502B-8694-4ED0-72E0AB739C22}"/>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08D7119-EC25-4FD0-8C2E-58A27672E3B5}" type="slidenum">
              <a:rPr lang="en-US" altLang="en-US" smtClean="0"/>
              <a:pPr eaLnBrk="1" hangingPunct="1">
                <a:spcBef>
                  <a:spcPct val="0"/>
                </a:spcBef>
                <a:defRPr/>
              </a:pPr>
              <a:t>16</a:t>
            </a:fld>
            <a:endParaRPr lang="en-US" altLang="en-US" dirty="0"/>
          </a:p>
        </p:txBody>
      </p:sp>
      <p:sp>
        <p:nvSpPr>
          <p:cNvPr id="29699" name="Rectangle 2">
            <a:extLst>
              <a:ext uri="{FF2B5EF4-FFF2-40B4-BE49-F238E27FC236}">
                <a16:creationId xmlns:a16="http://schemas.microsoft.com/office/drawing/2014/main" id="{851AB478-6F33-503D-56B4-AB1D543CAB7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9882341C-9F70-1EE0-25EF-D48C73FDCC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BBAC5B8-DF44-7124-C592-ECFE4902AB56}"/>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22531" name="Rectangle 4">
            <a:extLst>
              <a:ext uri="{FF2B5EF4-FFF2-40B4-BE49-F238E27FC236}">
                <a16:creationId xmlns:a16="http://schemas.microsoft.com/office/drawing/2014/main" id="{2EF136FC-EAC2-BD91-7FFF-F82C6E856FDF}"/>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C6FF9E72-B9DD-44DB-815F-B06714749D18}"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22532" name="Rectangle 5">
            <a:extLst>
              <a:ext uri="{FF2B5EF4-FFF2-40B4-BE49-F238E27FC236}">
                <a16:creationId xmlns:a16="http://schemas.microsoft.com/office/drawing/2014/main" id="{A7319B30-9215-AED7-2ED9-6BADD730C6C5}"/>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03FF5DB2-F102-41D1-8C83-AB6D631FED5F}" type="slidenum">
              <a:rPr lang="en-US" altLang="en-US" sz="900" i="0"/>
              <a:pPr/>
              <a:t>17</a:t>
            </a:fld>
            <a:endParaRPr lang="en-US" altLang="en-US" sz="900" i="0"/>
          </a:p>
          <a:p>
            <a:pPr>
              <a:lnSpc>
                <a:spcPct val="100000"/>
              </a:lnSpc>
            </a:pPr>
            <a:endParaRPr lang="en-US" altLang="en-US" sz="1000">
              <a:latin typeface="Times New Roman" panose="02020603050405020304" pitchFamily="18" charset="0"/>
            </a:endParaRPr>
          </a:p>
        </p:txBody>
      </p:sp>
      <p:sp>
        <p:nvSpPr>
          <p:cNvPr id="22533" name="Rectangle 2">
            <a:extLst>
              <a:ext uri="{FF2B5EF4-FFF2-40B4-BE49-F238E27FC236}">
                <a16:creationId xmlns:a16="http://schemas.microsoft.com/office/drawing/2014/main" id="{589EACAF-B4E7-CA79-2F88-F642999084E7}"/>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339D7BB6-27B2-FF11-9628-3C8639041C0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54E2B78-23D6-AF53-F240-4A1A04C630C4}"/>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24579" name="Rectangle 4">
            <a:extLst>
              <a:ext uri="{FF2B5EF4-FFF2-40B4-BE49-F238E27FC236}">
                <a16:creationId xmlns:a16="http://schemas.microsoft.com/office/drawing/2014/main" id="{70E51FAA-F245-52FA-2C9B-05956BD517C9}"/>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3F2A1224-B0E7-4A58-A412-9B9C70D1B016}"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24580" name="Rectangle 5">
            <a:extLst>
              <a:ext uri="{FF2B5EF4-FFF2-40B4-BE49-F238E27FC236}">
                <a16:creationId xmlns:a16="http://schemas.microsoft.com/office/drawing/2014/main" id="{4D97756E-3210-AD77-C96E-7566FA9E0BA5}"/>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76831006-4954-4300-BAE1-89F709C040A6}" type="slidenum">
              <a:rPr lang="en-US" altLang="en-US" sz="900" i="0"/>
              <a:pPr/>
              <a:t>18</a:t>
            </a:fld>
            <a:endParaRPr lang="en-US" altLang="en-US" sz="900" i="0"/>
          </a:p>
          <a:p>
            <a:pPr>
              <a:lnSpc>
                <a:spcPct val="100000"/>
              </a:lnSpc>
            </a:pPr>
            <a:endParaRPr lang="en-US" altLang="en-US" sz="1000">
              <a:latin typeface="Times New Roman" panose="02020603050405020304" pitchFamily="18" charset="0"/>
            </a:endParaRPr>
          </a:p>
        </p:txBody>
      </p:sp>
      <p:sp>
        <p:nvSpPr>
          <p:cNvPr id="24581" name="Rectangle 2">
            <a:extLst>
              <a:ext uri="{FF2B5EF4-FFF2-40B4-BE49-F238E27FC236}">
                <a16:creationId xmlns:a16="http://schemas.microsoft.com/office/drawing/2014/main" id="{54A18534-9505-FDCD-0CF1-3DC57DFB24A4}"/>
              </a:ext>
            </a:extLst>
          </p:cNvPr>
          <p:cNvSpPr>
            <a:spLocks noGrp="1" noRot="1" noChangeAspect="1" noChangeArrowheads="1" noTextEdit="1"/>
          </p:cNvSpPr>
          <p:nvPr>
            <p:ph type="sldImg"/>
          </p:nvPr>
        </p:nvSpPr>
        <p:spPr>
          <a:ln/>
        </p:spPr>
      </p:sp>
      <p:sp>
        <p:nvSpPr>
          <p:cNvPr id="24582" name="Rectangle 3">
            <a:extLst>
              <a:ext uri="{FF2B5EF4-FFF2-40B4-BE49-F238E27FC236}">
                <a16:creationId xmlns:a16="http://schemas.microsoft.com/office/drawing/2014/main" id="{6DB8F123-6931-CFE1-D935-15555D57FA1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410B28F-9D75-EEE9-11DB-F408520852A9}"/>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26627" name="Rectangle 4">
            <a:extLst>
              <a:ext uri="{FF2B5EF4-FFF2-40B4-BE49-F238E27FC236}">
                <a16:creationId xmlns:a16="http://schemas.microsoft.com/office/drawing/2014/main" id="{BB162A62-D250-3958-D56D-F1F21F2D987A}"/>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C187469A-7FEB-4855-AF00-3D8672948B38}"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26628" name="Rectangle 5">
            <a:extLst>
              <a:ext uri="{FF2B5EF4-FFF2-40B4-BE49-F238E27FC236}">
                <a16:creationId xmlns:a16="http://schemas.microsoft.com/office/drawing/2014/main" id="{90EE2C4D-3389-0A87-44E5-7BCBEFEDFBBE}"/>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D448D487-9F7B-474E-A829-9A54373E909B}" type="slidenum">
              <a:rPr lang="en-US" altLang="en-US" sz="900" i="0"/>
              <a:pPr/>
              <a:t>19</a:t>
            </a:fld>
            <a:endParaRPr lang="en-US" altLang="en-US" sz="900" i="0"/>
          </a:p>
          <a:p>
            <a:pPr>
              <a:lnSpc>
                <a:spcPct val="100000"/>
              </a:lnSpc>
            </a:pPr>
            <a:endParaRPr lang="en-US" altLang="en-US" sz="1000">
              <a:latin typeface="Times New Roman" panose="02020603050405020304" pitchFamily="18" charset="0"/>
            </a:endParaRPr>
          </a:p>
        </p:txBody>
      </p:sp>
      <p:sp>
        <p:nvSpPr>
          <p:cNvPr id="26629" name="Rectangle 2">
            <a:extLst>
              <a:ext uri="{FF2B5EF4-FFF2-40B4-BE49-F238E27FC236}">
                <a16:creationId xmlns:a16="http://schemas.microsoft.com/office/drawing/2014/main" id="{2E57C7E3-3A91-3462-D77F-3741140BE3C3}"/>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CDAF1BA5-72E7-7378-DF35-128D3A5B0B4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14A4F2F-C6C3-8FC9-23A8-8C4D1E032190}"/>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28675" name="Rectangle 4">
            <a:extLst>
              <a:ext uri="{FF2B5EF4-FFF2-40B4-BE49-F238E27FC236}">
                <a16:creationId xmlns:a16="http://schemas.microsoft.com/office/drawing/2014/main" id="{4085B63F-1932-F9AE-F799-D01334ADA71B}"/>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B97BC6B0-916E-4FC8-BAC1-0B3451E2BFD4}"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28676" name="Rectangle 5">
            <a:extLst>
              <a:ext uri="{FF2B5EF4-FFF2-40B4-BE49-F238E27FC236}">
                <a16:creationId xmlns:a16="http://schemas.microsoft.com/office/drawing/2014/main" id="{F5506CA7-A904-E20F-E526-7D59140F7518}"/>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9EE15C94-4AEC-4800-97FE-D50B1598F0B0}" type="slidenum">
              <a:rPr lang="en-US" altLang="en-US" sz="900" i="0"/>
              <a:pPr/>
              <a:t>20</a:t>
            </a:fld>
            <a:endParaRPr lang="en-US" altLang="en-US" sz="900" i="0"/>
          </a:p>
          <a:p>
            <a:pPr>
              <a:lnSpc>
                <a:spcPct val="100000"/>
              </a:lnSpc>
            </a:pPr>
            <a:endParaRPr lang="en-US" altLang="en-US" sz="1000">
              <a:latin typeface="Times New Roman" panose="02020603050405020304" pitchFamily="18" charset="0"/>
            </a:endParaRPr>
          </a:p>
        </p:txBody>
      </p:sp>
      <p:sp>
        <p:nvSpPr>
          <p:cNvPr id="28677" name="Rectangle 2">
            <a:extLst>
              <a:ext uri="{FF2B5EF4-FFF2-40B4-BE49-F238E27FC236}">
                <a16:creationId xmlns:a16="http://schemas.microsoft.com/office/drawing/2014/main" id="{4ABA1968-EF57-FA05-BA17-611496B29E3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28678" name="Rectangle 3">
            <a:extLst>
              <a:ext uri="{FF2B5EF4-FFF2-40B4-BE49-F238E27FC236}">
                <a16:creationId xmlns:a16="http://schemas.microsoft.com/office/drawing/2014/main" id="{C24728A2-E49D-6136-C0A9-70F37D3F7C0E}"/>
              </a:ext>
            </a:extLst>
          </p:cNvPr>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B824AA6-DE29-553A-E4F7-4DFFCE97DDF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6827898-C861-841F-9AF9-A1F0556DF2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14DAE49-E64A-A117-E031-B7F1528022A9}"/>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30723" name="Rectangle 4">
            <a:extLst>
              <a:ext uri="{FF2B5EF4-FFF2-40B4-BE49-F238E27FC236}">
                <a16:creationId xmlns:a16="http://schemas.microsoft.com/office/drawing/2014/main" id="{066B80E2-D7AA-2429-3BBD-77CD4F5133C8}"/>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2A63CDD4-BD0B-451C-9649-7FFEF2BA02F3}"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30724" name="Rectangle 5">
            <a:extLst>
              <a:ext uri="{FF2B5EF4-FFF2-40B4-BE49-F238E27FC236}">
                <a16:creationId xmlns:a16="http://schemas.microsoft.com/office/drawing/2014/main" id="{D11D7ED7-6242-F4C8-8DBC-CEFE8DC43751}"/>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865E24A0-3FA4-430C-B720-F7B809653CB4}" type="slidenum">
              <a:rPr lang="en-US" altLang="en-US" sz="900" i="0"/>
              <a:pPr/>
              <a:t>21</a:t>
            </a:fld>
            <a:endParaRPr lang="en-US" altLang="en-US" sz="900" i="0"/>
          </a:p>
          <a:p>
            <a:pPr>
              <a:lnSpc>
                <a:spcPct val="100000"/>
              </a:lnSpc>
            </a:pPr>
            <a:endParaRPr lang="en-US" altLang="en-US" sz="1000">
              <a:latin typeface="Times New Roman" panose="02020603050405020304" pitchFamily="18" charset="0"/>
            </a:endParaRPr>
          </a:p>
        </p:txBody>
      </p:sp>
      <p:sp>
        <p:nvSpPr>
          <p:cNvPr id="30725" name="Rectangle 2">
            <a:extLst>
              <a:ext uri="{FF2B5EF4-FFF2-40B4-BE49-F238E27FC236}">
                <a16:creationId xmlns:a16="http://schemas.microsoft.com/office/drawing/2014/main" id="{C83C467B-A95D-1D7A-3E89-D1AC5E977EB8}"/>
              </a:ext>
            </a:extLst>
          </p:cNvPr>
          <p:cNvSpPr>
            <a:spLocks noGrp="1" noChangeArrowheads="1"/>
          </p:cNvSpPr>
          <p:nvPr>
            <p:ph type="body" idx="1"/>
          </p:nvPr>
        </p:nvSpPr>
        <p:spPr>
          <a:noFill/>
        </p:spPr>
        <p:txBody>
          <a:bodyPr/>
          <a:lstStyle/>
          <a:p>
            <a:pPr>
              <a:lnSpc>
                <a:spcPct val="90000"/>
              </a:lnSpc>
              <a:buFontTx/>
              <a:buChar char="•"/>
            </a:pPr>
            <a:r>
              <a:rPr lang="en-US" altLang="en-US" b="1">
                <a:latin typeface="Arial" panose="020B0604020202020204" pitchFamily="34" charset="0"/>
              </a:rPr>
              <a:t>  A Form designation tells us:</a:t>
            </a:r>
          </a:p>
          <a:p>
            <a:pPr lvl="1">
              <a:buFontTx/>
              <a:buChar char="–"/>
            </a:pPr>
            <a:r>
              <a:rPr lang="en-US" altLang="en-US" b="1">
                <a:latin typeface="Arial" panose="020B0604020202020204" pitchFamily="34" charset="0"/>
              </a:rPr>
              <a:t>  The number and arrangement of meter terminals,</a:t>
            </a:r>
          </a:p>
          <a:p>
            <a:pPr lvl="1">
              <a:buFontTx/>
              <a:buChar char="–"/>
            </a:pPr>
            <a:r>
              <a:rPr lang="en-US" altLang="en-US" b="1">
                <a:latin typeface="Arial" panose="020B0604020202020204" pitchFamily="34" charset="0"/>
              </a:rPr>
              <a:t>  The number and connection of meter elements (stators),</a:t>
            </a:r>
          </a:p>
          <a:p>
            <a:pPr lvl="1">
              <a:buFontTx/>
              <a:buChar char="–"/>
            </a:pPr>
            <a:r>
              <a:rPr lang="en-US" altLang="en-US" b="1" i="1">
                <a:latin typeface="Arial" panose="020B0604020202020204" pitchFamily="34" charset="0"/>
              </a:rPr>
              <a:t>  Whether a meter is self contained or transformer rated.</a:t>
            </a:r>
          </a:p>
          <a:p>
            <a:r>
              <a:rPr lang="en-US" altLang="en-US">
                <a:latin typeface="Arial" panose="020B0604020202020204" pitchFamily="34" charset="0"/>
              </a:rPr>
              <a:t>Whether the form designation tells us if a meter is self contained or transformer rated is disputed.</a:t>
            </a:r>
          </a:p>
          <a:p>
            <a:r>
              <a:rPr lang="en-US" altLang="en-US">
                <a:latin typeface="Arial" panose="020B0604020202020204" pitchFamily="34" charset="0"/>
              </a:rPr>
              <a:t>Mike Coit believes Form designation does not imply SC vs TR,  </a:t>
            </a:r>
          </a:p>
          <a:p>
            <a:r>
              <a:rPr lang="en-US" altLang="en-US">
                <a:latin typeface="Arial" panose="020B0604020202020204" pitchFamily="34" charset="0"/>
              </a:rPr>
              <a:t>David Ellis thinks he sees a pattern that supports the relationship.</a:t>
            </a:r>
          </a:p>
          <a:p>
            <a:pPr lvl="1"/>
            <a:r>
              <a:rPr lang="en-US" altLang="en-US">
                <a:latin typeface="Arial" panose="020B0604020202020204" pitchFamily="34" charset="0"/>
              </a:rPr>
              <a:t>-  Form 26S is shown as both SC and TR in the current version of ANSI C12.10.  A draft of a future version of ANSI C12.10 shows only a transformer rated Form 26S.  </a:t>
            </a:r>
          </a:p>
          <a:p>
            <a:pPr lvl="1"/>
            <a:r>
              <a:rPr lang="en-US" altLang="en-US">
                <a:latin typeface="Arial" panose="020B0604020202020204" pitchFamily="34" charset="0"/>
              </a:rPr>
              <a:t>-  Form 13S and 5S have the same terminal arrangement and connection of meter elements, one is self-contained the other is transformer rated.</a:t>
            </a:r>
          </a:p>
          <a:p>
            <a:pPr lvl="1"/>
            <a:r>
              <a:rPr lang="en-US" altLang="en-US">
                <a:latin typeface="Arial" panose="020B0604020202020204" pitchFamily="34" charset="0"/>
              </a:rPr>
              <a:t>-  Greg May has an application for a self contained meter that is connected like a Form 9S. </a:t>
            </a:r>
          </a:p>
          <a:p>
            <a:pPr lvl="1"/>
            <a:r>
              <a:rPr lang="en-US" altLang="en-US">
                <a:latin typeface="Arial" panose="020B0604020202020204" pitchFamily="34" charset="0"/>
              </a:rPr>
              <a:t>-  Since ANSI standards are written and revised by committees, this issue could be decided either way in the future.</a:t>
            </a:r>
          </a:p>
        </p:txBody>
      </p:sp>
      <p:sp>
        <p:nvSpPr>
          <p:cNvPr id="30726" name="Rectangle 3">
            <a:extLst>
              <a:ext uri="{FF2B5EF4-FFF2-40B4-BE49-F238E27FC236}">
                <a16:creationId xmlns:a16="http://schemas.microsoft.com/office/drawing/2014/main" id="{340567F5-E399-55B0-FE47-95692BFF1463}"/>
              </a:ext>
            </a:extLst>
          </p:cNvPr>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7B69396-5872-BE7C-4BB6-7FA9EC7CE819}"/>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32771" name="Rectangle 4">
            <a:extLst>
              <a:ext uri="{FF2B5EF4-FFF2-40B4-BE49-F238E27FC236}">
                <a16:creationId xmlns:a16="http://schemas.microsoft.com/office/drawing/2014/main" id="{61864102-22A6-ACC0-9E04-54A569A8C589}"/>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A115A1C5-D1F4-43D4-B55A-11F80D62768A}"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32772" name="Rectangle 5">
            <a:extLst>
              <a:ext uri="{FF2B5EF4-FFF2-40B4-BE49-F238E27FC236}">
                <a16:creationId xmlns:a16="http://schemas.microsoft.com/office/drawing/2014/main" id="{2EAD34E6-F3EA-D6E7-A3A7-94A2A59EEBBC}"/>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2AA78242-7F35-4B0A-9722-990861C35655}" type="slidenum">
              <a:rPr lang="en-US" altLang="en-US" sz="900" i="0"/>
              <a:pPr/>
              <a:t>22</a:t>
            </a:fld>
            <a:endParaRPr lang="en-US" altLang="en-US" sz="900" i="0"/>
          </a:p>
          <a:p>
            <a:pPr>
              <a:lnSpc>
                <a:spcPct val="100000"/>
              </a:lnSpc>
            </a:pPr>
            <a:endParaRPr lang="en-US" altLang="en-US" sz="1000">
              <a:latin typeface="Times New Roman" panose="02020603050405020304" pitchFamily="18" charset="0"/>
            </a:endParaRPr>
          </a:p>
        </p:txBody>
      </p:sp>
      <p:sp>
        <p:nvSpPr>
          <p:cNvPr id="32773" name="Rectangle 2">
            <a:extLst>
              <a:ext uri="{FF2B5EF4-FFF2-40B4-BE49-F238E27FC236}">
                <a16:creationId xmlns:a16="http://schemas.microsoft.com/office/drawing/2014/main" id="{4D356610-1AE7-A06E-37A1-F9A498113F6D}"/>
              </a:ext>
            </a:extLst>
          </p:cNvPr>
          <p:cNvSpPr>
            <a:spLocks noGrp="1" noRot="1" noChangeAspect="1" noChangeArrowheads="1" noTextEdit="1"/>
          </p:cNvSpPr>
          <p:nvPr>
            <p:ph type="sldImg"/>
          </p:nvPr>
        </p:nvSpPr>
        <p:spPr>
          <a:ln/>
        </p:spPr>
      </p:sp>
      <p:sp>
        <p:nvSpPr>
          <p:cNvPr id="32774" name="Rectangle 3">
            <a:extLst>
              <a:ext uri="{FF2B5EF4-FFF2-40B4-BE49-F238E27FC236}">
                <a16:creationId xmlns:a16="http://schemas.microsoft.com/office/drawing/2014/main" id="{B4A3A97D-9B52-B189-B2D1-2EDE7207460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B92362D-2630-07D7-102B-74CB32EEF8A3}"/>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34819" name="Rectangle 4">
            <a:extLst>
              <a:ext uri="{FF2B5EF4-FFF2-40B4-BE49-F238E27FC236}">
                <a16:creationId xmlns:a16="http://schemas.microsoft.com/office/drawing/2014/main" id="{E3D5EA76-454B-C862-9A79-1AB80254660E}"/>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878251F1-0DA8-4650-A12B-086CA33C21A0}"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34820" name="Rectangle 5">
            <a:extLst>
              <a:ext uri="{FF2B5EF4-FFF2-40B4-BE49-F238E27FC236}">
                <a16:creationId xmlns:a16="http://schemas.microsoft.com/office/drawing/2014/main" id="{36CAED05-9AAC-848B-09D3-612F567686DF}"/>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DD95CAD4-7596-49A1-84DC-03D388CF3147}" type="slidenum">
              <a:rPr lang="en-US" altLang="en-US" sz="900" i="0"/>
              <a:pPr/>
              <a:t>23</a:t>
            </a:fld>
            <a:endParaRPr lang="en-US" altLang="en-US" sz="900" i="0"/>
          </a:p>
          <a:p>
            <a:pPr>
              <a:lnSpc>
                <a:spcPct val="100000"/>
              </a:lnSpc>
            </a:pPr>
            <a:endParaRPr lang="en-US" altLang="en-US" sz="1000">
              <a:latin typeface="Times New Roman" panose="02020603050405020304" pitchFamily="18" charset="0"/>
            </a:endParaRPr>
          </a:p>
        </p:txBody>
      </p:sp>
      <p:sp>
        <p:nvSpPr>
          <p:cNvPr id="34821" name="Rectangle 2">
            <a:extLst>
              <a:ext uri="{FF2B5EF4-FFF2-40B4-BE49-F238E27FC236}">
                <a16:creationId xmlns:a16="http://schemas.microsoft.com/office/drawing/2014/main" id="{A2F16C6E-C5E4-A7D5-A298-A4E1B5DA415E}"/>
              </a:ext>
            </a:extLst>
          </p:cNvPr>
          <p:cNvSpPr>
            <a:spLocks noGrp="1" noRot="1" noChangeAspect="1" noChangeArrowheads="1" noTextEdit="1"/>
          </p:cNvSpPr>
          <p:nvPr>
            <p:ph type="sldImg"/>
          </p:nvPr>
        </p:nvSpPr>
        <p:spPr>
          <a:ln/>
        </p:spPr>
      </p:sp>
      <p:sp>
        <p:nvSpPr>
          <p:cNvPr id="34822" name="Rectangle 3">
            <a:extLst>
              <a:ext uri="{FF2B5EF4-FFF2-40B4-BE49-F238E27FC236}">
                <a16:creationId xmlns:a16="http://schemas.microsoft.com/office/drawing/2014/main" id="{38159A52-0B98-A1C8-CE92-F02CA4F9F0D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EECD3BD-45F9-F142-7163-A9B01B281905}"/>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36867" name="Rectangle 4">
            <a:extLst>
              <a:ext uri="{FF2B5EF4-FFF2-40B4-BE49-F238E27FC236}">
                <a16:creationId xmlns:a16="http://schemas.microsoft.com/office/drawing/2014/main" id="{A0EAD776-13C2-4FCA-2AC0-567C5E4E5546}"/>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9868FBAB-7A88-4013-B29F-00F535882BE2}"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36868" name="Rectangle 5">
            <a:extLst>
              <a:ext uri="{FF2B5EF4-FFF2-40B4-BE49-F238E27FC236}">
                <a16:creationId xmlns:a16="http://schemas.microsoft.com/office/drawing/2014/main" id="{D4084F16-9B40-871D-5842-97379697EC60}"/>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0DE0E329-3E27-4251-B1BB-B7E112FAE2E9}" type="slidenum">
              <a:rPr lang="en-US" altLang="en-US" sz="900" i="0"/>
              <a:pPr/>
              <a:t>24</a:t>
            </a:fld>
            <a:endParaRPr lang="en-US" altLang="en-US" sz="900" i="0"/>
          </a:p>
          <a:p>
            <a:pPr>
              <a:lnSpc>
                <a:spcPct val="100000"/>
              </a:lnSpc>
            </a:pPr>
            <a:endParaRPr lang="en-US" altLang="en-US" sz="1000">
              <a:latin typeface="Times New Roman" panose="02020603050405020304" pitchFamily="18" charset="0"/>
            </a:endParaRPr>
          </a:p>
        </p:txBody>
      </p:sp>
      <p:sp>
        <p:nvSpPr>
          <p:cNvPr id="36869" name="Rectangle 2">
            <a:extLst>
              <a:ext uri="{FF2B5EF4-FFF2-40B4-BE49-F238E27FC236}">
                <a16:creationId xmlns:a16="http://schemas.microsoft.com/office/drawing/2014/main" id="{629FD346-4D21-7A5D-EBB4-70B1941CBACB}"/>
              </a:ext>
            </a:extLst>
          </p:cNvPr>
          <p:cNvSpPr>
            <a:spLocks noGrp="1" noRot="1" noChangeAspect="1" noChangeArrowheads="1" noTextEdit="1"/>
          </p:cNvSpPr>
          <p:nvPr>
            <p:ph type="sldImg"/>
          </p:nvPr>
        </p:nvSpPr>
        <p:spPr>
          <a:ln/>
        </p:spPr>
      </p:sp>
      <p:sp>
        <p:nvSpPr>
          <p:cNvPr id="36870" name="Rectangle 3">
            <a:extLst>
              <a:ext uri="{FF2B5EF4-FFF2-40B4-BE49-F238E27FC236}">
                <a16:creationId xmlns:a16="http://schemas.microsoft.com/office/drawing/2014/main" id="{F6EE6083-D5B5-D968-EC10-C65A1B0AC30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0416203-99C4-DC63-8DED-F650F1C70EAE}"/>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38915" name="Rectangle 4">
            <a:extLst>
              <a:ext uri="{FF2B5EF4-FFF2-40B4-BE49-F238E27FC236}">
                <a16:creationId xmlns:a16="http://schemas.microsoft.com/office/drawing/2014/main" id="{3EF0D5B2-6DB3-36B6-EF9A-24DCD311914D}"/>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3697D9CC-FBE6-44BC-9EFE-B5FAC5210186}"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38916" name="Rectangle 5">
            <a:extLst>
              <a:ext uri="{FF2B5EF4-FFF2-40B4-BE49-F238E27FC236}">
                <a16:creationId xmlns:a16="http://schemas.microsoft.com/office/drawing/2014/main" id="{C91B381D-1A64-33B2-EA97-67332BB76D2D}"/>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BB9EB87D-0090-4350-808A-5C8B9B51BCA3}" type="slidenum">
              <a:rPr lang="en-US" altLang="en-US" sz="900" i="0"/>
              <a:pPr/>
              <a:t>25</a:t>
            </a:fld>
            <a:endParaRPr lang="en-US" altLang="en-US" sz="900" i="0"/>
          </a:p>
          <a:p>
            <a:pPr>
              <a:lnSpc>
                <a:spcPct val="100000"/>
              </a:lnSpc>
            </a:pPr>
            <a:endParaRPr lang="en-US" altLang="en-US" sz="1000">
              <a:latin typeface="Times New Roman" panose="02020603050405020304" pitchFamily="18" charset="0"/>
            </a:endParaRPr>
          </a:p>
        </p:txBody>
      </p:sp>
      <p:sp>
        <p:nvSpPr>
          <p:cNvPr id="38917" name="Rectangle 2">
            <a:extLst>
              <a:ext uri="{FF2B5EF4-FFF2-40B4-BE49-F238E27FC236}">
                <a16:creationId xmlns:a16="http://schemas.microsoft.com/office/drawing/2014/main" id="{2FE9155C-4930-560C-3FF9-2C93AC69E1AA}"/>
              </a:ext>
            </a:extLst>
          </p:cNvPr>
          <p:cNvSpPr>
            <a:spLocks noGrp="1" noRot="1" noChangeAspect="1" noChangeArrowheads="1" noTextEdit="1"/>
          </p:cNvSpPr>
          <p:nvPr>
            <p:ph type="sldImg"/>
          </p:nvPr>
        </p:nvSpPr>
        <p:spPr>
          <a:ln/>
        </p:spPr>
      </p:sp>
      <p:sp>
        <p:nvSpPr>
          <p:cNvPr id="38918" name="Rectangle 3">
            <a:extLst>
              <a:ext uri="{FF2B5EF4-FFF2-40B4-BE49-F238E27FC236}">
                <a16:creationId xmlns:a16="http://schemas.microsoft.com/office/drawing/2014/main" id="{626A57DC-7049-DBD8-7E8E-BE8A57BFCD3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46069F4-7D84-3398-7E82-D38D67CB93BF}"/>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40963" name="Rectangle 4">
            <a:extLst>
              <a:ext uri="{FF2B5EF4-FFF2-40B4-BE49-F238E27FC236}">
                <a16:creationId xmlns:a16="http://schemas.microsoft.com/office/drawing/2014/main" id="{F8E1D8B2-7DAF-D575-7E25-E825A72F6266}"/>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5EB900B6-708B-43A0-BF24-EF8936769FB7}"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40964" name="Rectangle 5">
            <a:extLst>
              <a:ext uri="{FF2B5EF4-FFF2-40B4-BE49-F238E27FC236}">
                <a16:creationId xmlns:a16="http://schemas.microsoft.com/office/drawing/2014/main" id="{618AEDBB-3DF0-7F24-8BD5-E1B6A27F86A0}"/>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D2DD74EA-349F-440E-8E6C-67544A2B3637}" type="slidenum">
              <a:rPr lang="en-US" altLang="en-US" sz="900" i="0"/>
              <a:pPr/>
              <a:t>26</a:t>
            </a:fld>
            <a:endParaRPr lang="en-US" altLang="en-US" sz="900" i="0"/>
          </a:p>
          <a:p>
            <a:pPr>
              <a:lnSpc>
                <a:spcPct val="100000"/>
              </a:lnSpc>
            </a:pPr>
            <a:endParaRPr lang="en-US" altLang="en-US" sz="1000">
              <a:latin typeface="Times New Roman" panose="02020603050405020304" pitchFamily="18" charset="0"/>
            </a:endParaRPr>
          </a:p>
        </p:txBody>
      </p:sp>
      <p:sp>
        <p:nvSpPr>
          <p:cNvPr id="40965" name="Rectangle 2">
            <a:extLst>
              <a:ext uri="{FF2B5EF4-FFF2-40B4-BE49-F238E27FC236}">
                <a16:creationId xmlns:a16="http://schemas.microsoft.com/office/drawing/2014/main" id="{06E04664-5961-D59B-F6D3-670607117268}"/>
              </a:ext>
            </a:extLst>
          </p:cNvPr>
          <p:cNvSpPr>
            <a:spLocks noGrp="1" noRot="1" noChangeAspect="1" noChangeArrowheads="1" noTextEdit="1"/>
          </p:cNvSpPr>
          <p:nvPr>
            <p:ph type="sldImg"/>
          </p:nvPr>
        </p:nvSpPr>
        <p:spPr>
          <a:ln/>
        </p:spPr>
      </p:sp>
      <p:sp>
        <p:nvSpPr>
          <p:cNvPr id="40966" name="Rectangle 3">
            <a:extLst>
              <a:ext uri="{FF2B5EF4-FFF2-40B4-BE49-F238E27FC236}">
                <a16:creationId xmlns:a16="http://schemas.microsoft.com/office/drawing/2014/main" id="{15F2A32A-B614-A6F5-7481-0284C665CCF7}"/>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45C8B1A-D003-6D48-23CA-5A9219764C22}"/>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53251" name="Rectangle 4">
            <a:extLst>
              <a:ext uri="{FF2B5EF4-FFF2-40B4-BE49-F238E27FC236}">
                <a16:creationId xmlns:a16="http://schemas.microsoft.com/office/drawing/2014/main" id="{08D03A77-E6D7-079B-3790-01E5D6EF5B90}"/>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D245E765-9002-4CE0-AD25-134A87104947}"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53252" name="Rectangle 5">
            <a:extLst>
              <a:ext uri="{FF2B5EF4-FFF2-40B4-BE49-F238E27FC236}">
                <a16:creationId xmlns:a16="http://schemas.microsoft.com/office/drawing/2014/main" id="{33408ECE-1E65-231E-DF0B-5026AC326531}"/>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5D1A1CA6-C26F-474A-88C2-F5402BB1C419}" type="slidenum">
              <a:rPr lang="en-US" altLang="en-US" sz="900" i="0"/>
              <a:pPr/>
              <a:t>27</a:t>
            </a:fld>
            <a:endParaRPr lang="en-US" altLang="en-US" sz="900" i="0"/>
          </a:p>
          <a:p>
            <a:pPr>
              <a:lnSpc>
                <a:spcPct val="100000"/>
              </a:lnSpc>
            </a:pPr>
            <a:endParaRPr lang="en-US" altLang="en-US" sz="1000">
              <a:latin typeface="Times New Roman" panose="02020603050405020304" pitchFamily="18" charset="0"/>
            </a:endParaRPr>
          </a:p>
        </p:txBody>
      </p:sp>
      <p:sp>
        <p:nvSpPr>
          <p:cNvPr id="53253" name="Rectangle 2">
            <a:extLst>
              <a:ext uri="{FF2B5EF4-FFF2-40B4-BE49-F238E27FC236}">
                <a16:creationId xmlns:a16="http://schemas.microsoft.com/office/drawing/2014/main" id="{7DB62B9E-AA64-8FE8-2B98-CFD9EE92D841}"/>
              </a:ext>
            </a:extLst>
          </p:cNvPr>
          <p:cNvSpPr>
            <a:spLocks noGrp="1" noChangeArrowheads="1"/>
          </p:cNvSpPr>
          <p:nvPr>
            <p:ph type="body" idx="1"/>
          </p:nvPr>
        </p:nvSpPr>
        <p:spPr>
          <a:noFill/>
        </p:spPr>
        <p:txBody>
          <a:bodyPr/>
          <a:lstStyle/>
          <a:p>
            <a:r>
              <a:rPr lang="en-US" altLang="en-US">
                <a:latin typeface="Arial" panose="020B0604020202020204" pitchFamily="34" charset="0"/>
              </a:rPr>
              <a:t>The kV meter will also be available as a Form 1S, 2S, 3S and 4S.</a:t>
            </a:r>
          </a:p>
          <a:p>
            <a:r>
              <a:rPr lang="en-US" altLang="en-US">
                <a:latin typeface="Arial" panose="020B0604020202020204" pitchFamily="34" charset="0"/>
              </a:rPr>
              <a:t>Note that the 5th terminal of the 3S meters is moveable, meaning that the user may remove the terminal from one position and reattach it to a second position.  Meters may be ordered with this 5th terminal mounted in either position.  The 5th terminal is most often mounted in the 9:00 position.</a:t>
            </a:r>
          </a:p>
        </p:txBody>
      </p:sp>
      <p:sp>
        <p:nvSpPr>
          <p:cNvPr id="53254" name="Rectangle 3">
            <a:extLst>
              <a:ext uri="{FF2B5EF4-FFF2-40B4-BE49-F238E27FC236}">
                <a16:creationId xmlns:a16="http://schemas.microsoft.com/office/drawing/2014/main" id="{026AED1E-E918-F970-74CE-F325558B0D99}"/>
              </a:ext>
            </a:extLst>
          </p:cNvPr>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41E3958-3406-DE5B-7636-369C9BFBF748}"/>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51203" name="Rectangle 4">
            <a:extLst>
              <a:ext uri="{FF2B5EF4-FFF2-40B4-BE49-F238E27FC236}">
                <a16:creationId xmlns:a16="http://schemas.microsoft.com/office/drawing/2014/main" id="{085203C8-FEE7-2FD4-7BF4-2F52CCA906E6}"/>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967C0C18-66C0-41B0-AFFD-2D53FCB51C9A}"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51204" name="Rectangle 5">
            <a:extLst>
              <a:ext uri="{FF2B5EF4-FFF2-40B4-BE49-F238E27FC236}">
                <a16:creationId xmlns:a16="http://schemas.microsoft.com/office/drawing/2014/main" id="{88E4D9A1-268C-04E5-605D-47B8BB09D303}"/>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0E9B55A9-E4CC-4938-A566-CD22F0C61F91}" type="slidenum">
              <a:rPr lang="en-US" altLang="en-US" sz="900" i="0"/>
              <a:pPr/>
              <a:t>28</a:t>
            </a:fld>
            <a:endParaRPr lang="en-US" altLang="en-US" sz="900" i="0"/>
          </a:p>
          <a:p>
            <a:pPr>
              <a:lnSpc>
                <a:spcPct val="100000"/>
              </a:lnSpc>
            </a:pPr>
            <a:endParaRPr lang="en-US" altLang="en-US" sz="1000">
              <a:latin typeface="Times New Roman" panose="02020603050405020304" pitchFamily="18" charset="0"/>
            </a:endParaRPr>
          </a:p>
        </p:txBody>
      </p:sp>
      <p:sp>
        <p:nvSpPr>
          <p:cNvPr id="51205" name="Rectangle 2">
            <a:extLst>
              <a:ext uri="{FF2B5EF4-FFF2-40B4-BE49-F238E27FC236}">
                <a16:creationId xmlns:a16="http://schemas.microsoft.com/office/drawing/2014/main" id="{4426C66A-F87F-1A04-624C-684388429123}"/>
              </a:ext>
            </a:extLst>
          </p:cNvPr>
          <p:cNvSpPr>
            <a:spLocks noGrp="1" noChangeArrowheads="1"/>
          </p:cNvSpPr>
          <p:nvPr>
            <p:ph type="body" idx="1"/>
          </p:nvPr>
        </p:nvSpPr>
        <p:spPr>
          <a:noFill/>
        </p:spPr>
        <p:txBody>
          <a:bodyPr/>
          <a:lstStyle/>
          <a:p>
            <a:r>
              <a:rPr lang="en-US" altLang="en-US">
                <a:latin typeface="Arial" panose="020B0604020202020204" pitchFamily="34" charset="0"/>
              </a:rPr>
              <a:t>The kV meter will also be available as a Form 12S.</a:t>
            </a:r>
          </a:p>
          <a:p>
            <a:r>
              <a:rPr lang="en-US" altLang="en-US">
                <a:latin typeface="Arial" panose="020B0604020202020204" pitchFamily="34" charset="0"/>
              </a:rPr>
              <a:t>Note that the 5th terminal of 12S meters is moveable, meaning that the user may remove the terminal from one position and reattach it to another position.  The terminal is L shaped and may be mounted in two orientations in the lower position (5:00 position or 6:00 position).  Meters may be ordered with this 5th terminal mounted in either position.  The 5th terminal is most often mounted in the 9:00 position.</a:t>
            </a:r>
          </a:p>
          <a:p>
            <a:r>
              <a:rPr lang="en-US" altLang="en-US">
                <a:latin typeface="Arial" panose="020B0604020202020204" pitchFamily="34" charset="0"/>
              </a:rPr>
              <a:t>The Form 13S meter has been used on some 3 wire delta self contained services.  Some utilities avoid this meter because the terminal arrangement is identical to the 5S and people don’t want to see 5S meters accidentally installed in self contained sockets.</a:t>
            </a:r>
          </a:p>
        </p:txBody>
      </p:sp>
      <p:sp>
        <p:nvSpPr>
          <p:cNvPr id="51206" name="Rectangle 3">
            <a:extLst>
              <a:ext uri="{FF2B5EF4-FFF2-40B4-BE49-F238E27FC236}">
                <a16:creationId xmlns:a16="http://schemas.microsoft.com/office/drawing/2014/main" id="{50B61569-A2EF-2D8B-158B-B50CF9DAE820}"/>
              </a:ext>
            </a:extLst>
          </p:cNvPr>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0796EA3-33D0-7DB7-55E8-EA8CC7602DFF}"/>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43011" name="Rectangle 4">
            <a:extLst>
              <a:ext uri="{FF2B5EF4-FFF2-40B4-BE49-F238E27FC236}">
                <a16:creationId xmlns:a16="http://schemas.microsoft.com/office/drawing/2014/main" id="{E336F0B1-1134-F159-A0D3-A961C168B825}"/>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D828EDAC-3A6C-4F46-A08D-54B19AD5950B}"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43012" name="Rectangle 5">
            <a:extLst>
              <a:ext uri="{FF2B5EF4-FFF2-40B4-BE49-F238E27FC236}">
                <a16:creationId xmlns:a16="http://schemas.microsoft.com/office/drawing/2014/main" id="{6CC05FEF-4432-A4ED-5D0E-C5A4032854FC}"/>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3FB1DCDA-C40A-428B-BC09-FB9654024403}" type="slidenum">
              <a:rPr lang="en-US" altLang="en-US" sz="900" i="0"/>
              <a:pPr/>
              <a:t>29</a:t>
            </a:fld>
            <a:endParaRPr lang="en-US" altLang="en-US" sz="900" i="0"/>
          </a:p>
          <a:p>
            <a:pPr>
              <a:lnSpc>
                <a:spcPct val="100000"/>
              </a:lnSpc>
            </a:pPr>
            <a:endParaRPr lang="en-US" altLang="en-US" sz="1000">
              <a:latin typeface="Times New Roman" panose="02020603050405020304" pitchFamily="18" charset="0"/>
            </a:endParaRPr>
          </a:p>
        </p:txBody>
      </p:sp>
      <p:sp>
        <p:nvSpPr>
          <p:cNvPr id="43013" name="Rectangle 2">
            <a:extLst>
              <a:ext uri="{FF2B5EF4-FFF2-40B4-BE49-F238E27FC236}">
                <a16:creationId xmlns:a16="http://schemas.microsoft.com/office/drawing/2014/main" id="{94D75EC4-92EB-DA2A-7181-746190050742}"/>
              </a:ext>
            </a:extLst>
          </p:cNvPr>
          <p:cNvSpPr>
            <a:spLocks noGrp="1" noChangeArrowheads="1"/>
          </p:cNvSpPr>
          <p:nvPr>
            <p:ph type="body" idx="1"/>
          </p:nvPr>
        </p:nvSpPr>
        <p:spPr>
          <a:noFill/>
        </p:spPr>
        <p:txBody>
          <a:bodyPr/>
          <a:lstStyle/>
          <a:p>
            <a:r>
              <a:rPr lang="en-US" altLang="en-US">
                <a:latin typeface="Arial" panose="020B0604020202020204" pitchFamily="34" charset="0"/>
              </a:rPr>
              <a:t>With wide range power supplies, Form consolidation allows us to use a Form 16S meter in place of Form 16S, 14S, 15S or 17S.</a:t>
            </a:r>
          </a:p>
          <a:p>
            <a:r>
              <a:rPr lang="en-US" altLang="en-US">
                <a:latin typeface="Arial" panose="020B0604020202020204" pitchFamily="34" charset="0"/>
              </a:rPr>
              <a:t>Remember that Form 14S and 15S meters are non Blondel solutions.  Their answers are valid if the voltages are balanced in magnitude and phase angle.  Form 16S, being a 3 element meter, will give us a valid answer for a 4 wire service even with a voltage imbalance.</a:t>
            </a:r>
          </a:p>
          <a:p>
            <a:r>
              <a:rPr lang="en-US" altLang="en-US">
                <a:latin typeface="Arial" panose="020B0604020202020204" pitchFamily="34" charset="0"/>
              </a:rPr>
              <a:t>With a Form 15S, the wild leg MUST be connected to the C Phase (the right hand element).  A wide voltage range Form 16S (or 17S) will correctly measure a 4 wire - delta service regardless of where the wild leg is connected.  (Note that the wild leg is changed if the neutral connection is moved from one transformer in a bank to another.)</a:t>
            </a:r>
          </a:p>
          <a:p>
            <a:r>
              <a:rPr lang="en-US" altLang="en-US">
                <a:latin typeface="Arial" panose="020B0604020202020204" pitchFamily="34" charset="0"/>
              </a:rPr>
              <a:t>(Note that these same 4 wire - delta comments apply to the transformer rated meter transition from a Form 8S to a Form 9S.)</a:t>
            </a:r>
          </a:p>
          <a:p>
            <a:r>
              <a:rPr lang="en-US" altLang="en-US">
                <a:latin typeface="Arial" panose="020B0604020202020204" pitchFamily="34" charset="0"/>
              </a:rPr>
              <a:t>The Form 17S connections are identical to a Form 16S.  Nominal voltages are different for delta vs wye connection, but this becomes unimportant when the meter can accommodate a wide range of voltages.</a:t>
            </a:r>
          </a:p>
          <a:p>
            <a:r>
              <a:rPr lang="en-US" altLang="en-US">
                <a:latin typeface="Arial" panose="020B0604020202020204" pitchFamily="34" charset="0"/>
              </a:rPr>
              <a:t>The kV meter is offered as a 16S.</a:t>
            </a:r>
          </a:p>
        </p:txBody>
      </p:sp>
      <p:sp>
        <p:nvSpPr>
          <p:cNvPr id="43014" name="Rectangle 3">
            <a:extLst>
              <a:ext uri="{FF2B5EF4-FFF2-40B4-BE49-F238E27FC236}">
                <a16:creationId xmlns:a16="http://schemas.microsoft.com/office/drawing/2014/main" id="{684EBBD0-C45B-4BCE-6D6F-9BBE8EC132C4}"/>
              </a:ext>
            </a:extLst>
          </p:cNvPr>
          <p:cNvSpPr>
            <a:spLocks noGrp="1" noRot="1" noChangeAspect="1" noChangeArrowheads="1" noTextEdit="1"/>
          </p:cNvSpPr>
          <p:nvPr>
            <p:ph type="sldImg"/>
          </p:nvPr>
        </p:nvSpPr>
        <p:spPr>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982A104-22E2-F298-981A-8BE93FE9317C}"/>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45059" name="Rectangle 4">
            <a:extLst>
              <a:ext uri="{FF2B5EF4-FFF2-40B4-BE49-F238E27FC236}">
                <a16:creationId xmlns:a16="http://schemas.microsoft.com/office/drawing/2014/main" id="{F8F0D125-39B3-73CA-CB65-826A4A4ED674}"/>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E81B4F29-1CC6-4FA3-924A-A1F46654DEF3}"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45060" name="Rectangle 5">
            <a:extLst>
              <a:ext uri="{FF2B5EF4-FFF2-40B4-BE49-F238E27FC236}">
                <a16:creationId xmlns:a16="http://schemas.microsoft.com/office/drawing/2014/main" id="{E8FBD3F9-77D5-3906-A9ED-9F1F749D74EF}"/>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C5D25ADC-883B-432E-9CF2-5C88BD6305C8}" type="slidenum">
              <a:rPr lang="en-US" altLang="en-US" sz="900" i="0"/>
              <a:pPr/>
              <a:t>30</a:t>
            </a:fld>
            <a:endParaRPr lang="en-US" altLang="en-US" sz="900" i="0"/>
          </a:p>
          <a:p>
            <a:pPr>
              <a:lnSpc>
                <a:spcPct val="100000"/>
              </a:lnSpc>
            </a:pPr>
            <a:endParaRPr lang="en-US" altLang="en-US" sz="1000">
              <a:latin typeface="Times New Roman" panose="02020603050405020304" pitchFamily="18" charset="0"/>
            </a:endParaRPr>
          </a:p>
        </p:txBody>
      </p:sp>
      <p:sp>
        <p:nvSpPr>
          <p:cNvPr id="45061" name="Rectangle 2">
            <a:extLst>
              <a:ext uri="{FF2B5EF4-FFF2-40B4-BE49-F238E27FC236}">
                <a16:creationId xmlns:a16="http://schemas.microsoft.com/office/drawing/2014/main" id="{B3E3ADF4-8CED-8799-0E6C-57F3665186B2}"/>
              </a:ext>
            </a:extLst>
          </p:cNvPr>
          <p:cNvSpPr>
            <a:spLocks noGrp="1" noChangeArrowheads="1"/>
          </p:cNvSpPr>
          <p:nvPr>
            <p:ph type="body" idx="1"/>
          </p:nvPr>
        </p:nvSpPr>
        <p:spPr>
          <a:noFill/>
        </p:spPr>
        <p:txBody>
          <a:bodyPr/>
          <a:lstStyle/>
          <a:p>
            <a:r>
              <a:rPr lang="en-US" altLang="en-US">
                <a:latin typeface="Arial" panose="020B0604020202020204" pitchFamily="34" charset="0"/>
              </a:rPr>
              <a:t>With transformer rated - 4 wire meters with wide range power supplies, Form consolidation allows us to use a Form 9S meter in place of Form 8S or 9S.</a:t>
            </a:r>
          </a:p>
          <a:p>
            <a:r>
              <a:rPr lang="en-US" altLang="en-US">
                <a:latin typeface="Arial" panose="020B0604020202020204" pitchFamily="34" charset="0"/>
              </a:rPr>
              <a:t>The Form 6S meter is a non-Blondel solution for a 4 wire - wye service.  Where the voltage is 120/208, it may be easy to transition to a Form 9S meter.  Where voltage transformers are used, it may be very difficult to add a third voltage transformer and transition from a 6S to a 9S.  In this case, a Form 36S is suggested.</a:t>
            </a:r>
          </a:p>
          <a:p>
            <a:r>
              <a:rPr lang="en-US" altLang="en-US">
                <a:latin typeface="Arial" panose="020B0604020202020204" pitchFamily="34" charset="0"/>
              </a:rPr>
              <a:t>A requirement of many wide range voltage sensing designs, is that there must be a common voltage terminal (often a neutral).  In the Form 6S the two voltage windings are isolated.  In most cases, the neutral end of these voltage windings are tied together and grounded in the socket.  The Form 36S is used with wide voltage range meters in place of the Form 6S.</a:t>
            </a:r>
          </a:p>
          <a:p>
            <a:r>
              <a:rPr lang="en-US" altLang="en-US">
                <a:latin typeface="Arial" panose="020B0604020202020204" pitchFamily="34" charset="0"/>
              </a:rPr>
              <a:t>Form 10S is often used at metering points where real and reactive information is collected with electromechanical meters.  The isolated voltage terminals allow the most commonly used kVARh and kQh meter connections.  With the availability of real and reactive measures in one solid state meter, it is expected that the reactive meter sockets will be removed and the active Form 10S sockets will be rewired for Form 9S meters.</a:t>
            </a:r>
          </a:p>
          <a:p>
            <a:r>
              <a:rPr lang="en-US" altLang="en-US">
                <a:latin typeface="Arial" panose="020B0604020202020204" pitchFamily="34" charset="0"/>
              </a:rPr>
              <a:t>The kV meter will be available as a Form 9S or 36S.</a:t>
            </a:r>
          </a:p>
        </p:txBody>
      </p:sp>
      <p:sp>
        <p:nvSpPr>
          <p:cNvPr id="45062" name="Rectangle 3">
            <a:extLst>
              <a:ext uri="{FF2B5EF4-FFF2-40B4-BE49-F238E27FC236}">
                <a16:creationId xmlns:a16="http://schemas.microsoft.com/office/drawing/2014/main" id="{4E1C7DB9-6C45-50E6-9EA0-BF40C5C0EB20}"/>
              </a:ext>
            </a:extLst>
          </p:cNvPr>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C942D4-BFC1-9F0F-0419-D2C13F91E31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69F3327-D288-0FFC-5EAF-BFCCFA282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4CEA600-EFD1-189E-47E2-D48A1C411FA1}"/>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47107" name="Rectangle 4">
            <a:extLst>
              <a:ext uri="{FF2B5EF4-FFF2-40B4-BE49-F238E27FC236}">
                <a16:creationId xmlns:a16="http://schemas.microsoft.com/office/drawing/2014/main" id="{BBA686C6-63B5-6DC7-B4FB-0A34AA73AAC2}"/>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354EB72E-26CE-4C17-9DAC-F55CF78A8D55}"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47108" name="Rectangle 5">
            <a:extLst>
              <a:ext uri="{FF2B5EF4-FFF2-40B4-BE49-F238E27FC236}">
                <a16:creationId xmlns:a16="http://schemas.microsoft.com/office/drawing/2014/main" id="{383B4039-9B8B-067A-8039-D36429A3AF34}"/>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FBF2F530-ABC2-4000-B426-E7DC3D52EC25}" type="slidenum">
              <a:rPr lang="en-US" altLang="en-US" sz="900" i="0"/>
              <a:pPr/>
              <a:t>31</a:t>
            </a:fld>
            <a:endParaRPr lang="en-US" altLang="en-US" sz="900" i="0"/>
          </a:p>
          <a:p>
            <a:pPr>
              <a:lnSpc>
                <a:spcPct val="100000"/>
              </a:lnSpc>
            </a:pPr>
            <a:endParaRPr lang="en-US" altLang="en-US" sz="1000">
              <a:latin typeface="Times New Roman" panose="02020603050405020304" pitchFamily="18" charset="0"/>
            </a:endParaRPr>
          </a:p>
        </p:txBody>
      </p:sp>
      <p:sp>
        <p:nvSpPr>
          <p:cNvPr id="47109" name="Rectangle 2">
            <a:extLst>
              <a:ext uri="{FF2B5EF4-FFF2-40B4-BE49-F238E27FC236}">
                <a16:creationId xmlns:a16="http://schemas.microsoft.com/office/drawing/2014/main" id="{0696F565-F1F0-9D62-A8FD-E130819CF790}"/>
              </a:ext>
            </a:extLst>
          </p:cNvPr>
          <p:cNvSpPr>
            <a:spLocks noGrp="1" noChangeArrowheads="1"/>
          </p:cNvSpPr>
          <p:nvPr>
            <p:ph type="body" idx="1"/>
          </p:nvPr>
        </p:nvSpPr>
        <p:spPr>
          <a:noFill/>
        </p:spPr>
        <p:txBody>
          <a:bodyPr/>
          <a:lstStyle/>
          <a:p>
            <a:r>
              <a:rPr lang="en-US" altLang="en-US">
                <a:latin typeface="Arial" panose="020B0604020202020204" pitchFamily="34" charset="0"/>
              </a:rPr>
              <a:t>While we often think of a 5S meter as a 3 wire - delta meter, it may be used for many metering applications:</a:t>
            </a:r>
          </a:p>
          <a:p>
            <a:pPr lvl="3"/>
            <a:r>
              <a:rPr lang="en-US" altLang="en-US">
                <a:latin typeface="Arial" panose="020B0604020202020204" pitchFamily="34" charset="0"/>
              </a:rPr>
              <a:t>3 wire - network	Blondel</a:t>
            </a:r>
          </a:p>
          <a:p>
            <a:pPr lvl="3"/>
            <a:r>
              <a:rPr lang="en-US" altLang="en-US">
                <a:latin typeface="Arial" panose="020B0604020202020204" pitchFamily="34" charset="0"/>
              </a:rPr>
              <a:t>3 wire - delta	Blondel</a:t>
            </a:r>
          </a:p>
          <a:p>
            <a:pPr lvl="3"/>
            <a:r>
              <a:rPr lang="en-US" altLang="en-US">
                <a:latin typeface="Arial" panose="020B0604020202020204" pitchFamily="34" charset="0"/>
              </a:rPr>
              <a:t>4 wire - wye	Non Blondel</a:t>
            </a:r>
          </a:p>
          <a:p>
            <a:pPr lvl="3"/>
            <a:r>
              <a:rPr lang="en-US" altLang="en-US">
                <a:latin typeface="Arial" panose="020B0604020202020204" pitchFamily="34" charset="0"/>
              </a:rPr>
              <a:t>4 wire - delta	Non Blondel</a:t>
            </a:r>
          </a:p>
          <a:p>
            <a:pPr lvl="3"/>
            <a:r>
              <a:rPr lang="en-US" altLang="en-US">
                <a:latin typeface="Arial" panose="020B0604020202020204" pitchFamily="34" charset="0"/>
              </a:rPr>
              <a:t>5 wire - 2 phase	Non Blondel</a:t>
            </a:r>
          </a:p>
          <a:p>
            <a:r>
              <a:rPr lang="en-US" altLang="en-US">
                <a:latin typeface="Arial" panose="020B0604020202020204" pitchFamily="34" charset="0"/>
              </a:rPr>
              <a:t>A requirement of many wide range voltage sensing designs, is that there must be a common voltage terminal (often a neutral).  In the Form 5S the two voltage windings are isolated.  The form 35 and 45 have been introduced as wide voltage range versions of the 5S.</a:t>
            </a:r>
          </a:p>
          <a:p>
            <a:r>
              <a:rPr lang="en-US" altLang="en-US">
                <a:latin typeface="Arial" panose="020B0604020202020204" pitchFamily="34" charset="0"/>
              </a:rPr>
              <a:t>Note that the 35S should not be used with 4 wire - delta or 5 wire - 2 phase services as it will </a:t>
            </a:r>
            <a:r>
              <a:rPr lang="en-US" altLang="en-US" u="sng">
                <a:latin typeface="Arial" panose="020B0604020202020204" pitchFamily="34" charset="0"/>
              </a:rPr>
              <a:t>under</a:t>
            </a:r>
            <a:r>
              <a:rPr lang="en-US" altLang="en-US">
                <a:latin typeface="Arial" panose="020B0604020202020204" pitchFamily="34" charset="0"/>
              </a:rPr>
              <a:t> register energy usage. </a:t>
            </a:r>
          </a:p>
          <a:p>
            <a:r>
              <a:rPr lang="en-US" altLang="en-US">
                <a:latin typeface="Arial" panose="020B0604020202020204" pitchFamily="34" charset="0"/>
              </a:rPr>
              <a:t>The Form 45S adds an additional voltage winding to correctly measure 4 wire - delta or 5 wire - 2 phase services.  In other service connections, typical practice is to jumper between the socket jaws shorting out  this voltage winding preventing any affect on meter registration.</a:t>
            </a:r>
          </a:p>
          <a:p>
            <a:r>
              <a:rPr lang="en-US" altLang="en-US">
                <a:latin typeface="Arial" panose="020B0604020202020204" pitchFamily="34" charset="0"/>
              </a:rPr>
              <a:t>Refer to MIL 1861, dated March 1, 1996 for additional information.</a:t>
            </a:r>
          </a:p>
          <a:p>
            <a:r>
              <a:rPr lang="en-US" altLang="en-US">
                <a:latin typeface="Arial" panose="020B0604020202020204" pitchFamily="34" charset="0"/>
              </a:rPr>
              <a:t>The kV meter is offered as a Form 45S.</a:t>
            </a:r>
          </a:p>
        </p:txBody>
      </p:sp>
      <p:sp>
        <p:nvSpPr>
          <p:cNvPr id="47110" name="Rectangle 3">
            <a:extLst>
              <a:ext uri="{FF2B5EF4-FFF2-40B4-BE49-F238E27FC236}">
                <a16:creationId xmlns:a16="http://schemas.microsoft.com/office/drawing/2014/main" id="{04B81AA6-1A99-D70E-CF08-A773876E665C}"/>
              </a:ext>
            </a:extLst>
          </p:cNvPr>
          <p:cNvSpPr>
            <a:spLocks noGrp="1" noRot="1" noChangeAspect="1" noChangeArrowheads="1" noTextEdit="1"/>
          </p:cNvSpPr>
          <p:nvPr>
            <p:ph type="sldImg"/>
          </p:nvPr>
        </p:nvSpPr>
        <p:spPr>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32499F8-230A-11E7-342A-8707350346D6}"/>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49155" name="Rectangle 4">
            <a:extLst>
              <a:ext uri="{FF2B5EF4-FFF2-40B4-BE49-F238E27FC236}">
                <a16:creationId xmlns:a16="http://schemas.microsoft.com/office/drawing/2014/main" id="{AD573E27-4678-1F0C-A135-9418319220A1}"/>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B2664C8E-1271-4F8C-AAF0-F3AB1FB39C1E}"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49156" name="Rectangle 5">
            <a:extLst>
              <a:ext uri="{FF2B5EF4-FFF2-40B4-BE49-F238E27FC236}">
                <a16:creationId xmlns:a16="http://schemas.microsoft.com/office/drawing/2014/main" id="{86885FFE-CA9F-E400-9E93-5EC60811094A}"/>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6AC12FAD-BB99-4C92-A222-3822E0F01D50}" type="slidenum">
              <a:rPr lang="en-US" altLang="en-US" sz="900" i="0"/>
              <a:pPr/>
              <a:t>32</a:t>
            </a:fld>
            <a:endParaRPr lang="en-US" altLang="en-US" sz="900" i="0"/>
          </a:p>
          <a:p>
            <a:pPr>
              <a:lnSpc>
                <a:spcPct val="100000"/>
              </a:lnSpc>
            </a:pPr>
            <a:endParaRPr lang="en-US" altLang="en-US" sz="1000">
              <a:latin typeface="Times New Roman" panose="02020603050405020304" pitchFamily="18" charset="0"/>
            </a:endParaRPr>
          </a:p>
        </p:txBody>
      </p:sp>
      <p:sp>
        <p:nvSpPr>
          <p:cNvPr id="49157" name="Rectangle 2">
            <a:extLst>
              <a:ext uri="{FF2B5EF4-FFF2-40B4-BE49-F238E27FC236}">
                <a16:creationId xmlns:a16="http://schemas.microsoft.com/office/drawing/2014/main" id="{A04737CC-8DC4-9534-AA19-277FFD791F8D}"/>
              </a:ext>
            </a:extLst>
          </p:cNvPr>
          <p:cNvSpPr>
            <a:spLocks noGrp="1" noChangeArrowheads="1"/>
          </p:cNvSpPr>
          <p:nvPr>
            <p:ph type="body" idx="1"/>
          </p:nvPr>
        </p:nvSpPr>
        <p:spPr>
          <a:noFill/>
        </p:spPr>
        <p:txBody>
          <a:bodyPr/>
          <a:lstStyle/>
          <a:p>
            <a:r>
              <a:rPr lang="en-US" altLang="en-US">
                <a:latin typeface="Arial" panose="020B0604020202020204" pitchFamily="34" charset="0"/>
              </a:rPr>
              <a:t>These meter connections are analogous to Form 5S, 35S, and 45S, except that the meters may be installed in a 13 terminal socket and KYZ may be brought out through the base.</a:t>
            </a:r>
          </a:p>
          <a:p>
            <a:r>
              <a:rPr lang="en-US" altLang="en-US">
                <a:latin typeface="Arial" panose="020B0604020202020204" pitchFamily="34" charset="0"/>
              </a:rPr>
              <a:t>Form 56S is available in the kV meter.</a:t>
            </a:r>
          </a:p>
          <a:p>
            <a:r>
              <a:rPr lang="en-US" altLang="en-US">
                <a:latin typeface="Arial" panose="020B0604020202020204" pitchFamily="34" charset="0"/>
              </a:rPr>
              <a:t>The drawings for Form ?? and 56S are the authors interpretation of how new Forms could be connected.  It is thought that these Forms may be included in C12.10 when it is issued.</a:t>
            </a:r>
          </a:p>
        </p:txBody>
      </p:sp>
      <p:sp>
        <p:nvSpPr>
          <p:cNvPr id="49158" name="Rectangle 3">
            <a:extLst>
              <a:ext uri="{FF2B5EF4-FFF2-40B4-BE49-F238E27FC236}">
                <a16:creationId xmlns:a16="http://schemas.microsoft.com/office/drawing/2014/main" id="{9928B4C6-F132-C6BF-BC48-A44A8484E310}"/>
              </a:ext>
            </a:extLst>
          </p:cNvPr>
          <p:cNvSpPr>
            <a:spLocks noGrp="1" noRot="1" noChangeAspect="1" noChangeArrowheads="1" noTextEdit="1"/>
          </p:cNvSpPr>
          <p:nvPr>
            <p:ph type="sldImg"/>
          </p:nvPr>
        </p:nvSpPr>
        <p:spPr>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D3DC64-EA76-AE00-716C-05F7CFE51CC1}"/>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55299" name="Rectangle 4">
            <a:extLst>
              <a:ext uri="{FF2B5EF4-FFF2-40B4-BE49-F238E27FC236}">
                <a16:creationId xmlns:a16="http://schemas.microsoft.com/office/drawing/2014/main" id="{76A281AA-046F-4C40-BB1D-DABA41369EC5}"/>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75FCD30F-FB47-4B7C-926A-E0C945CBD386}"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55300" name="Rectangle 5">
            <a:extLst>
              <a:ext uri="{FF2B5EF4-FFF2-40B4-BE49-F238E27FC236}">
                <a16:creationId xmlns:a16="http://schemas.microsoft.com/office/drawing/2014/main" id="{CFE39DC2-21EA-A5F1-79D7-48253BADF0C5}"/>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E4C8B9DB-A5F5-41E2-AD29-3436204C8215}" type="slidenum">
              <a:rPr lang="en-US" altLang="en-US" sz="900" i="0"/>
              <a:pPr/>
              <a:t>33</a:t>
            </a:fld>
            <a:endParaRPr lang="en-US" altLang="en-US" sz="900" i="0"/>
          </a:p>
          <a:p>
            <a:pPr>
              <a:lnSpc>
                <a:spcPct val="100000"/>
              </a:lnSpc>
            </a:pPr>
            <a:endParaRPr lang="en-US" altLang="en-US" sz="1000">
              <a:latin typeface="Times New Roman" panose="02020603050405020304" pitchFamily="18" charset="0"/>
            </a:endParaRPr>
          </a:p>
        </p:txBody>
      </p:sp>
      <p:sp>
        <p:nvSpPr>
          <p:cNvPr id="55301" name="Rectangle 2">
            <a:extLst>
              <a:ext uri="{FF2B5EF4-FFF2-40B4-BE49-F238E27FC236}">
                <a16:creationId xmlns:a16="http://schemas.microsoft.com/office/drawing/2014/main" id="{37D77F55-45B0-9E6C-9696-D733BE50A535}"/>
              </a:ext>
            </a:extLst>
          </p:cNvPr>
          <p:cNvSpPr>
            <a:spLocks noGrp="1" noChangeArrowheads="1"/>
          </p:cNvSpPr>
          <p:nvPr>
            <p:ph type="body" idx="1"/>
          </p:nvPr>
        </p:nvSpPr>
        <p:spPr>
          <a:noFill/>
        </p:spPr>
        <p:txBody>
          <a:bodyPr/>
          <a:lstStyle/>
          <a:p>
            <a:r>
              <a:rPr lang="en-US" altLang="en-US">
                <a:latin typeface="Arial" panose="020B0604020202020204" pitchFamily="34" charset="0"/>
              </a:rPr>
              <a:t>With wide range power supplies, Form consolidation allows us to use a Form 16A meter in place of Form 16A, 14A, or 15A.</a:t>
            </a:r>
          </a:p>
          <a:p>
            <a:r>
              <a:rPr lang="en-US" altLang="en-US">
                <a:latin typeface="Arial" panose="020B0604020202020204" pitchFamily="34" charset="0"/>
              </a:rPr>
              <a:t>Remember that Form 14A and 15A meters are non Blondel solutions.  Their answers are valid if the voltages are balanced in magnitude and phase angle.  Form 16A, being a 3 element meter, will give us a valid answer for a 4 wire service even with a voltage imbalance.</a:t>
            </a:r>
          </a:p>
          <a:p>
            <a:r>
              <a:rPr lang="en-US" altLang="en-US">
                <a:latin typeface="Arial" panose="020B0604020202020204" pitchFamily="34" charset="0"/>
              </a:rPr>
              <a:t>With a Form 15A, the wild leg MUST be connected to the C Phase (the right hand element).  A wide voltage range Form 16A will correctly measure a 4 wire - delta service regardless of where the wild leg is connected.  (Note that the wild leg is changed if the neutral connection is moved from one transformer in a bank to another.)</a:t>
            </a:r>
          </a:p>
          <a:p>
            <a:r>
              <a:rPr lang="en-US" altLang="en-US">
                <a:latin typeface="Arial" panose="020B0604020202020204" pitchFamily="34" charset="0"/>
              </a:rPr>
              <a:t>(Note that these same 4 wire - delta comments apply to the transformer rated meter transition from a Form 8A to a Form 10A or 48A.)</a:t>
            </a:r>
          </a:p>
          <a:p>
            <a:r>
              <a:rPr lang="en-US" altLang="en-US">
                <a:latin typeface="Arial" panose="020B0604020202020204" pitchFamily="34" charset="0"/>
              </a:rPr>
              <a:t>Form 13A is used to replace Form 12A and 13A Meters.</a:t>
            </a:r>
          </a:p>
          <a:p>
            <a:r>
              <a:rPr lang="en-US" altLang="en-US">
                <a:latin typeface="Arial" panose="020B0604020202020204" pitchFamily="34" charset="0"/>
              </a:rPr>
              <a:t>The kV meter is offered as a 16A and 13A.</a:t>
            </a:r>
          </a:p>
        </p:txBody>
      </p:sp>
      <p:sp>
        <p:nvSpPr>
          <p:cNvPr id="55302" name="Rectangle 3">
            <a:extLst>
              <a:ext uri="{FF2B5EF4-FFF2-40B4-BE49-F238E27FC236}">
                <a16:creationId xmlns:a16="http://schemas.microsoft.com/office/drawing/2014/main" id="{8ABA2874-CCDF-D2C9-53B0-3469C811415E}"/>
              </a:ext>
            </a:extLst>
          </p:cNvPr>
          <p:cNvSpPr>
            <a:spLocks noGrp="1" noRot="1" noChangeAspect="1" noChangeArrowheads="1" noTextEdit="1"/>
          </p:cNvSpPr>
          <p:nvPr>
            <p:ph type="sldImg"/>
          </p:nvPr>
        </p:nvSpPr>
        <p:spPr>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95A3E13-0635-37D1-40BF-E188A2AFE5B0}"/>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57347" name="Rectangle 4">
            <a:extLst>
              <a:ext uri="{FF2B5EF4-FFF2-40B4-BE49-F238E27FC236}">
                <a16:creationId xmlns:a16="http://schemas.microsoft.com/office/drawing/2014/main" id="{C1CCBDFD-BE57-B680-265D-F0C3CC7D0E42}"/>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F927CC9D-4169-4CBC-9BC2-4481F22E8AEE}"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57348" name="Rectangle 5">
            <a:extLst>
              <a:ext uri="{FF2B5EF4-FFF2-40B4-BE49-F238E27FC236}">
                <a16:creationId xmlns:a16="http://schemas.microsoft.com/office/drawing/2014/main" id="{8CC9DC36-1E59-5EAD-CC65-32ADCEE818E0}"/>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1FD5A647-8453-41CC-B680-E7B08FD986CE}" type="slidenum">
              <a:rPr lang="en-US" altLang="en-US" sz="900" i="0"/>
              <a:pPr/>
              <a:t>34</a:t>
            </a:fld>
            <a:endParaRPr lang="en-US" altLang="en-US" sz="900" i="0"/>
          </a:p>
          <a:p>
            <a:pPr>
              <a:lnSpc>
                <a:spcPct val="100000"/>
              </a:lnSpc>
            </a:pPr>
            <a:endParaRPr lang="en-US" altLang="en-US" sz="1000">
              <a:latin typeface="Times New Roman" panose="02020603050405020304" pitchFamily="18" charset="0"/>
            </a:endParaRPr>
          </a:p>
        </p:txBody>
      </p:sp>
      <p:sp>
        <p:nvSpPr>
          <p:cNvPr id="57349" name="Rectangle 2">
            <a:extLst>
              <a:ext uri="{FF2B5EF4-FFF2-40B4-BE49-F238E27FC236}">
                <a16:creationId xmlns:a16="http://schemas.microsoft.com/office/drawing/2014/main" id="{17251984-28A4-8DC6-761D-F653ED80C827}"/>
              </a:ext>
            </a:extLst>
          </p:cNvPr>
          <p:cNvSpPr>
            <a:spLocks noGrp="1" noChangeArrowheads="1"/>
          </p:cNvSpPr>
          <p:nvPr>
            <p:ph type="body" idx="1"/>
          </p:nvPr>
        </p:nvSpPr>
        <p:spPr>
          <a:noFill/>
        </p:spPr>
        <p:txBody>
          <a:bodyPr/>
          <a:lstStyle/>
          <a:p>
            <a:r>
              <a:rPr lang="en-US" altLang="en-US">
                <a:latin typeface="Arial" panose="020B0604020202020204" pitchFamily="34" charset="0"/>
              </a:rPr>
              <a:t>With transformer rated - 4 wire meters with wide range power supplies, Form consolidation allows us to use either a Form 10A or 48A meter in place of both Form 8A or 9A.</a:t>
            </a:r>
          </a:p>
          <a:p>
            <a:r>
              <a:rPr lang="en-US" altLang="en-US">
                <a:latin typeface="Arial" panose="020B0604020202020204" pitchFamily="34" charset="0"/>
              </a:rPr>
              <a:t>Sometimes Form 9A are used at metering points where real and reactive information is collected with electromechanical meters.  The isolated voltage terminals allow the most commonly used kVARh and kQh meter connections.  With the availability of real and reactive measures in one solid state meter, it is expected that the reactive meters will be removed and the active Form 9A positions will be rewired for Form 10A or 48A meters.</a:t>
            </a:r>
          </a:p>
          <a:p>
            <a:r>
              <a:rPr lang="en-US" altLang="en-US">
                <a:latin typeface="Arial" panose="020B0604020202020204" pitchFamily="34" charset="0"/>
              </a:rPr>
              <a:t>Remember that Form 8A meters have 2 elements and give non Blondel solutions.  Their answers are valid if the voltages are balanced in magnitude and phase angle.  3 element meters, will give us a valid answer for a 4 wire service even with a voltage imbalance.</a:t>
            </a:r>
          </a:p>
          <a:p>
            <a:r>
              <a:rPr lang="en-US" altLang="en-US">
                <a:latin typeface="Arial" panose="020B0604020202020204" pitchFamily="34" charset="0"/>
              </a:rPr>
              <a:t>With Form 8A, the wild leg MUST be connected to the C Phase (the right hand element).  A wide voltage range Form 10A or 48A will correctly measure a 4 wire - delta service regardless of where the wild leg is connected.  (Note that the wild leg is changed if the neutral connection is moved from one transformer in a bank to another.)</a:t>
            </a:r>
          </a:p>
          <a:p>
            <a:r>
              <a:rPr lang="en-US" altLang="en-US">
                <a:latin typeface="Arial" panose="020B0604020202020204" pitchFamily="34" charset="0"/>
              </a:rPr>
              <a:t>The kV meter will be available as a Form 10A or 48A.</a:t>
            </a:r>
          </a:p>
        </p:txBody>
      </p:sp>
      <p:sp>
        <p:nvSpPr>
          <p:cNvPr id="57350" name="Rectangle 3">
            <a:extLst>
              <a:ext uri="{FF2B5EF4-FFF2-40B4-BE49-F238E27FC236}">
                <a16:creationId xmlns:a16="http://schemas.microsoft.com/office/drawing/2014/main" id="{A9091D5E-9C12-536E-F10C-C6117EEFCA48}"/>
              </a:ext>
            </a:extLst>
          </p:cNvPr>
          <p:cNvSpPr>
            <a:spLocks noGrp="1" noRot="1" noChangeAspect="1" noChangeArrowheads="1" noTextEdit="1"/>
          </p:cNvSpPr>
          <p:nvPr>
            <p:ph type="sldImg"/>
          </p:nvPr>
        </p:nvSpPr>
        <p:spPr>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BEF4369-A542-3212-765C-BBEA7A2845A2}"/>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59395" name="Rectangle 4">
            <a:extLst>
              <a:ext uri="{FF2B5EF4-FFF2-40B4-BE49-F238E27FC236}">
                <a16:creationId xmlns:a16="http://schemas.microsoft.com/office/drawing/2014/main" id="{32AD44F1-6644-4B42-6B55-6735ED0F03AD}"/>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CA2A5CC4-3D1A-4CA1-84F5-0E9C71A55735}"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59396" name="Rectangle 5">
            <a:extLst>
              <a:ext uri="{FF2B5EF4-FFF2-40B4-BE49-F238E27FC236}">
                <a16:creationId xmlns:a16="http://schemas.microsoft.com/office/drawing/2014/main" id="{AC02701D-479E-BBF2-0E66-8069080840AD}"/>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F1A61715-6348-467D-9DB9-C8CEE02AB8AF}" type="slidenum">
              <a:rPr lang="en-US" altLang="en-US" sz="900" i="0"/>
              <a:pPr/>
              <a:t>35</a:t>
            </a:fld>
            <a:endParaRPr lang="en-US" altLang="en-US" sz="900" i="0"/>
          </a:p>
          <a:p>
            <a:pPr>
              <a:lnSpc>
                <a:spcPct val="100000"/>
              </a:lnSpc>
            </a:pPr>
            <a:endParaRPr lang="en-US" altLang="en-US" sz="1000">
              <a:latin typeface="Times New Roman" panose="02020603050405020304" pitchFamily="18" charset="0"/>
            </a:endParaRPr>
          </a:p>
        </p:txBody>
      </p:sp>
      <p:sp>
        <p:nvSpPr>
          <p:cNvPr id="59397" name="Rectangle 2">
            <a:extLst>
              <a:ext uri="{FF2B5EF4-FFF2-40B4-BE49-F238E27FC236}">
                <a16:creationId xmlns:a16="http://schemas.microsoft.com/office/drawing/2014/main" id="{762BF4A2-1B55-46A5-8245-4CFF7EBD2D0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a:p>
            <a:r>
              <a:rPr lang="en-US" altLang="en-US">
                <a:latin typeface="Arial" panose="020B0604020202020204" pitchFamily="34" charset="0"/>
              </a:rPr>
              <a:t>The Form 6A meter is a non-Blondel solution for a 4 wire - wye service.  Where the voltage is 120/208, it may be easy to transition to a Form 10A or 48A meter.  Where voltage transformers are used, it may be very difficult to add a third voltage transformer and transition from a 6A to a three element meter.  In this case, a Form 36A is suggested.</a:t>
            </a:r>
          </a:p>
          <a:p>
            <a:r>
              <a:rPr lang="en-US" altLang="en-US">
                <a:latin typeface="Arial" panose="020B0604020202020204" pitchFamily="34" charset="0"/>
              </a:rPr>
              <a:t>A requirement of many wide range voltage sensing designs, is that there must be a common voltage terminal (often a neutral).  In the Form 6A the two voltage windings are isolated.  In most cases, the neutral end of these voltage windings are tied together and grounded in the socket.  The Form 36A is used with wide voltage range meters in place of the Form 6A.</a:t>
            </a:r>
          </a:p>
          <a:p>
            <a:r>
              <a:rPr lang="en-US" altLang="en-US">
                <a:latin typeface="Arial" panose="020B0604020202020204" pitchFamily="34" charset="0"/>
              </a:rPr>
              <a:t>The kV meter is offered as a 36A.</a:t>
            </a:r>
          </a:p>
        </p:txBody>
      </p:sp>
      <p:sp>
        <p:nvSpPr>
          <p:cNvPr id="59398" name="Rectangle 3">
            <a:extLst>
              <a:ext uri="{FF2B5EF4-FFF2-40B4-BE49-F238E27FC236}">
                <a16:creationId xmlns:a16="http://schemas.microsoft.com/office/drawing/2014/main" id="{97C655F0-CB2D-5527-CD4C-ED37A73BB16F}"/>
              </a:ext>
            </a:extLst>
          </p:cNvPr>
          <p:cNvSpPr>
            <a:spLocks noGrp="1" noRot="1" noChangeAspect="1" noChangeArrowheads="1" noTextEdit="1"/>
          </p:cNvSpPr>
          <p:nvPr>
            <p:ph type="sldImg"/>
          </p:nvPr>
        </p:nvSpPr>
        <p:spPr>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2D9C5DD-29D0-658A-0DF2-89DE71FE1EAD}"/>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61443" name="Rectangle 4">
            <a:extLst>
              <a:ext uri="{FF2B5EF4-FFF2-40B4-BE49-F238E27FC236}">
                <a16:creationId xmlns:a16="http://schemas.microsoft.com/office/drawing/2014/main" id="{44EE7D3C-297B-A1D6-D03E-A6784EB0162A}"/>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EB28A7B7-FC2B-4D9F-A1E6-74CBDFCC9924}"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61444" name="Rectangle 5">
            <a:extLst>
              <a:ext uri="{FF2B5EF4-FFF2-40B4-BE49-F238E27FC236}">
                <a16:creationId xmlns:a16="http://schemas.microsoft.com/office/drawing/2014/main" id="{63AB954E-A69A-4DE1-102A-D6D486404C4B}"/>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2F2BBABD-1731-4CE9-BECC-8FF2F484FF61}" type="slidenum">
              <a:rPr lang="en-US" altLang="en-US" sz="900" i="0"/>
              <a:pPr/>
              <a:t>36</a:t>
            </a:fld>
            <a:endParaRPr lang="en-US" altLang="en-US" sz="900" i="0"/>
          </a:p>
          <a:p>
            <a:pPr>
              <a:lnSpc>
                <a:spcPct val="100000"/>
              </a:lnSpc>
            </a:pPr>
            <a:endParaRPr lang="en-US" altLang="en-US" sz="1000">
              <a:latin typeface="Times New Roman" panose="02020603050405020304" pitchFamily="18" charset="0"/>
            </a:endParaRPr>
          </a:p>
        </p:txBody>
      </p:sp>
      <p:sp>
        <p:nvSpPr>
          <p:cNvPr id="61445" name="Rectangle 2">
            <a:extLst>
              <a:ext uri="{FF2B5EF4-FFF2-40B4-BE49-F238E27FC236}">
                <a16:creationId xmlns:a16="http://schemas.microsoft.com/office/drawing/2014/main" id="{A17EC448-6A11-1607-49E6-23B2EE70BB77}"/>
              </a:ext>
            </a:extLst>
          </p:cNvPr>
          <p:cNvSpPr>
            <a:spLocks noGrp="1" noChangeArrowheads="1"/>
          </p:cNvSpPr>
          <p:nvPr>
            <p:ph type="body" idx="1"/>
          </p:nvPr>
        </p:nvSpPr>
        <p:spPr>
          <a:noFill/>
        </p:spPr>
        <p:txBody>
          <a:bodyPr/>
          <a:lstStyle/>
          <a:p>
            <a:r>
              <a:rPr lang="en-US" altLang="en-US">
                <a:latin typeface="Arial" panose="020B0604020202020204" pitchFamily="34" charset="0"/>
              </a:rPr>
              <a:t>While we often think of a 5A meter as a 3 wire - delta meter, it may be used for many metering applications:</a:t>
            </a:r>
          </a:p>
          <a:p>
            <a:pPr lvl="3"/>
            <a:r>
              <a:rPr lang="en-US" altLang="en-US">
                <a:latin typeface="Arial" panose="020B0604020202020204" pitchFamily="34" charset="0"/>
              </a:rPr>
              <a:t>3 wire - network	Blondel</a:t>
            </a:r>
          </a:p>
          <a:p>
            <a:pPr lvl="3"/>
            <a:r>
              <a:rPr lang="en-US" altLang="en-US">
                <a:latin typeface="Arial" panose="020B0604020202020204" pitchFamily="34" charset="0"/>
              </a:rPr>
              <a:t>3 wire - delta	Blondel</a:t>
            </a:r>
          </a:p>
          <a:p>
            <a:pPr lvl="3"/>
            <a:r>
              <a:rPr lang="en-US" altLang="en-US">
                <a:latin typeface="Arial" panose="020B0604020202020204" pitchFamily="34" charset="0"/>
              </a:rPr>
              <a:t>4 wire - wye	Non Blondel</a:t>
            </a:r>
          </a:p>
          <a:p>
            <a:pPr lvl="3"/>
            <a:r>
              <a:rPr lang="en-US" altLang="en-US">
                <a:latin typeface="Arial" panose="020B0604020202020204" pitchFamily="34" charset="0"/>
              </a:rPr>
              <a:t>4 wire - delta	Non Blondel</a:t>
            </a:r>
          </a:p>
          <a:p>
            <a:pPr lvl="3"/>
            <a:r>
              <a:rPr lang="en-US" altLang="en-US">
                <a:latin typeface="Arial" panose="020B0604020202020204" pitchFamily="34" charset="0"/>
              </a:rPr>
              <a:t>5 wire - 2 phase	Non Blondel</a:t>
            </a:r>
          </a:p>
          <a:p>
            <a:r>
              <a:rPr lang="en-US" altLang="en-US">
                <a:latin typeface="Arial" panose="020B0604020202020204" pitchFamily="34" charset="0"/>
              </a:rPr>
              <a:t>A requirement of many wide range voltage sensing designs, is that there must be a common voltage terminal (often a neutral).  In the Form 5A the two voltage windings are isolated.  The Form 45A has been introduced as wide voltage range versions of the 5A.</a:t>
            </a:r>
          </a:p>
          <a:p>
            <a:r>
              <a:rPr lang="en-US" altLang="en-US">
                <a:latin typeface="Arial" panose="020B0604020202020204" pitchFamily="34" charset="0"/>
              </a:rPr>
              <a:t>The Form 45A adds an additional voltage winding to correctly measure 4 wire - delta or 5 wire - 2 phase services.  In other service connections, typical practice is to jumper between the meter terminals shorting out  this voltage winding preventing any affect on meter registration.</a:t>
            </a:r>
          </a:p>
          <a:p>
            <a:r>
              <a:rPr lang="en-US" altLang="en-US">
                <a:latin typeface="Arial" panose="020B0604020202020204" pitchFamily="34" charset="0"/>
              </a:rPr>
              <a:t>Refer to MIL 1861, dated March 1, 1996 for additional information.</a:t>
            </a:r>
          </a:p>
          <a:p>
            <a:r>
              <a:rPr lang="en-US" altLang="en-US">
                <a:latin typeface="Arial" panose="020B0604020202020204" pitchFamily="34" charset="0"/>
              </a:rPr>
              <a:t>The kV meter is offered as a Form 45A.</a:t>
            </a:r>
          </a:p>
          <a:p>
            <a:endParaRPr lang="en-US" altLang="en-US">
              <a:latin typeface="Arial" panose="020B0604020202020204" pitchFamily="34" charset="0"/>
            </a:endParaRPr>
          </a:p>
        </p:txBody>
      </p:sp>
      <p:sp>
        <p:nvSpPr>
          <p:cNvPr id="61446" name="Rectangle 3">
            <a:extLst>
              <a:ext uri="{FF2B5EF4-FFF2-40B4-BE49-F238E27FC236}">
                <a16:creationId xmlns:a16="http://schemas.microsoft.com/office/drawing/2014/main" id="{F6390907-12A6-740F-4844-669506E43F2E}"/>
              </a:ext>
            </a:extLst>
          </p:cNvPr>
          <p:cNvSpPr>
            <a:spLocks noGrp="1" noRot="1" noChangeAspect="1"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FDCDBA5-2522-FD13-6568-4192996780CF}"/>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63491" name="Rectangle 4">
            <a:extLst>
              <a:ext uri="{FF2B5EF4-FFF2-40B4-BE49-F238E27FC236}">
                <a16:creationId xmlns:a16="http://schemas.microsoft.com/office/drawing/2014/main" id="{34325E6F-6445-BA2A-146A-B8FE09E54C2E}"/>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F4C04FF8-8EB0-478A-8D80-327248C668CE}"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63492" name="Rectangle 5">
            <a:extLst>
              <a:ext uri="{FF2B5EF4-FFF2-40B4-BE49-F238E27FC236}">
                <a16:creationId xmlns:a16="http://schemas.microsoft.com/office/drawing/2014/main" id="{5CC23947-0E23-9E2E-CEF9-5CD6D55E3785}"/>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D6B7C840-FB20-4A6A-BB95-3AA9BA415BB2}" type="slidenum">
              <a:rPr lang="en-US" altLang="en-US" sz="900" i="0"/>
              <a:pPr/>
              <a:t>37</a:t>
            </a:fld>
            <a:endParaRPr lang="en-US" altLang="en-US" sz="900" i="0"/>
          </a:p>
          <a:p>
            <a:pPr>
              <a:lnSpc>
                <a:spcPct val="100000"/>
              </a:lnSpc>
            </a:pPr>
            <a:endParaRPr lang="en-US" altLang="en-US" sz="1000">
              <a:latin typeface="Times New Roman" panose="02020603050405020304" pitchFamily="18" charset="0"/>
            </a:endParaRPr>
          </a:p>
        </p:txBody>
      </p:sp>
      <p:sp>
        <p:nvSpPr>
          <p:cNvPr id="63493" name="Rectangle 2">
            <a:extLst>
              <a:ext uri="{FF2B5EF4-FFF2-40B4-BE49-F238E27FC236}">
                <a16:creationId xmlns:a16="http://schemas.microsoft.com/office/drawing/2014/main" id="{4981A7FF-EC4B-3AB1-7D73-C2CC46BAE2E2}"/>
              </a:ext>
            </a:extLst>
          </p:cNvPr>
          <p:cNvSpPr>
            <a:spLocks noGrp="1" noRot="1" noChangeAspect="1" noChangeArrowheads="1" noTextEdit="1"/>
          </p:cNvSpPr>
          <p:nvPr>
            <p:ph type="sldImg"/>
          </p:nvPr>
        </p:nvSpPr>
        <p:spPr>
          <a:ln/>
        </p:spPr>
      </p:sp>
      <p:sp>
        <p:nvSpPr>
          <p:cNvPr id="63494" name="Rectangle 3">
            <a:extLst>
              <a:ext uri="{FF2B5EF4-FFF2-40B4-BE49-F238E27FC236}">
                <a16:creationId xmlns:a16="http://schemas.microsoft.com/office/drawing/2014/main" id="{C007E93A-4377-3DDF-7AF7-ACD3A1F0003C}"/>
              </a:ext>
            </a:extLst>
          </p:cNvPr>
          <p:cNvSpPr>
            <a:spLocks noGrp="1" noChangeArrowheads="1"/>
          </p:cNvSpPr>
          <p:nvPr>
            <p:ph type="body" idx="1"/>
          </p:nvPr>
        </p:nvSpPr>
        <p:spPr>
          <a:noFill/>
        </p:spPr>
        <p:txBody>
          <a:bodyPr/>
          <a:lstStyle/>
          <a:p>
            <a:r>
              <a:rPr lang="en-US" altLang="en-US">
                <a:latin typeface="Arial" panose="020B0604020202020204" pitchFamily="34" charset="0"/>
              </a:rPr>
              <a:t>A detail:  All Switchboard kV Meters are built as full 3 element meters.  By programming the meter with factory software, the meter takes on the identity of one of the 4 connections shown above (measurement and site diagnostics).</a:t>
            </a:r>
          </a:p>
          <a:p>
            <a:r>
              <a:rPr lang="en-US" altLang="en-US">
                <a:latin typeface="Arial" panose="020B0604020202020204" pitchFamily="34" charset="0"/>
              </a:rPr>
              <a:t>The diagram for the 36Z shows 3 current signals and the two voltage signals each being used with two different current signals.  The 2½ element kV meter uses the following math with current and voltage signals:</a:t>
            </a:r>
          </a:p>
          <a:p>
            <a:r>
              <a:rPr lang="en-US" altLang="en-US">
                <a:latin typeface="Arial" panose="020B0604020202020204" pitchFamily="34" charset="0"/>
              </a:rPr>
              <a:t>	Meter Watts = V</a:t>
            </a:r>
            <a:r>
              <a:rPr lang="en-US" altLang="en-US" baseline="-25000">
                <a:latin typeface="Arial" panose="020B0604020202020204" pitchFamily="34" charset="0"/>
              </a:rPr>
              <a:t>A</a:t>
            </a:r>
            <a:r>
              <a:rPr lang="en-US" altLang="en-US">
                <a:latin typeface="Arial" panose="020B0604020202020204" pitchFamily="34" charset="0"/>
              </a:rPr>
              <a:t> • I</a:t>
            </a:r>
            <a:r>
              <a:rPr lang="en-US" altLang="en-US" baseline="-25000">
                <a:latin typeface="Arial" panose="020B0604020202020204" pitchFamily="34" charset="0"/>
              </a:rPr>
              <a:t>A</a:t>
            </a:r>
          </a:p>
          <a:p>
            <a:r>
              <a:rPr lang="en-US" altLang="en-US" baseline="-25000">
                <a:latin typeface="Arial" panose="020B0604020202020204" pitchFamily="34" charset="0"/>
              </a:rPr>
              <a:t>		</a:t>
            </a:r>
            <a:r>
              <a:rPr lang="en-US" altLang="en-US">
                <a:latin typeface="Arial" panose="020B0604020202020204" pitchFamily="34" charset="0"/>
              </a:rPr>
              <a:t>- (V</a:t>
            </a:r>
            <a:r>
              <a:rPr lang="en-US" altLang="en-US" baseline="-25000">
                <a:latin typeface="Arial" panose="020B0604020202020204" pitchFamily="34" charset="0"/>
              </a:rPr>
              <a:t>A</a:t>
            </a:r>
            <a:r>
              <a:rPr lang="en-US" altLang="en-US">
                <a:latin typeface="Arial" panose="020B0604020202020204" pitchFamily="34" charset="0"/>
              </a:rPr>
              <a:t> + V</a:t>
            </a:r>
            <a:r>
              <a:rPr lang="en-US" altLang="en-US" baseline="-25000">
                <a:latin typeface="Arial" panose="020B0604020202020204" pitchFamily="34" charset="0"/>
              </a:rPr>
              <a:t>C</a:t>
            </a:r>
            <a:r>
              <a:rPr lang="en-US" altLang="en-US">
                <a:latin typeface="Arial" panose="020B0604020202020204" pitchFamily="34" charset="0"/>
              </a:rPr>
              <a:t>) • I</a:t>
            </a:r>
            <a:r>
              <a:rPr lang="en-US" altLang="en-US" baseline="-25000">
                <a:latin typeface="Arial" panose="020B0604020202020204" pitchFamily="34" charset="0"/>
              </a:rPr>
              <a:t>B</a:t>
            </a:r>
            <a:endParaRPr lang="en-US" altLang="en-US">
              <a:latin typeface="Arial" panose="020B0604020202020204" pitchFamily="34" charset="0"/>
            </a:endParaRPr>
          </a:p>
          <a:p>
            <a:r>
              <a:rPr lang="en-US" altLang="en-US">
                <a:latin typeface="Arial" panose="020B0604020202020204" pitchFamily="34" charset="0"/>
              </a:rPr>
              <a:t>		+ V</a:t>
            </a:r>
            <a:r>
              <a:rPr lang="en-US" altLang="en-US" baseline="-25000">
                <a:latin typeface="Arial" panose="020B0604020202020204" pitchFamily="34" charset="0"/>
              </a:rPr>
              <a:t>C</a:t>
            </a:r>
            <a:r>
              <a:rPr lang="en-US" altLang="en-US">
                <a:latin typeface="Arial" panose="020B0604020202020204" pitchFamily="34" charset="0"/>
              </a:rPr>
              <a:t> • I</a:t>
            </a:r>
            <a:r>
              <a:rPr lang="en-US" altLang="en-US" baseline="-25000">
                <a:latin typeface="Arial" panose="020B0604020202020204" pitchFamily="34" charset="0"/>
              </a:rPr>
              <a:t>C</a:t>
            </a:r>
            <a:r>
              <a:rPr lang="en-US" altLang="en-US">
                <a:latin typeface="Arial" panose="020B0604020202020204" pitchFamily="34"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339135E-53A6-ED52-37FC-E5F76E31DCCC}"/>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A1EB9F1-62E3-470C-90EF-1B038A9DA15F}" type="slidenum">
              <a:rPr lang="en-US" altLang="en-US" smtClean="0"/>
              <a:pPr eaLnBrk="1" hangingPunct="1">
                <a:spcBef>
                  <a:spcPct val="0"/>
                </a:spcBef>
                <a:defRPr/>
              </a:pPr>
              <a:t>38</a:t>
            </a:fld>
            <a:endParaRPr lang="en-US" altLang="en-US" dirty="0"/>
          </a:p>
        </p:txBody>
      </p:sp>
      <p:sp>
        <p:nvSpPr>
          <p:cNvPr id="70659" name="Rectangle 2">
            <a:extLst>
              <a:ext uri="{FF2B5EF4-FFF2-40B4-BE49-F238E27FC236}">
                <a16:creationId xmlns:a16="http://schemas.microsoft.com/office/drawing/2014/main" id="{767FE5E0-8B60-D438-DB83-4D9234FDE29C}"/>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27F120F2-C60A-334C-ACEC-FBB175D4B4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73A4721-744A-7603-EA32-E50F255886A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79525" indent="-299817" eaLnBrk="0" hangingPunct="0">
              <a:spcBef>
                <a:spcPct val="30000"/>
              </a:spcBef>
              <a:defRPr sz="1200">
                <a:solidFill>
                  <a:schemeClr val="tx1"/>
                </a:solidFill>
                <a:latin typeface="Arial" charset="0"/>
              </a:defRPr>
            </a:lvl2pPr>
            <a:lvl3pPr marL="1199269" indent="-239854" eaLnBrk="0" hangingPunct="0">
              <a:spcBef>
                <a:spcPct val="30000"/>
              </a:spcBef>
              <a:defRPr sz="1200">
                <a:solidFill>
                  <a:schemeClr val="tx1"/>
                </a:solidFill>
                <a:latin typeface="Arial" charset="0"/>
              </a:defRPr>
            </a:lvl3pPr>
            <a:lvl4pPr marL="1678976" indent="-239854" eaLnBrk="0" hangingPunct="0">
              <a:spcBef>
                <a:spcPct val="30000"/>
              </a:spcBef>
              <a:defRPr sz="1200">
                <a:solidFill>
                  <a:schemeClr val="tx1"/>
                </a:solidFill>
                <a:latin typeface="Arial" charset="0"/>
              </a:defRPr>
            </a:lvl4pPr>
            <a:lvl5pPr marL="2158684" indent="-239854" eaLnBrk="0" hangingPunct="0">
              <a:spcBef>
                <a:spcPct val="30000"/>
              </a:spcBef>
              <a:defRPr sz="1200">
                <a:solidFill>
                  <a:schemeClr val="tx1"/>
                </a:solidFill>
                <a:latin typeface="Arial" charset="0"/>
              </a:defRPr>
            </a:lvl5pPr>
            <a:lvl6pPr marL="2638391" indent="-239854" eaLnBrk="0" fontAlgn="base" hangingPunct="0">
              <a:spcBef>
                <a:spcPct val="30000"/>
              </a:spcBef>
              <a:spcAft>
                <a:spcPct val="0"/>
              </a:spcAft>
              <a:defRPr sz="1200">
                <a:solidFill>
                  <a:schemeClr val="tx1"/>
                </a:solidFill>
                <a:latin typeface="Arial" charset="0"/>
              </a:defRPr>
            </a:lvl6pPr>
            <a:lvl7pPr marL="3118099" indent="-239854" eaLnBrk="0" fontAlgn="base" hangingPunct="0">
              <a:spcBef>
                <a:spcPct val="30000"/>
              </a:spcBef>
              <a:spcAft>
                <a:spcPct val="0"/>
              </a:spcAft>
              <a:defRPr sz="1200">
                <a:solidFill>
                  <a:schemeClr val="tx1"/>
                </a:solidFill>
                <a:latin typeface="Arial" charset="0"/>
              </a:defRPr>
            </a:lvl7pPr>
            <a:lvl8pPr marL="3597807" indent="-239854" eaLnBrk="0" fontAlgn="base" hangingPunct="0">
              <a:spcBef>
                <a:spcPct val="30000"/>
              </a:spcBef>
              <a:spcAft>
                <a:spcPct val="0"/>
              </a:spcAft>
              <a:defRPr sz="1200">
                <a:solidFill>
                  <a:schemeClr val="tx1"/>
                </a:solidFill>
                <a:latin typeface="Arial" charset="0"/>
              </a:defRPr>
            </a:lvl8pPr>
            <a:lvl9pPr marL="4077513" indent="-239854"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62AA651-1604-43BD-94B1-DC9EB74B04A7}" type="slidenum">
              <a:rPr lang="en-US" altLang="en-US" smtClean="0"/>
              <a:pPr eaLnBrk="1" hangingPunct="1">
                <a:spcBef>
                  <a:spcPct val="0"/>
                </a:spcBef>
                <a:defRPr/>
              </a:pPr>
              <a:t>39</a:t>
            </a:fld>
            <a:endParaRPr lang="en-US" altLang="en-US" dirty="0"/>
          </a:p>
        </p:txBody>
      </p:sp>
      <p:sp>
        <p:nvSpPr>
          <p:cNvPr id="74755" name="Rectangle 2">
            <a:extLst>
              <a:ext uri="{FF2B5EF4-FFF2-40B4-BE49-F238E27FC236}">
                <a16:creationId xmlns:a16="http://schemas.microsoft.com/office/drawing/2014/main" id="{9DFDF485-80C8-164B-D287-89C63A76030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BF88263-0C81-0736-B407-3ECA2A7013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DA7AEFB-E5CE-BE56-B887-77552083050C}"/>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D2D4417-0371-4D37-A1B8-FA55C85F4AC1}" type="slidenum">
              <a:rPr lang="en-US" altLang="en-US" smtClean="0"/>
              <a:pPr eaLnBrk="1" hangingPunct="1">
                <a:spcBef>
                  <a:spcPct val="0"/>
                </a:spcBef>
                <a:defRPr/>
              </a:pPr>
              <a:t>5</a:t>
            </a:fld>
            <a:endParaRPr lang="en-US" altLang="en-US" dirty="0"/>
          </a:p>
        </p:txBody>
      </p:sp>
      <p:sp>
        <p:nvSpPr>
          <p:cNvPr id="25603" name="Rectangle 2">
            <a:extLst>
              <a:ext uri="{FF2B5EF4-FFF2-40B4-BE49-F238E27FC236}">
                <a16:creationId xmlns:a16="http://schemas.microsoft.com/office/drawing/2014/main" id="{C6C5173E-6BD8-0DF9-A258-532EA0532F4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CB23D83-1364-6676-81CB-81799F4EE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908895F-B279-14ED-D414-387703F6C48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7208C8A-CB7C-4B77-99FE-5A21EBCF0499}" type="slidenum">
              <a:rPr lang="en-US" altLang="en-US" smtClean="0"/>
              <a:pPr eaLnBrk="1" hangingPunct="1">
                <a:spcBef>
                  <a:spcPct val="0"/>
                </a:spcBef>
                <a:defRPr/>
              </a:pPr>
              <a:t>6</a:t>
            </a:fld>
            <a:endParaRPr lang="en-US" altLang="en-US" dirty="0"/>
          </a:p>
        </p:txBody>
      </p:sp>
      <p:sp>
        <p:nvSpPr>
          <p:cNvPr id="35843" name="Rectangle 2">
            <a:extLst>
              <a:ext uri="{FF2B5EF4-FFF2-40B4-BE49-F238E27FC236}">
                <a16:creationId xmlns:a16="http://schemas.microsoft.com/office/drawing/2014/main" id="{E465E031-3BF5-CCB4-F266-42F43CA9D73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47D7F18-5819-9AD3-16B1-10DAB637DC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564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9D5E4AC-CFA8-EDAC-679A-D373D29A37C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B07304B-E41B-43BC-9903-DFA4D5899660}" type="slidenum">
              <a:rPr lang="en-US" altLang="en-US" smtClean="0"/>
              <a:pPr eaLnBrk="1" hangingPunct="1">
                <a:spcBef>
                  <a:spcPct val="0"/>
                </a:spcBef>
                <a:defRPr/>
              </a:pPr>
              <a:t>7</a:t>
            </a:fld>
            <a:endParaRPr lang="en-US" altLang="en-US" dirty="0"/>
          </a:p>
        </p:txBody>
      </p:sp>
      <p:sp>
        <p:nvSpPr>
          <p:cNvPr id="37891" name="Rectangle 2">
            <a:extLst>
              <a:ext uri="{FF2B5EF4-FFF2-40B4-BE49-F238E27FC236}">
                <a16:creationId xmlns:a16="http://schemas.microsoft.com/office/drawing/2014/main" id="{6109496D-5A88-4D5D-DF32-3983223F098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44E1A82-5D7A-43BD-1268-1383532DE9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2230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E517C95-C940-925B-1E43-79E480BC7295}"/>
              </a:ext>
            </a:extLst>
          </p:cNvPr>
          <p:cNvSpPr txBox="1">
            <a:spLocks noGrp="1" noChangeArrowheads="1"/>
          </p:cNvSpPr>
          <p:nvPr/>
        </p:nvSpPr>
        <p:spPr bwMode="auto">
          <a:xfrm>
            <a:off x="5438775" y="6946900"/>
            <a:ext cx="4160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7" rIns="96653" bIns="48327"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CD65650-A7C7-4C8D-9FCD-29C08D76D33B}" type="slidenum">
              <a:rPr lang="en-US" altLang="en-US"/>
              <a:pPr algn="r" eaLnBrk="1" hangingPunct="1">
                <a:spcBef>
                  <a:spcPct val="0"/>
                </a:spcBef>
              </a:pPr>
              <a:t>8</a:t>
            </a:fld>
            <a:endParaRPr lang="en-US" altLang="en-US"/>
          </a:p>
        </p:txBody>
      </p:sp>
      <p:sp>
        <p:nvSpPr>
          <p:cNvPr id="39939" name="Rectangle 2">
            <a:extLst>
              <a:ext uri="{FF2B5EF4-FFF2-40B4-BE49-F238E27FC236}">
                <a16:creationId xmlns:a16="http://schemas.microsoft.com/office/drawing/2014/main" id="{68C1221F-F47A-926A-FBEC-9710BC68A2E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FB5A9A3-7B10-A5FB-CB5B-5710E498F3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863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58CFA35-0629-7CE0-9949-696167756CD5}"/>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80FDB61-087D-4331-A199-D9A244F1CEB2}" type="slidenum">
              <a:rPr lang="en-US" altLang="en-US" smtClean="0"/>
              <a:pPr eaLnBrk="1" hangingPunct="1">
                <a:spcBef>
                  <a:spcPct val="0"/>
                </a:spcBef>
                <a:defRPr/>
              </a:pPr>
              <a:t>9</a:t>
            </a:fld>
            <a:endParaRPr lang="en-US" altLang="en-US" dirty="0"/>
          </a:p>
        </p:txBody>
      </p:sp>
      <p:sp>
        <p:nvSpPr>
          <p:cNvPr id="41987" name="Rectangle 2">
            <a:extLst>
              <a:ext uri="{FF2B5EF4-FFF2-40B4-BE49-F238E27FC236}">
                <a16:creationId xmlns:a16="http://schemas.microsoft.com/office/drawing/2014/main" id="{B668AD43-722D-5EFF-2A2A-D0BA01AA3DE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6A6C1C4-DCB2-3167-F314-8FAB260A2E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9899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AAADF9E-5B88-FFCA-4EB8-9E4464D80CD6}"/>
              </a:ext>
            </a:extLst>
          </p:cNvPr>
          <p:cNvSpPr>
            <a:spLocks noGrp="1" noChangeArrowheads="1"/>
          </p:cNvSpPr>
          <p:nvPr>
            <p:ph type="hdr" sz="quarter"/>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t>ANSI Form Designations</a:t>
            </a:r>
          </a:p>
        </p:txBody>
      </p:sp>
      <p:sp>
        <p:nvSpPr>
          <p:cNvPr id="20483" name="Rectangle 4">
            <a:extLst>
              <a:ext uri="{FF2B5EF4-FFF2-40B4-BE49-F238E27FC236}">
                <a16:creationId xmlns:a16="http://schemas.microsoft.com/office/drawing/2014/main" id="{FD2BCFF6-2073-28AE-6B2C-FD977917090D}"/>
              </a:ext>
            </a:extLst>
          </p:cNvPr>
          <p:cNvSpPr>
            <a:spLocks noGrp="1" noChangeArrowheads="1"/>
          </p:cNvSpPr>
          <p:nvPr>
            <p:ph type="ftr" sz="quarter" idx="4"/>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fld id="{D3F6A484-19A6-4242-8420-4F520E6D0718}" type="datetime1">
              <a:rPr lang="en-US" altLang="en-US" sz="900" i="0" smtClean="0"/>
              <a:pPr/>
              <a:t>7/22/2024</a:t>
            </a:fld>
            <a:endParaRPr lang="en-US" altLang="en-US" sz="900" i="0"/>
          </a:p>
          <a:p>
            <a:endParaRPr lang="en-US" altLang="en-US" sz="1000">
              <a:latin typeface="Times New Roman" panose="02020603050405020304" pitchFamily="18" charset="0"/>
            </a:endParaRPr>
          </a:p>
        </p:txBody>
      </p:sp>
      <p:sp>
        <p:nvSpPr>
          <p:cNvPr id="20484" name="Rectangle 5">
            <a:extLst>
              <a:ext uri="{FF2B5EF4-FFF2-40B4-BE49-F238E27FC236}">
                <a16:creationId xmlns:a16="http://schemas.microsoft.com/office/drawing/2014/main" id="{51DA8BA3-BC9D-72C5-F2BF-003D760B3594}"/>
              </a:ext>
            </a:extLst>
          </p:cNvPr>
          <p:cNvSpPr>
            <a:spLocks noGrp="1" noChangeArrowheads="1"/>
          </p:cNvSpPr>
          <p:nvPr>
            <p:ph type="sldNum" sz="quarter" idx="5"/>
          </p:nvPr>
        </p:nvSpPr>
        <p:spPr>
          <a:noFill/>
        </p:spPr>
        <p:txBody>
          <a:bodyPr/>
          <a:lstStyle>
            <a:lvl1pPr defTabSz="777875">
              <a:defRPr sz="2400">
                <a:solidFill>
                  <a:schemeClr val="tx1"/>
                </a:solidFill>
                <a:latin typeface="Arial" panose="020B0604020202020204" pitchFamily="34" charset="0"/>
              </a:defRPr>
            </a:lvl1pPr>
            <a:lvl2pPr marL="742950" indent="-285750" defTabSz="777875">
              <a:defRPr sz="2400">
                <a:solidFill>
                  <a:schemeClr val="tx1"/>
                </a:solidFill>
                <a:latin typeface="Arial" panose="020B0604020202020204" pitchFamily="34" charset="0"/>
              </a:defRPr>
            </a:lvl2pPr>
            <a:lvl3pPr marL="1143000" indent="-228600" defTabSz="777875">
              <a:defRPr sz="2400">
                <a:solidFill>
                  <a:schemeClr val="tx1"/>
                </a:solidFill>
                <a:latin typeface="Arial" panose="020B0604020202020204" pitchFamily="34" charset="0"/>
              </a:defRPr>
            </a:lvl3pPr>
            <a:lvl4pPr marL="1600200" indent="-228600" defTabSz="777875">
              <a:defRPr sz="2400">
                <a:solidFill>
                  <a:schemeClr val="tx1"/>
                </a:solidFill>
                <a:latin typeface="Arial" panose="020B0604020202020204" pitchFamily="34" charset="0"/>
              </a:defRPr>
            </a:lvl4pPr>
            <a:lvl5pPr marL="2057400" indent="-228600" defTabSz="777875">
              <a:defRPr sz="2400">
                <a:solidFill>
                  <a:schemeClr val="tx1"/>
                </a:solidFill>
                <a:latin typeface="Arial" panose="020B0604020202020204" pitchFamily="34" charset="0"/>
              </a:defRPr>
            </a:lvl5pPr>
            <a:lvl6pPr marL="2514600" indent="-228600" defTabSz="7778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778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778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77875"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i="0"/>
              <a:t>Page </a:t>
            </a:r>
            <a:fld id="{ADEC3EA0-50C3-4028-B398-663269279139}" type="slidenum">
              <a:rPr lang="en-US" altLang="en-US" sz="900" i="0"/>
              <a:pPr/>
              <a:t>10</a:t>
            </a:fld>
            <a:endParaRPr lang="en-US" altLang="en-US" sz="900" i="0"/>
          </a:p>
          <a:p>
            <a:pPr>
              <a:lnSpc>
                <a:spcPct val="100000"/>
              </a:lnSpc>
            </a:pPr>
            <a:endParaRPr lang="en-US" altLang="en-US" sz="1000">
              <a:latin typeface="Times New Roman" panose="02020603050405020304" pitchFamily="18" charset="0"/>
            </a:endParaRPr>
          </a:p>
        </p:txBody>
      </p:sp>
      <p:sp>
        <p:nvSpPr>
          <p:cNvPr id="20485" name="Rectangle 2">
            <a:extLst>
              <a:ext uri="{FF2B5EF4-FFF2-40B4-BE49-F238E27FC236}">
                <a16:creationId xmlns:a16="http://schemas.microsoft.com/office/drawing/2014/main" id="{7768D764-AB01-0662-2114-CCE1C57A84D4}"/>
              </a:ext>
            </a:extLst>
          </p:cNvPr>
          <p:cNvSpPr>
            <a:spLocks noGrp="1" noChangeArrowheads="1"/>
          </p:cNvSpPr>
          <p:nvPr>
            <p:ph type="body" idx="1"/>
          </p:nvPr>
        </p:nvSpPr>
        <p:spPr>
          <a:xfrm>
            <a:off x="935038" y="4927600"/>
            <a:ext cx="5075237" cy="4029075"/>
          </a:xfrm>
          <a:noFill/>
        </p:spPr>
        <p:txBody>
          <a:bodyPr/>
          <a:lstStyle/>
          <a:p>
            <a:r>
              <a:rPr lang="en-US" altLang="en-US">
                <a:latin typeface="Arial" panose="020B0604020202020204" pitchFamily="34" charset="0"/>
              </a:rPr>
              <a:t>These are Commonly metered services in North America.</a:t>
            </a:r>
          </a:p>
          <a:p>
            <a:r>
              <a:rPr lang="en-US" altLang="en-US">
                <a:latin typeface="Arial" panose="020B0604020202020204" pitchFamily="34" charset="0"/>
              </a:rPr>
              <a:t>The windings represent the source.  </a:t>
            </a:r>
          </a:p>
          <a:p>
            <a:pPr lvl="1"/>
            <a:r>
              <a:rPr lang="en-US" altLang="en-US">
                <a:latin typeface="Arial" panose="020B0604020202020204" pitchFamily="34" charset="0"/>
              </a:rPr>
              <a:t>They could be distribution transformers stepping the voltage down from distribution voltages to &lt;600 volts, or they could represent transmission substation transformers, or they could represent windings of a generator.</a:t>
            </a:r>
          </a:p>
          <a:p>
            <a:r>
              <a:rPr lang="en-US" altLang="en-US">
                <a:latin typeface="Arial" panose="020B0604020202020204" pitchFamily="34" charset="0"/>
              </a:rPr>
              <a:t>When we consider what service we are working with, the question to answer is:</a:t>
            </a:r>
          </a:p>
          <a:p>
            <a:pPr lvl="1"/>
            <a:r>
              <a:rPr lang="en-US" altLang="en-US">
                <a:latin typeface="Arial" panose="020B0604020202020204" pitchFamily="34" charset="0"/>
              </a:rPr>
              <a:t>How many wires allow a load to be connected to the source and could possibly have current flowing in them?</a:t>
            </a:r>
          </a:p>
          <a:p>
            <a:r>
              <a:rPr lang="en-US" altLang="en-US">
                <a:latin typeface="Arial" panose="020B0604020202020204" pitchFamily="34" charset="0"/>
              </a:rPr>
              <a:t>Murphy’s Law may be restated as:</a:t>
            </a:r>
          </a:p>
          <a:p>
            <a:pPr lvl="1"/>
            <a:r>
              <a:rPr lang="en-US" altLang="en-US">
                <a:latin typeface="Arial" panose="020B0604020202020204" pitchFamily="34" charset="0"/>
              </a:rPr>
              <a:t>If the service is determined by considering only the load, someone will come along and hang a different load on the service.</a:t>
            </a:r>
          </a:p>
          <a:p>
            <a:r>
              <a:rPr lang="en-US" altLang="en-US">
                <a:latin typeface="Arial" panose="020B0604020202020204" pitchFamily="34" charset="0"/>
              </a:rPr>
              <a:t>The appropriate metering service could be different than the physical connection of the source.  For example:</a:t>
            </a:r>
          </a:p>
          <a:p>
            <a:pPr lvl="1"/>
            <a:r>
              <a:rPr lang="en-US" altLang="en-US">
                <a:latin typeface="Arial" panose="020B0604020202020204" pitchFamily="34" charset="0"/>
              </a:rPr>
              <a:t>Some generators are connected wye, but relaying ensures that the generator is tripped off line if there is any current in the neutral, this means that the metering service may be treated as 3 wire, delta.</a:t>
            </a:r>
          </a:p>
        </p:txBody>
      </p:sp>
      <p:sp>
        <p:nvSpPr>
          <p:cNvPr id="20486" name="Rectangle 3">
            <a:extLst>
              <a:ext uri="{FF2B5EF4-FFF2-40B4-BE49-F238E27FC236}">
                <a16:creationId xmlns:a16="http://schemas.microsoft.com/office/drawing/2014/main" id="{D89C2E56-9C5D-E2E5-2594-E7537DC32FC8}"/>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rgbClr val="D02236"/>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34611184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A4F866F-6CAC-4934-A2C0-5A4DC3B171E7}" type="slidenum">
              <a:rPr lang="en-US" smtClean="0"/>
              <a:pPr>
                <a:defRPr/>
              </a:pPr>
              <a:t>‹#›</a:t>
            </a:fld>
            <a:endParaRPr lang="en-US" dirty="0"/>
          </a:p>
        </p:txBody>
      </p:sp>
    </p:spTree>
    <p:extLst>
      <p:ext uri="{BB962C8B-B14F-4D97-AF65-F5344CB8AC3E}">
        <p14:creationId xmlns:p14="http://schemas.microsoft.com/office/powerpoint/2010/main" val="3469506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61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1219200"/>
          </a:xfrm>
        </p:spPr>
        <p:txBody>
          <a:bodyPr/>
          <a:lstStyle/>
          <a:p>
            <a:r>
              <a:rPr lang="en-US"/>
              <a:t>Click to edit Master title style</a:t>
            </a:r>
          </a:p>
        </p:txBody>
      </p:sp>
      <p:sp>
        <p:nvSpPr>
          <p:cNvPr id="3" name="Content Placeholder 2"/>
          <p:cNvSpPr>
            <a:spLocks noGrp="1"/>
          </p:cNvSpPr>
          <p:nvPr>
            <p:ph sz="half" idx="1"/>
          </p:nvPr>
        </p:nvSpPr>
        <p:spPr>
          <a:xfrm>
            <a:off x="990600" y="198120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411480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CBBF254-038A-9B85-D8B9-D6F868C7E55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CC02DB3-C587-354E-6A81-3AFB20677ED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355C334E-2D64-669F-F244-104D68525EF9}"/>
              </a:ext>
            </a:extLst>
          </p:cNvPr>
          <p:cNvSpPr>
            <a:spLocks noGrp="1" noChangeArrowheads="1"/>
          </p:cNvSpPr>
          <p:nvPr>
            <p:ph type="sldNum" sz="quarter" idx="12"/>
          </p:nvPr>
        </p:nvSpPr>
        <p:spPr/>
        <p:txBody>
          <a:bodyPr/>
          <a:lstStyle>
            <a:lvl1pPr>
              <a:defRPr/>
            </a:lvl1pPr>
          </a:lstStyle>
          <a:p>
            <a:fld id="{E1371C81-A83A-423B-81CC-A0550C8EB8AB}" type="slidenum">
              <a:rPr lang="en-US" altLang="en-US"/>
              <a:pPr/>
              <a:t>‹#›</a:t>
            </a:fld>
            <a:endParaRPr lang="en-US" altLang="en-US"/>
          </a:p>
        </p:txBody>
      </p:sp>
    </p:spTree>
    <p:extLst>
      <p:ext uri="{BB962C8B-B14F-4D97-AF65-F5344CB8AC3E}">
        <p14:creationId xmlns:p14="http://schemas.microsoft.com/office/powerpoint/2010/main" val="44018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1219200"/>
          </a:xfrm>
        </p:spPr>
        <p:txBody>
          <a:bodyPr/>
          <a:lstStyle/>
          <a:p>
            <a:r>
              <a:rPr lang="en-US"/>
              <a:t>Click to edit Master title style</a:t>
            </a:r>
          </a:p>
        </p:txBody>
      </p:sp>
      <p:sp>
        <p:nvSpPr>
          <p:cNvPr id="3" name="Text Placeholder 2"/>
          <p:cNvSpPr>
            <a:spLocks noGrp="1"/>
          </p:cNvSpPr>
          <p:nvPr>
            <p:ph type="body" sz="half" idx="1"/>
          </p:nvPr>
        </p:nvSpPr>
        <p:spPr>
          <a:xfrm>
            <a:off x="990600" y="198120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90600" y="411480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48833E6D-C476-5B99-D099-676AFAC1668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3DC9156-E4B3-4F7E-E993-873FBB8C11B8}"/>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1856F69-D698-A9AB-1EA3-2B244A7B8ED0}"/>
              </a:ext>
            </a:extLst>
          </p:cNvPr>
          <p:cNvSpPr>
            <a:spLocks noGrp="1" noChangeArrowheads="1"/>
          </p:cNvSpPr>
          <p:nvPr>
            <p:ph type="sldNum" sz="quarter" idx="12"/>
          </p:nvPr>
        </p:nvSpPr>
        <p:spPr/>
        <p:txBody>
          <a:bodyPr/>
          <a:lstStyle>
            <a:lvl1pPr>
              <a:defRPr/>
            </a:lvl1pPr>
          </a:lstStyle>
          <a:p>
            <a:fld id="{4BD3E45B-5195-4127-9F9F-42DC758FE123}" type="slidenum">
              <a:rPr lang="en-US" altLang="en-US"/>
              <a:pPr/>
              <a:t>‹#›</a:t>
            </a:fld>
            <a:endParaRPr lang="en-US" altLang="en-US"/>
          </a:p>
        </p:txBody>
      </p:sp>
    </p:spTree>
    <p:extLst>
      <p:ext uri="{BB962C8B-B14F-4D97-AF65-F5344CB8AC3E}">
        <p14:creationId xmlns:p14="http://schemas.microsoft.com/office/powerpoint/2010/main" val="379742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519EC0-556B-459D-815C-CC3C8F27A846}" type="slidenum">
              <a:rPr lang="en-US" smtClean="0"/>
              <a:pPr>
                <a:defRPr/>
              </a:pPr>
              <a:t>‹#›</a:t>
            </a:fld>
            <a:endParaRPr lang="en-US" dirty="0"/>
          </a:p>
        </p:txBody>
      </p:sp>
    </p:spTree>
    <p:extLst>
      <p:ext uri="{BB962C8B-B14F-4D97-AF65-F5344CB8AC3E}">
        <p14:creationId xmlns:p14="http://schemas.microsoft.com/office/powerpoint/2010/main" val="202344209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04F77C-354D-4D18-898A-A637A132A7A8}" type="slidenum">
              <a:rPr lang="en-US" smtClean="0"/>
              <a:pPr>
                <a:defRPr/>
              </a:pPr>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4443969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6435B5-D46A-45BE-9DBF-530A0DB71109}" type="slidenum">
              <a:rPr lang="en-US" smtClean="0"/>
              <a:pPr>
                <a:defRPr/>
              </a:pPr>
              <a:t>‹#›</a:t>
            </a:fld>
            <a:endParaRPr lang="en-US" dirty="0"/>
          </a:p>
        </p:txBody>
      </p:sp>
    </p:spTree>
    <p:extLst>
      <p:ext uri="{BB962C8B-B14F-4D97-AF65-F5344CB8AC3E}">
        <p14:creationId xmlns:p14="http://schemas.microsoft.com/office/powerpoint/2010/main" val="25307709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EEA5B7B-7535-4EAB-AE97-6A92186821EB}" type="slidenum">
              <a:rPr lang="en-US" smtClean="0"/>
              <a:pPr>
                <a:defRPr/>
              </a:pPr>
              <a:t>‹#›</a:t>
            </a:fld>
            <a:endParaRPr lang="en-US" dirty="0"/>
          </a:p>
        </p:txBody>
      </p:sp>
    </p:spTree>
    <p:extLst>
      <p:ext uri="{BB962C8B-B14F-4D97-AF65-F5344CB8AC3E}">
        <p14:creationId xmlns:p14="http://schemas.microsoft.com/office/powerpoint/2010/main" val="24250830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E43F4C8-29A9-431A-99A4-17E75F2AA8C4}" type="slidenum">
              <a:rPr lang="en-US" smtClean="0"/>
              <a:pPr>
                <a:defRPr/>
              </a:pPr>
              <a:t>‹#›</a:t>
            </a:fld>
            <a:endParaRPr lang="en-US" dirty="0"/>
          </a:p>
        </p:txBody>
      </p:sp>
    </p:spTree>
    <p:extLst>
      <p:ext uri="{BB962C8B-B14F-4D97-AF65-F5344CB8AC3E}">
        <p14:creationId xmlns:p14="http://schemas.microsoft.com/office/powerpoint/2010/main" val="22608331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6250B6-D2F2-4D2B-8159-094E6C820F5C}" type="slidenum">
              <a:rPr lang="en-US" smtClean="0"/>
              <a:pPr>
                <a:defRPr/>
              </a:pPr>
              <a:t>‹#›</a:t>
            </a:fld>
            <a:endParaRPr lang="en-US" dirty="0"/>
          </a:p>
        </p:txBody>
      </p:sp>
    </p:spTree>
    <p:extLst>
      <p:ext uri="{BB962C8B-B14F-4D97-AF65-F5344CB8AC3E}">
        <p14:creationId xmlns:p14="http://schemas.microsoft.com/office/powerpoint/2010/main" val="15715735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1AB704-0C01-4795-ABF3-C2BB4FBB4A53}" type="slidenum">
              <a:rPr lang="en-US" smtClean="0"/>
              <a:pPr>
                <a:defRPr/>
              </a:pPr>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91311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F69041-1506-442B-A406-FB4CB0E8D348}" type="slidenum">
              <a:rPr lang="en-US" smtClean="0"/>
              <a:pPr>
                <a:defRPr/>
              </a:pPr>
              <a:t>‹#›</a:t>
            </a:fld>
            <a:endParaRPr lang="en-US" dirty="0"/>
          </a:p>
        </p:txBody>
      </p:sp>
    </p:spTree>
    <p:extLst>
      <p:ext uri="{BB962C8B-B14F-4D97-AF65-F5344CB8AC3E}">
        <p14:creationId xmlns:p14="http://schemas.microsoft.com/office/powerpoint/2010/main" val="172891998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64EC49-8EC8-4677-90B3-B4FF2CE28ACB}" type="slidenum">
              <a:rPr lang="en-US" smtClean="0"/>
              <a:pPr>
                <a:defRPr/>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11322466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01" r:id="rId11"/>
    <p:sldLayoutId id="2147483713" r:id="rId12"/>
    <p:sldLayoutId id="2147483714" r:id="rId13"/>
  </p:sldLayoutIdLst>
  <p:hf hdr="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Blondel%27s_theore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baycitymetering.com/" TargetMode="External"/><Relationship Id="rId4" Type="http://schemas.openxmlformats.org/officeDocument/2006/relationships/hyperlink" Target="http://www.powermeasurements.org/library/Presentations/NCMS%202013%20-%20Non-Blondel%20Metering.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1FA875-ECF2-91C2-3BD6-C81047380A32}"/>
              </a:ext>
            </a:extLst>
          </p:cNvPr>
          <p:cNvSpPr>
            <a:spLocks noGrp="1"/>
          </p:cNvSpPr>
          <p:nvPr>
            <p:ph type="ctrTitle"/>
          </p:nvPr>
        </p:nvSpPr>
        <p:spPr>
          <a:xfrm>
            <a:off x="2057400" y="1882548"/>
            <a:ext cx="7086600" cy="1557338"/>
          </a:xfrm>
        </p:spPr>
        <p:txBody>
          <a:bodyPr>
            <a:noAutofit/>
          </a:bodyPr>
          <a:lstStyle/>
          <a:p>
            <a:pPr fontAlgn="auto">
              <a:spcAft>
                <a:spcPts val="0"/>
              </a:spcAft>
              <a:defRPr/>
            </a:pPr>
            <a:r>
              <a:rPr lang="en-US" sz="6600" dirty="0">
                <a:latin typeface="+mj-lt"/>
                <a:cs typeface="Arial" panose="020B0604020202020204" pitchFamily="34" charset="0"/>
              </a:rPr>
              <a:t>ANSI </a:t>
            </a:r>
            <a:r>
              <a:rPr sz="6600" dirty="0">
                <a:latin typeface="+mj-lt"/>
                <a:cs typeface="Arial" panose="020B0604020202020204" pitchFamily="34" charset="0"/>
              </a:rPr>
              <a:t>Meter Forms</a:t>
            </a:r>
          </a:p>
        </p:txBody>
      </p:sp>
      <p:sp>
        <p:nvSpPr>
          <p:cNvPr id="2" name="Text Placeholder 7">
            <a:extLst>
              <a:ext uri="{FF2B5EF4-FFF2-40B4-BE49-F238E27FC236}">
                <a16:creationId xmlns:a16="http://schemas.microsoft.com/office/drawing/2014/main" id="{E362F6EA-7676-F4C1-7E3D-FAAB29CF562D}"/>
              </a:ext>
            </a:extLst>
          </p:cNvPr>
          <p:cNvSpPr>
            <a:spLocks noGrp="1"/>
          </p:cNvSpPr>
          <p:nvPr>
            <p:ph type="body" sz="quarter" idx="10"/>
          </p:nvPr>
        </p:nvSpPr>
        <p:spPr>
          <a:xfrm>
            <a:off x="5791200" y="5520039"/>
            <a:ext cx="3244850" cy="271161"/>
          </a:xfrm>
        </p:spPr>
        <p:txBody>
          <a:bodyPr>
            <a:noAutofit/>
          </a:bodyPr>
          <a:lstStyle/>
          <a:p>
            <a:r>
              <a:rPr lang="en-US" dirty="0"/>
              <a:t>Monday, July 22, 2024</a:t>
            </a:r>
          </a:p>
        </p:txBody>
      </p:sp>
      <p:sp>
        <p:nvSpPr>
          <p:cNvPr id="3" name="Text Placeholder 8">
            <a:extLst>
              <a:ext uri="{FF2B5EF4-FFF2-40B4-BE49-F238E27FC236}">
                <a16:creationId xmlns:a16="http://schemas.microsoft.com/office/drawing/2014/main" id="{A4167A7B-691A-BA08-B4BB-8E8698B70E34}"/>
              </a:ext>
            </a:extLst>
          </p:cNvPr>
          <p:cNvSpPr>
            <a:spLocks noGrp="1"/>
          </p:cNvSpPr>
          <p:nvPr>
            <p:ph type="body" sz="quarter" idx="11"/>
          </p:nvPr>
        </p:nvSpPr>
        <p:spPr>
          <a:xfrm>
            <a:off x="5791200" y="5791200"/>
            <a:ext cx="3244850" cy="271161"/>
          </a:xfrm>
        </p:spPr>
        <p:txBody>
          <a:bodyPr>
            <a:noAutofit/>
          </a:bodyPr>
          <a:lstStyle/>
          <a:p>
            <a:r>
              <a:rPr lang="en-US" dirty="0"/>
              <a:t>3:15 PM-4:30 PM</a:t>
            </a:r>
          </a:p>
        </p:txBody>
      </p:sp>
      <p:sp>
        <p:nvSpPr>
          <p:cNvPr id="7" name="Text Placeholder 6">
            <a:extLst>
              <a:ext uri="{FF2B5EF4-FFF2-40B4-BE49-F238E27FC236}">
                <a16:creationId xmlns:a16="http://schemas.microsoft.com/office/drawing/2014/main" id="{6419B11F-D6C6-392F-02AC-8B39D65BFE1A}"/>
              </a:ext>
            </a:extLst>
          </p:cNvPr>
          <p:cNvSpPr>
            <a:spLocks noGrp="1"/>
          </p:cNvSpPr>
          <p:nvPr>
            <p:ph type="body" sz="quarter" idx="12"/>
          </p:nvPr>
        </p:nvSpPr>
        <p:spPr/>
        <p:txBody>
          <a:bodyPr/>
          <a:lstStyle/>
          <a:p>
            <a:r>
              <a:rPr lang="en-US" dirty="0"/>
              <a:t>         Carl Chermak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78E85826-8EC7-87AB-2613-7C38E668147D}"/>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673E7EC4-7075-4C38-97BE-171137A468C8}" type="slidenum">
              <a:rPr lang="en-US" altLang="en-US" smtClean="0"/>
              <a:pPr/>
              <a:t>10</a:t>
            </a:fld>
            <a:endParaRPr lang="en-US" altLang="en-US" sz="900"/>
          </a:p>
        </p:txBody>
      </p:sp>
      <p:sp>
        <p:nvSpPr>
          <p:cNvPr id="19459" name="Rectangle 2">
            <a:extLst>
              <a:ext uri="{FF2B5EF4-FFF2-40B4-BE49-F238E27FC236}">
                <a16:creationId xmlns:a16="http://schemas.microsoft.com/office/drawing/2014/main" id="{07A76996-FE12-E281-7932-5E8E85969B72}"/>
              </a:ext>
            </a:extLst>
          </p:cNvPr>
          <p:cNvSpPr>
            <a:spLocks noGrp="1" noChangeArrowheads="1"/>
          </p:cNvSpPr>
          <p:nvPr>
            <p:ph type="title"/>
          </p:nvPr>
        </p:nvSpPr>
        <p:spPr>
          <a:xfrm>
            <a:off x="1014412" y="76200"/>
            <a:ext cx="7138987" cy="777874"/>
          </a:xfrm>
          <a:noFill/>
        </p:spPr>
        <p:txBody>
          <a:bodyPr/>
          <a:lstStyle/>
          <a:p>
            <a:r>
              <a:rPr lang="en-US" altLang="en-US" dirty="0"/>
              <a:t>Services Commonly Metered</a:t>
            </a:r>
          </a:p>
        </p:txBody>
      </p:sp>
      <p:grpSp>
        <p:nvGrpSpPr>
          <p:cNvPr id="19460" name="Group 41">
            <a:extLst>
              <a:ext uri="{FF2B5EF4-FFF2-40B4-BE49-F238E27FC236}">
                <a16:creationId xmlns:a16="http://schemas.microsoft.com/office/drawing/2014/main" id="{47FDC8A8-B202-3C2D-22B3-D9909946A021}"/>
              </a:ext>
            </a:extLst>
          </p:cNvPr>
          <p:cNvGrpSpPr>
            <a:grpSpLocks/>
          </p:cNvGrpSpPr>
          <p:nvPr/>
        </p:nvGrpSpPr>
        <p:grpSpPr bwMode="auto">
          <a:xfrm>
            <a:off x="1008063" y="1463675"/>
            <a:ext cx="1074737" cy="1898650"/>
            <a:chOff x="635" y="922"/>
            <a:chExt cx="677" cy="1196"/>
          </a:xfrm>
        </p:grpSpPr>
        <p:grpSp>
          <p:nvGrpSpPr>
            <p:cNvPr id="19843" name="Group 8">
              <a:extLst>
                <a:ext uri="{FF2B5EF4-FFF2-40B4-BE49-F238E27FC236}">
                  <a16:creationId xmlns:a16="http://schemas.microsoft.com/office/drawing/2014/main" id="{25F6EE0D-9EA7-CCC5-FEC0-BD9D605BA3BD}"/>
                </a:ext>
              </a:extLst>
            </p:cNvPr>
            <p:cNvGrpSpPr>
              <a:grpSpLocks/>
            </p:cNvGrpSpPr>
            <p:nvPr/>
          </p:nvGrpSpPr>
          <p:grpSpPr bwMode="auto">
            <a:xfrm>
              <a:off x="928" y="1930"/>
              <a:ext cx="288" cy="188"/>
              <a:chOff x="928" y="1930"/>
              <a:chExt cx="288" cy="188"/>
            </a:xfrm>
          </p:grpSpPr>
          <p:grpSp>
            <p:nvGrpSpPr>
              <p:cNvPr id="19876" name="Group 6">
                <a:extLst>
                  <a:ext uri="{FF2B5EF4-FFF2-40B4-BE49-F238E27FC236}">
                    <a16:creationId xmlns:a16="http://schemas.microsoft.com/office/drawing/2014/main" id="{7DD8DBDA-FA86-ED93-1536-AA21C7CA14CB}"/>
                  </a:ext>
                </a:extLst>
              </p:cNvPr>
              <p:cNvGrpSpPr>
                <a:grpSpLocks/>
              </p:cNvGrpSpPr>
              <p:nvPr/>
            </p:nvGrpSpPr>
            <p:grpSpPr bwMode="auto">
              <a:xfrm>
                <a:off x="928" y="2022"/>
                <a:ext cx="288" cy="96"/>
                <a:chOff x="928" y="2022"/>
                <a:chExt cx="288" cy="96"/>
              </a:xfrm>
            </p:grpSpPr>
            <p:sp>
              <p:nvSpPr>
                <p:cNvPr id="19878" name="Line 3">
                  <a:extLst>
                    <a:ext uri="{FF2B5EF4-FFF2-40B4-BE49-F238E27FC236}">
                      <a16:creationId xmlns:a16="http://schemas.microsoft.com/office/drawing/2014/main" id="{49070348-A91B-7FA0-13CF-8BDAEB468009}"/>
                    </a:ext>
                  </a:extLst>
                </p:cNvPr>
                <p:cNvSpPr>
                  <a:spLocks noChangeShapeType="1"/>
                </p:cNvSpPr>
                <p:nvPr/>
              </p:nvSpPr>
              <p:spPr bwMode="auto">
                <a:xfrm>
                  <a:off x="928" y="202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9" name="Line 4">
                  <a:extLst>
                    <a:ext uri="{FF2B5EF4-FFF2-40B4-BE49-F238E27FC236}">
                      <a16:creationId xmlns:a16="http://schemas.microsoft.com/office/drawing/2014/main" id="{049204C1-5180-E0B8-521B-6BB18AAC9591}"/>
                    </a:ext>
                  </a:extLst>
                </p:cNvPr>
                <p:cNvSpPr>
                  <a:spLocks noChangeShapeType="1"/>
                </p:cNvSpPr>
                <p:nvPr/>
              </p:nvSpPr>
              <p:spPr bwMode="auto">
                <a:xfrm>
                  <a:off x="976" y="2070"/>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80" name="Line 5">
                  <a:extLst>
                    <a:ext uri="{FF2B5EF4-FFF2-40B4-BE49-F238E27FC236}">
                      <a16:creationId xmlns:a16="http://schemas.microsoft.com/office/drawing/2014/main" id="{470A5786-5304-3158-36D2-56EDA59B719F}"/>
                    </a:ext>
                  </a:extLst>
                </p:cNvPr>
                <p:cNvSpPr>
                  <a:spLocks noChangeShapeType="1"/>
                </p:cNvSpPr>
                <p:nvPr/>
              </p:nvSpPr>
              <p:spPr bwMode="auto">
                <a:xfrm>
                  <a:off x="1024" y="2118"/>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77" name="Line 7">
                <a:extLst>
                  <a:ext uri="{FF2B5EF4-FFF2-40B4-BE49-F238E27FC236}">
                    <a16:creationId xmlns:a16="http://schemas.microsoft.com/office/drawing/2014/main" id="{1FF07008-EDD1-474E-8A52-DD28B7BDDAED}"/>
                  </a:ext>
                </a:extLst>
              </p:cNvPr>
              <p:cNvSpPr>
                <a:spLocks noChangeShapeType="1"/>
              </p:cNvSpPr>
              <p:nvPr/>
            </p:nvSpPr>
            <p:spPr bwMode="auto">
              <a:xfrm flipV="1">
                <a:off x="1068" y="1930"/>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44" name="Group 36">
              <a:extLst>
                <a:ext uri="{FF2B5EF4-FFF2-40B4-BE49-F238E27FC236}">
                  <a16:creationId xmlns:a16="http://schemas.microsoft.com/office/drawing/2014/main" id="{A85E0274-CB63-F8B5-0B94-17362D6D8B71}"/>
                </a:ext>
              </a:extLst>
            </p:cNvPr>
            <p:cNvGrpSpPr>
              <a:grpSpLocks/>
            </p:cNvGrpSpPr>
            <p:nvPr/>
          </p:nvGrpSpPr>
          <p:grpSpPr bwMode="auto">
            <a:xfrm>
              <a:off x="635" y="966"/>
              <a:ext cx="293" cy="971"/>
              <a:chOff x="635" y="966"/>
              <a:chExt cx="293" cy="971"/>
            </a:xfrm>
          </p:grpSpPr>
          <p:sp>
            <p:nvSpPr>
              <p:cNvPr id="19849" name="Arc 9">
                <a:extLst>
                  <a:ext uri="{FF2B5EF4-FFF2-40B4-BE49-F238E27FC236}">
                    <a16:creationId xmlns:a16="http://schemas.microsoft.com/office/drawing/2014/main" id="{F43475C0-5047-2281-DF1F-810F0196C681}"/>
                  </a:ext>
                </a:extLst>
              </p:cNvPr>
              <p:cNvSpPr>
                <a:spLocks/>
              </p:cNvSpPr>
              <p:nvPr/>
            </p:nvSpPr>
            <p:spPr bwMode="auto">
              <a:xfrm>
                <a:off x="778" y="1190"/>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0" name="Arc 10">
                <a:extLst>
                  <a:ext uri="{FF2B5EF4-FFF2-40B4-BE49-F238E27FC236}">
                    <a16:creationId xmlns:a16="http://schemas.microsoft.com/office/drawing/2014/main" id="{79FE98A0-D983-97C6-5106-96F57936694C}"/>
                  </a:ext>
                </a:extLst>
              </p:cNvPr>
              <p:cNvSpPr>
                <a:spLocks/>
              </p:cNvSpPr>
              <p:nvPr/>
            </p:nvSpPr>
            <p:spPr bwMode="auto">
              <a:xfrm>
                <a:off x="780" y="1237"/>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1" name="Arc 11">
                <a:extLst>
                  <a:ext uri="{FF2B5EF4-FFF2-40B4-BE49-F238E27FC236}">
                    <a16:creationId xmlns:a16="http://schemas.microsoft.com/office/drawing/2014/main" id="{0F5A6603-7986-B0B3-F508-0CAB7959153C}"/>
                  </a:ext>
                </a:extLst>
              </p:cNvPr>
              <p:cNvSpPr>
                <a:spLocks/>
              </p:cNvSpPr>
              <p:nvPr/>
            </p:nvSpPr>
            <p:spPr bwMode="auto">
              <a:xfrm>
                <a:off x="636" y="1101"/>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2" name="Arc 12">
                <a:extLst>
                  <a:ext uri="{FF2B5EF4-FFF2-40B4-BE49-F238E27FC236}">
                    <a16:creationId xmlns:a16="http://schemas.microsoft.com/office/drawing/2014/main" id="{09742FF7-FF21-8E37-CF1B-B67F6AF874A5}"/>
                  </a:ext>
                </a:extLst>
              </p:cNvPr>
              <p:cNvSpPr>
                <a:spLocks/>
              </p:cNvSpPr>
              <p:nvPr/>
            </p:nvSpPr>
            <p:spPr bwMode="auto">
              <a:xfrm>
                <a:off x="635" y="1189"/>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3" name="Arc 13">
                <a:extLst>
                  <a:ext uri="{FF2B5EF4-FFF2-40B4-BE49-F238E27FC236}">
                    <a16:creationId xmlns:a16="http://schemas.microsoft.com/office/drawing/2014/main" id="{3FCE20DF-9018-6DD0-EA62-376ECB54847A}"/>
                  </a:ext>
                </a:extLst>
              </p:cNvPr>
              <p:cNvSpPr>
                <a:spLocks/>
              </p:cNvSpPr>
              <p:nvPr/>
            </p:nvSpPr>
            <p:spPr bwMode="auto">
              <a:xfrm>
                <a:off x="636" y="119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4" name="Arc 14">
                <a:extLst>
                  <a:ext uri="{FF2B5EF4-FFF2-40B4-BE49-F238E27FC236}">
                    <a16:creationId xmlns:a16="http://schemas.microsoft.com/office/drawing/2014/main" id="{CB6FB9CE-2223-0175-4141-7252857E842F}"/>
                  </a:ext>
                </a:extLst>
              </p:cNvPr>
              <p:cNvSpPr>
                <a:spLocks/>
              </p:cNvSpPr>
              <p:nvPr/>
            </p:nvSpPr>
            <p:spPr bwMode="auto">
              <a:xfrm>
                <a:off x="778" y="1286"/>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5" name="Arc 15">
                <a:extLst>
                  <a:ext uri="{FF2B5EF4-FFF2-40B4-BE49-F238E27FC236}">
                    <a16:creationId xmlns:a16="http://schemas.microsoft.com/office/drawing/2014/main" id="{4E7E735D-B9C9-9092-44A0-253BA42F4C2D}"/>
                  </a:ext>
                </a:extLst>
              </p:cNvPr>
              <p:cNvSpPr>
                <a:spLocks/>
              </p:cNvSpPr>
              <p:nvPr/>
            </p:nvSpPr>
            <p:spPr bwMode="auto">
              <a:xfrm>
                <a:off x="780" y="1333"/>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6" name="Arc 16">
                <a:extLst>
                  <a:ext uri="{FF2B5EF4-FFF2-40B4-BE49-F238E27FC236}">
                    <a16:creationId xmlns:a16="http://schemas.microsoft.com/office/drawing/2014/main" id="{68863410-1069-D2C2-8FA5-C21E62AB6E68}"/>
                  </a:ext>
                </a:extLst>
              </p:cNvPr>
              <p:cNvSpPr>
                <a:spLocks/>
              </p:cNvSpPr>
              <p:nvPr/>
            </p:nvSpPr>
            <p:spPr bwMode="auto">
              <a:xfrm>
                <a:off x="635" y="1285"/>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7" name="Arc 17">
                <a:extLst>
                  <a:ext uri="{FF2B5EF4-FFF2-40B4-BE49-F238E27FC236}">
                    <a16:creationId xmlns:a16="http://schemas.microsoft.com/office/drawing/2014/main" id="{C13EB172-E099-07F2-1B0A-83F3EB863ED3}"/>
                  </a:ext>
                </a:extLst>
              </p:cNvPr>
              <p:cNvSpPr>
                <a:spLocks/>
              </p:cNvSpPr>
              <p:nvPr/>
            </p:nvSpPr>
            <p:spPr bwMode="auto">
              <a:xfrm>
                <a:off x="636" y="1286"/>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8" name="Arc 18">
                <a:extLst>
                  <a:ext uri="{FF2B5EF4-FFF2-40B4-BE49-F238E27FC236}">
                    <a16:creationId xmlns:a16="http://schemas.microsoft.com/office/drawing/2014/main" id="{40A2FE4A-427D-2CF8-F4CB-15C7E2DC542F}"/>
                  </a:ext>
                </a:extLst>
              </p:cNvPr>
              <p:cNvSpPr>
                <a:spLocks/>
              </p:cNvSpPr>
              <p:nvPr/>
            </p:nvSpPr>
            <p:spPr bwMode="auto">
              <a:xfrm>
                <a:off x="728" y="966"/>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59" name="Arc 19">
                <a:extLst>
                  <a:ext uri="{FF2B5EF4-FFF2-40B4-BE49-F238E27FC236}">
                    <a16:creationId xmlns:a16="http://schemas.microsoft.com/office/drawing/2014/main" id="{97F6A171-3978-3A8F-1355-EC6C6F7B7BD1}"/>
                  </a:ext>
                </a:extLst>
              </p:cNvPr>
              <p:cNvSpPr>
                <a:spLocks/>
              </p:cNvSpPr>
              <p:nvPr/>
            </p:nvSpPr>
            <p:spPr bwMode="auto">
              <a:xfrm>
                <a:off x="781" y="1581"/>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0" name="Arc 20">
                <a:extLst>
                  <a:ext uri="{FF2B5EF4-FFF2-40B4-BE49-F238E27FC236}">
                    <a16:creationId xmlns:a16="http://schemas.microsoft.com/office/drawing/2014/main" id="{AB3F45F0-E4C9-3D7F-174B-8E0A1DB4916A}"/>
                  </a:ext>
                </a:extLst>
              </p:cNvPr>
              <p:cNvSpPr>
                <a:spLocks/>
              </p:cNvSpPr>
              <p:nvPr/>
            </p:nvSpPr>
            <p:spPr bwMode="auto">
              <a:xfrm>
                <a:off x="783" y="1628"/>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1" name="Arc 21">
                <a:extLst>
                  <a:ext uri="{FF2B5EF4-FFF2-40B4-BE49-F238E27FC236}">
                    <a16:creationId xmlns:a16="http://schemas.microsoft.com/office/drawing/2014/main" id="{7607D204-CDFA-A868-26D2-C8668FC2BD16}"/>
                  </a:ext>
                </a:extLst>
              </p:cNvPr>
              <p:cNvSpPr>
                <a:spLocks/>
              </p:cNvSpPr>
              <p:nvPr/>
            </p:nvSpPr>
            <p:spPr bwMode="auto">
              <a:xfrm>
                <a:off x="638" y="158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2" name="Arc 22">
                <a:extLst>
                  <a:ext uri="{FF2B5EF4-FFF2-40B4-BE49-F238E27FC236}">
                    <a16:creationId xmlns:a16="http://schemas.microsoft.com/office/drawing/2014/main" id="{F79698D7-EEC8-6BB8-23B3-131FA837F495}"/>
                  </a:ext>
                </a:extLst>
              </p:cNvPr>
              <p:cNvSpPr>
                <a:spLocks/>
              </p:cNvSpPr>
              <p:nvPr/>
            </p:nvSpPr>
            <p:spPr bwMode="auto">
              <a:xfrm>
                <a:off x="781" y="1678"/>
                <a:ext cx="145" cy="45"/>
              </a:xfrm>
              <a:custGeom>
                <a:avLst/>
                <a:gdLst>
                  <a:gd name="T0" fmla="*/ 0 w 21600"/>
                  <a:gd name="T1" fmla="*/ 0 h 20224"/>
                  <a:gd name="T2" fmla="*/ 0 w 21600"/>
                  <a:gd name="T3" fmla="*/ 0 h 20224"/>
                  <a:gd name="T4" fmla="*/ 0 w 21600"/>
                  <a:gd name="T5" fmla="*/ 0 h 20224"/>
                  <a:gd name="T6" fmla="*/ 0 60000 65536"/>
                  <a:gd name="T7" fmla="*/ 0 60000 65536"/>
                  <a:gd name="T8" fmla="*/ 0 60000 65536"/>
                </a:gdLst>
                <a:ahLst/>
                <a:cxnLst>
                  <a:cxn ang="T6">
                    <a:pos x="T0" y="T1"/>
                  </a:cxn>
                  <a:cxn ang="T7">
                    <a:pos x="T2" y="T3"/>
                  </a:cxn>
                  <a:cxn ang="T8">
                    <a:pos x="T4" y="T5"/>
                  </a:cxn>
                </a:cxnLst>
                <a:rect l="0" t="0" r="r" b="b"/>
                <a:pathLst>
                  <a:path w="21600" h="20224" fill="none" extrusionOk="0">
                    <a:moveTo>
                      <a:pt x="7586" y="0"/>
                    </a:moveTo>
                    <a:cubicBezTo>
                      <a:pt x="16016" y="3162"/>
                      <a:pt x="21600" y="11221"/>
                      <a:pt x="21600" y="20224"/>
                    </a:cubicBezTo>
                  </a:path>
                  <a:path w="21600" h="20224" stroke="0" extrusionOk="0">
                    <a:moveTo>
                      <a:pt x="7586" y="0"/>
                    </a:moveTo>
                    <a:cubicBezTo>
                      <a:pt x="16016" y="3162"/>
                      <a:pt x="21600" y="11221"/>
                      <a:pt x="21600" y="20224"/>
                    </a:cubicBezTo>
                    <a:lnTo>
                      <a:pt x="0" y="20224"/>
                    </a:lnTo>
                    <a:lnTo>
                      <a:pt x="7586"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3" name="Arc 23">
                <a:extLst>
                  <a:ext uri="{FF2B5EF4-FFF2-40B4-BE49-F238E27FC236}">
                    <a16:creationId xmlns:a16="http://schemas.microsoft.com/office/drawing/2014/main" id="{13503831-BBEA-14BC-7622-8B1889EB7591}"/>
                  </a:ext>
                </a:extLst>
              </p:cNvPr>
              <p:cNvSpPr>
                <a:spLocks/>
              </p:cNvSpPr>
              <p:nvPr/>
            </p:nvSpPr>
            <p:spPr bwMode="auto">
              <a:xfrm>
                <a:off x="782" y="172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4" name="Arc 24">
                <a:extLst>
                  <a:ext uri="{FF2B5EF4-FFF2-40B4-BE49-F238E27FC236}">
                    <a16:creationId xmlns:a16="http://schemas.microsoft.com/office/drawing/2014/main" id="{C0A0136D-694B-CFA8-1BD3-9438FB53CCC6}"/>
                  </a:ext>
                </a:extLst>
              </p:cNvPr>
              <p:cNvSpPr>
                <a:spLocks/>
              </p:cNvSpPr>
              <p:nvPr/>
            </p:nvSpPr>
            <p:spPr bwMode="auto">
              <a:xfrm>
                <a:off x="639" y="1581"/>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5" name="Arc 25">
                <a:extLst>
                  <a:ext uri="{FF2B5EF4-FFF2-40B4-BE49-F238E27FC236}">
                    <a16:creationId xmlns:a16="http://schemas.microsoft.com/office/drawing/2014/main" id="{1E9FB60B-78A5-8734-D358-CE262F204CAD}"/>
                  </a:ext>
                </a:extLst>
              </p:cNvPr>
              <p:cNvSpPr>
                <a:spLocks/>
              </p:cNvSpPr>
              <p:nvPr/>
            </p:nvSpPr>
            <p:spPr bwMode="auto">
              <a:xfrm>
                <a:off x="638" y="167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 name="Arc 26">
                <a:extLst>
                  <a:ext uri="{FF2B5EF4-FFF2-40B4-BE49-F238E27FC236}">
                    <a16:creationId xmlns:a16="http://schemas.microsoft.com/office/drawing/2014/main" id="{28F04A71-3A19-7B33-3E72-9F24E923A0AD}"/>
                  </a:ext>
                </a:extLst>
              </p:cNvPr>
              <p:cNvSpPr>
                <a:spLocks/>
              </p:cNvSpPr>
              <p:nvPr/>
            </p:nvSpPr>
            <p:spPr bwMode="auto">
              <a:xfrm>
                <a:off x="769" y="1678"/>
                <a:ext cx="55" cy="145"/>
              </a:xfrm>
              <a:custGeom>
                <a:avLst/>
                <a:gdLst>
                  <a:gd name="T0" fmla="*/ 0 w 24738"/>
                  <a:gd name="T1" fmla="*/ 0 h 21600"/>
                  <a:gd name="T2" fmla="*/ 0 w 24738"/>
                  <a:gd name="T3" fmla="*/ 0 h 21600"/>
                  <a:gd name="T4" fmla="*/ 0 w 24738"/>
                  <a:gd name="T5" fmla="*/ 0 h 21600"/>
                  <a:gd name="T6" fmla="*/ 0 60000 65536"/>
                  <a:gd name="T7" fmla="*/ 0 60000 65536"/>
                  <a:gd name="T8" fmla="*/ 0 60000 65536"/>
                </a:gdLst>
                <a:ahLst/>
                <a:cxnLst>
                  <a:cxn ang="T6">
                    <a:pos x="T0" y="T1"/>
                  </a:cxn>
                  <a:cxn ang="T7">
                    <a:pos x="T2" y="T3"/>
                  </a:cxn>
                  <a:cxn ang="T8">
                    <a:pos x="T4" y="T5"/>
                  </a:cxn>
                </a:cxnLst>
                <a:rect l="0" t="0" r="r" b="b"/>
                <a:pathLst>
                  <a:path w="24738" h="21600" fill="none" extrusionOk="0">
                    <a:moveTo>
                      <a:pt x="0" y="21600"/>
                    </a:moveTo>
                    <a:cubicBezTo>
                      <a:pt x="0" y="9670"/>
                      <a:pt x="9670" y="0"/>
                      <a:pt x="21600" y="0"/>
                    </a:cubicBezTo>
                    <a:cubicBezTo>
                      <a:pt x="22650" y="0"/>
                      <a:pt x="23698" y="76"/>
                      <a:pt x="24737" y="229"/>
                    </a:cubicBezTo>
                  </a:path>
                  <a:path w="24738" h="21600" stroke="0" extrusionOk="0">
                    <a:moveTo>
                      <a:pt x="0" y="21600"/>
                    </a:moveTo>
                    <a:cubicBezTo>
                      <a:pt x="0" y="9670"/>
                      <a:pt x="9670" y="0"/>
                      <a:pt x="21600" y="0"/>
                    </a:cubicBezTo>
                    <a:cubicBezTo>
                      <a:pt x="22650" y="0"/>
                      <a:pt x="23698" y="76"/>
                      <a:pt x="24737" y="229"/>
                    </a:cubicBezTo>
                    <a:lnTo>
                      <a:pt x="21600" y="21600"/>
                    </a:ln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 name="Line 27">
                <a:extLst>
                  <a:ext uri="{FF2B5EF4-FFF2-40B4-BE49-F238E27FC236}">
                    <a16:creationId xmlns:a16="http://schemas.microsoft.com/office/drawing/2014/main" id="{3CE8438A-88E0-6AFF-8DE6-DD9FEF0B1413}"/>
                  </a:ext>
                </a:extLst>
              </p:cNvPr>
              <p:cNvSpPr>
                <a:spLocks noChangeShapeType="1"/>
              </p:cNvSpPr>
              <p:nvPr/>
            </p:nvSpPr>
            <p:spPr bwMode="auto">
              <a:xfrm flipV="1">
                <a:off x="775" y="1826"/>
                <a:ext cx="0" cy="11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 name="Arc 28">
                <a:extLst>
                  <a:ext uri="{FF2B5EF4-FFF2-40B4-BE49-F238E27FC236}">
                    <a16:creationId xmlns:a16="http://schemas.microsoft.com/office/drawing/2014/main" id="{767F5448-BE55-6B38-4CF4-4B81F1622584}"/>
                  </a:ext>
                </a:extLst>
              </p:cNvPr>
              <p:cNvSpPr>
                <a:spLocks/>
              </p:cNvSpPr>
              <p:nvPr/>
            </p:nvSpPr>
            <p:spPr bwMode="auto">
              <a:xfrm>
                <a:off x="779" y="1385"/>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 name="Arc 29">
                <a:extLst>
                  <a:ext uri="{FF2B5EF4-FFF2-40B4-BE49-F238E27FC236}">
                    <a16:creationId xmlns:a16="http://schemas.microsoft.com/office/drawing/2014/main" id="{550F4028-6938-846D-90B5-717CE40059A3}"/>
                  </a:ext>
                </a:extLst>
              </p:cNvPr>
              <p:cNvSpPr>
                <a:spLocks/>
              </p:cNvSpPr>
              <p:nvPr/>
            </p:nvSpPr>
            <p:spPr bwMode="auto">
              <a:xfrm>
                <a:off x="781" y="143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 name="Arc 30">
                <a:extLst>
                  <a:ext uri="{FF2B5EF4-FFF2-40B4-BE49-F238E27FC236}">
                    <a16:creationId xmlns:a16="http://schemas.microsoft.com/office/drawing/2014/main" id="{07817A71-6E22-5AA2-3695-7D94AE8D4064}"/>
                  </a:ext>
                </a:extLst>
              </p:cNvPr>
              <p:cNvSpPr>
                <a:spLocks/>
              </p:cNvSpPr>
              <p:nvPr/>
            </p:nvSpPr>
            <p:spPr bwMode="auto">
              <a:xfrm>
                <a:off x="636" y="1384"/>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 name="Arc 31">
                <a:extLst>
                  <a:ext uri="{FF2B5EF4-FFF2-40B4-BE49-F238E27FC236}">
                    <a16:creationId xmlns:a16="http://schemas.microsoft.com/office/drawing/2014/main" id="{5FFF810A-F94A-4212-7161-7248D1B67829}"/>
                  </a:ext>
                </a:extLst>
              </p:cNvPr>
              <p:cNvSpPr>
                <a:spLocks/>
              </p:cNvSpPr>
              <p:nvPr/>
            </p:nvSpPr>
            <p:spPr bwMode="auto">
              <a:xfrm>
                <a:off x="637" y="1385"/>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 name="Arc 32">
                <a:extLst>
                  <a:ext uri="{FF2B5EF4-FFF2-40B4-BE49-F238E27FC236}">
                    <a16:creationId xmlns:a16="http://schemas.microsoft.com/office/drawing/2014/main" id="{99B4C566-7B88-E3D8-2A12-E016EADF47CA}"/>
                  </a:ext>
                </a:extLst>
              </p:cNvPr>
              <p:cNvSpPr>
                <a:spLocks/>
              </p:cNvSpPr>
              <p:nvPr/>
            </p:nvSpPr>
            <p:spPr bwMode="auto">
              <a:xfrm>
                <a:off x="780" y="1484"/>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 name="Arc 33">
                <a:extLst>
                  <a:ext uri="{FF2B5EF4-FFF2-40B4-BE49-F238E27FC236}">
                    <a16:creationId xmlns:a16="http://schemas.microsoft.com/office/drawing/2014/main" id="{C1894535-0DB6-3434-BB4E-E15D815D5857}"/>
                  </a:ext>
                </a:extLst>
              </p:cNvPr>
              <p:cNvSpPr>
                <a:spLocks/>
              </p:cNvSpPr>
              <p:nvPr/>
            </p:nvSpPr>
            <p:spPr bwMode="auto">
              <a:xfrm>
                <a:off x="782" y="153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 name="Arc 34">
                <a:extLst>
                  <a:ext uri="{FF2B5EF4-FFF2-40B4-BE49-F238E27FC236}">
                    <a16:creationId xmlns:a16="http://schemas.microsoft.com/office/drawing/2014/main" id="{AD42509F-477E-10A8-888F-255586C6EDEF}"/>
                  </a:ext>
                </a:extLst>
              </p:cNvPr>
              <p:cNvSpPr>
                <a:spLocks/>
              </p:cNvSpPr>
              <p:nvPr/>
            </p:nvSpPr>
            <p:spPr bwMode="auto">
              <a:xfrm>
                <a:off x="637" y="1483"/>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 name="Arc 35">
                <a:extLst>
                  <a:ext uri="{FF2B5EF4-FFF2-40B4-BE49-F238E27FC236}">
                    <a16:creationId xmlns:a16="http://schemas.microsoft.com/office/drawing/2014/main" id="{2F170CEA-E21D-8EED-EAC3-C10756992335}"/>
                  </a:ext>
                </a:extLst>
              </p:cNvPr>
              <p:cNvSpPr>
                <a:spLocks/>
              </p:cNvSpPr>
              <p:nvPr/>
            </p:nvSpPr>
            <p:spPr bwMode="auto">
              <a:xfrm>
                <a:off x="638" y="148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45" name="Line 37">
              <a:extLst>
                <a:ext uri="{FF2B5EF4-FFF2-40B4-BE49-F238E27FC236}">
                  <a16:creationId xmlns:a16="http://schemas.microsoft.com/office/drawing/2014/main" id="{8F19A387-F9FC-E7AF-F7C1-F9587D6CAA8E}"/>
                </a:ext>
              </a:extLst>
            </p:cNvPr>
            <p:cNvSpPr>
              <a:spLocks noChangeShapeType="1"/>
            </p:cNvSpPr>
            <p:nvPr/>
          </p:nvSpPr>
          <p:spPr bwMode="auto">
            <a:xfrm flipH="1" flipV="1">
              <a:off x="772" y="965"/>
              <a:ext cx="536"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46" name="Oval 38">
              <a:extLst>
                <a:ext uri="{FF2B5EF4-FFF2-40B4-BE49-F238E27FC236}">
                  <a16:creationId xmlns:a16="http://schemas.microsoft.com/office/drawing/2014/main" id="{BE921E1D-C76A-5C3C-1BC8-807F58A5770C}"/>
                </a:ext>
              </a:extLst>
            </p:cNvPr>
            <p:cNvSpPr>
              <a:spLocks noChangeArrowheads="1"/>
            </p:cNvSpPr>
            <p:nvPr/>
          </p:nvSpPr>
          <p:spPr bwMode="auto">
            <a:xfrm>
              <a:off x="730" y="922"/>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847" name="Line 39">
              <a:extLst>
                <a:ext uri="{FF2B5EF4-FFF2-40B4-BE49-F238E27FC236}">
                  <a16:creationId xmlns:a16="http://schemas.microsoft.com/office/drawing/2014/main" id="{7CC3D33E-4708-ABDC-D4E1-5307178B5E19}"/>
                </a:ext>
              </a:extLst>
            </p:cNvPr>
            <p:cNvSpPr>
              <a:spLocks noChangeShapeType="1"/>
            </p:cNvSpPr>
            <p:nvPr/>
          </p:nvSpPr>
          <p:spPr bwMode="auto">
            <a:xfrm flipH="1">
              <a:off x="778" y="1930"/>
              <a:ext cx="534"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48" name="Oval 40">
              <a:extLst>
                <a:ext uri="{FF2B5EF4-FFF2-40B4-BE49-F238E27FC236}">
                  <a16:creationId xmlns:a16="http://schemas.microsoft.com/office/drawing/2014/main" id="{21AC8510-4430-65DC-6A1E-5E8697210A7D}"/>
                </a:ext>
              </a:extLst>
            </p:cNvPr>
            <p:cNvSpPr>
              <a:spLocks noChangeArrowheads="1"/>
            </p:cNvSpPr>
            <p:nvPr/>
          </p:nvSpPr>
          <p:spPr bwMode="auto">
            <a:xfrm>
              <a:off x="736" y="1888"/>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grpSp>
        <p:nvGrpSpPr>
          <p:cNvPr id="19461" name="Group 86">
            <a:extLst>
              <a:ext uri="{FF2B5EF4-FFF2-40B4-BE49-F238E27FC236}">
                <a16:creationId xmlns:a16="http://schemas.microsoft.com/office/drawing/2014/main" id="{E680377D-9F6D-39EE-3879-024002C0041D}"/>
              </a:ext>
            </a:extLst>
          </p:cNvPr>
          <p:cNvGrpSpPr>
            <a:grpSpLocks/>
          </p:cNvGrpSpPr>
          <p:nvPr/>
        </p:nvGrpSpPr>
        <p:grpSpPr bwMode="auto">
          <a:xfrm>
            <a:off x="3965575" y="1374775"/>
            <a:ext cx="1155700" cy="2070100"/>
            <a:chOff x="2498" y="866"/>
            <a:chExt cx="728" cy="1304"/>
          </a:xfrm>
        </p:grpSpPr>
        <p:sp>
          <p:nvSpPr>
            <p:cNvPr id="19799" name="Line 42">
              <a:extLst>
                <a:ext uri="{FF2B5EF4-FFF2-40B4-BE49-F238E27FC236}">
                  <a16:creationId xmlns:a16="http://schemas.microsoft.com/office/drawing/2014/main" id="{E1383DEA-6338-1B6E-2D6B-99CD05614C74}"/>
                </a:ext>
              </a:extLst>
            </p:cNvPr>
            <p:cNvSpPr>
              <a:spLocks noChangeShapeType="1"/>
            </p:cNvSpPr>
            <p:nvPr/>
          </p:nvSpPr>
          <p:spPr bwMode="auto">
            <a:xfrm flipH="1" flipV="1">
              <a:off x="2645" y="1519"/>
              <a:ext cx="578"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00" name="Line 43">
              <a:extLst>
                <a:ext uri="{FF2B5EF4-FFF2-40B4-BE49-F238E27FC236}">
                  <a16:creationId xmlns:a16="http://schemas.microsoft.com/office/drawing/2014/main" id="{1C78B8DD-E4D4-4DEE-9D93-E315718EACCC}"/>
                </a:ext>
              </a:extLst>
            </p:cNvPr>
            <p:cNvSpPr>
              <a:spLocks noChangeShapeType="1"/>
            </p:cNvSpPr>
            <p:nvPr/>
          </p:nvSpPr>
          <p:spPr bwMode="auto">
            <a:xfrm flipH="1">
              <a:off x="2648" y="2126"/>
              <a:ext cx="578"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01" name="Line 44">
              <a:extLst>
                <a:ext uri="{FF2B5EF4-FFF2-40B4-BE49-F238E27FC236}">
                  <a16:creationId xmlns:a16="http://schemas.microsoft.com/office/drawing/2014/main" id="{D646CBDE-B651-9586-0200-E4900211508C}"/>
                </a:ext>
              </a:extLst>
            </p:cNvPr>
            <p:cNvSpPr>
              <a:spLocks noChangeShapeType="1"/>
            </p:cNvSpPr>
            <p:nvPr/>
          </p:nvSpPr>
          <p:spPr bwMode="auto">
            <a:xfrm flipH="1">
              <a:off x="2638" y="911"/>
              <a:ext cx="5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802" name="Group 50">
              <a:extLst>
                <a:ext uri="{FF2B5EF4-FFF2-40B4-BE49-F238E27FC236}">
                  <a16:creationId xmlns:a16="http://schemas.microsoft.com/office/drawing/2014/main" id="{3EB4235C-5850-E2DE-0751-23530F02DF59}"/>
                </a:ext>
              </a:extLst>
            </p:cNvPr>
            <p:cNvGrpSpPr>
              <a:grpSpLocks/>
            </p:cNvGrpSpPr>
            <p:nvPr/>
          </p:nvGrpSpPr>
          <p:grpSpPr bwMode="auto">
            <a:xfrm>
              <a:off x="2884" y="1520"/>
              <a:ext cx="288" cy="188"/>
              <a:chOff x="2884" y="1520"/>
              <a:chExt cx="288" cy="188"/>
            </a:xfrm>
          </p:grpSpPr>
          <p:grpSp>
            <p:nvGrpSpPr>
              <p:cNvPr id="19838" name="Group 48">
                <a:extLst>
                  <a:ext uri="{FF2B5EF4-FFF2-40B4-BE49-F238E27FC236}">
                    <a16:creationId xmlns:a16="http://schemas.microsoft.com/office/drawing/2014/main" id="{EFC1041B-2C26-A775-6577-C279B02C9C51}"/>
                  </a:ext>
                </a:extLst>
              </p:cNvPr>
              <p:cNvGrpSpPr>
                <a:grpSpLocks/>
              </p:cNvGrpSpPr>
              <p:nvPr/>
            </p:nvGrpSpPr>
            <p:grpSpPr bwMode="auto">
              <a:xfrm>
                <a:off x="2884" y="1612"/>
                <a:ext cx="288" cy="96"/>
                <a:chOff x="2884" y="1612"/>
                <a:chExt cx="288" cy="96"/>
              </a:xfrm>
            </p:grpSpPr>
            <p:sp>
              <p:nvSpPr>
                <p:cNvPr id="19840" name="Line 45">
                  <a:extLst>
                    <a:ext uri="{FF2B5EF4-FFF2-40B4-BE49-F238E27FC236}">
                      <a16:creationId xmlns:a16="http://schemas.microsoft.com/office/drawing/2014/main" id="{79848DA3-0041-B36E-B0A0-630594FBDF77}"/>
                    </a:ext>
                  </a:extLst>
                </p:cNvPr>
                <p:cNvSpPr>
                  <a:spLocks noChangeShapeType="1"/>
                </p:cNvSpPr>
                <p:nvPr/>
              </p:nvSpPr>
              <p:spPr bwMode="auto">
                <a:xfrm>
                  <a:off x="2884" y="161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41" name="Line 46">
                  <a:extLst>
                    <a:ext uri="{FF2B5EF4-FFF2-40B4-BE49-F238E27FC236}">
                      <a16:creationId xmlns:a16="http://schemas.microsoft.com/office/drawing/2014/main" id="{5D0B8C95-7380-6727-5456-527EC28F5BC6}"/>
                    </a:ext>
                  </a:extLst>
                </p:cNvPr>
                <p:cNvSpPr>
                  <a:spLocks noChangeShapeType="1"/>
                </p:cNvSpPr>
                <p:nvPr/>
              </p:nvSpPr>
              <p:spPr bwMode="auto">
                <a:xfrm>
                  <a:off x="2932" y="1660"/>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42" name="Line 47">
                  <a:extLst>
                    <a:ext uri="{FF2B5EF4-FFF2-40B4-BE49-F238E27FC236}">
                      <a16:creationId xmlns:a16="http://schemas.microsoft.com/office/drawing/2014/main" id="{ACEA5B60-B281-AE66-A5E1-89B8504B8930}"/>
                    </a:ext>
                  </a:extLst>
                </p:cNvPr>
                <p:cNvSpPr>
                  <a:spLocks noChangeShapeType="1"/>
                </p:cNvSpPr>
                <p:nvPr/>
              </p:nvSpPr>
              <p:spPr bwMode="auto">
                <a:xfrm>
                  <a:off x="2980" y="1708"/>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39" name="Line 49">
                <a:extLst>
                  <a:ext uri="{FF2B5EF4-FFF2-40B4-BE49-F238E27FC236}">
                    <a16:creationId xmlns:a16="http://schemas.microsoft.com/office/drawing/2014/main" id="{A2BF9D35-98C0-D5AD-B4D2-D7F7AACCAFA3}"/>
                  </a:ext>
                </a:extLst>
              </p:cNvPr>
              <p:cNvSpPr>
                <a:spLocks noChangeShapeType="1"/>
              </p:cNvSpPr>
              <p:nvPr/>
            </p:nvSpPr>
            <p:spPr bwMode="auto">
              <a:xfrm flipV="1">
                <a:off x="3024" y="1520"/>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03" name="Group 66">
              <a:extLst>
                <a:ext uri="{FF2B5EF4-FFF2-40B4-BE49-F238E27FC236}">
                  <a16:creationId xmlns:a16="http://schemas.microsoft.com/office/drawing/2014/main" id="{26899877-F59D-E571-3E0F-F1D99B2C388C}"/>
                </a:ext>
              </a:extLst>
            </p:cNvPr>
            <p:cNvGrpSpPr>
              <a:grpSpLocks/>
            </p:cNvGrpSpPr>
            <p:nvPr/>
          </p:nvGrpSpPr>
          <p:grpSpPr bwMode="auto">
            <a:xfrm>
              <a:off x="2502" y="1504"/>
              <a:ext cx="292" cy="622"/>
              <a:chOff x="2502" y="1504"/>
              <a:chExt cx="292" cy="622"/>
            </a:xfrm>
          </p:grpSpPr>
          <p:sp>
            <p:nvSpPr>
              <p:cNvPr id="19823" name="Arc 51">
                <a:extLst>
                  <a:ext uri="{FF2B5EF4-FFF2-40B4-BE49-F238E27FC236}">
                    <a16:creationId xmlns:a16="http://schemas.microsoft.com/office/drawing/2014/main" id="{1EFE67DD-59A7-509A-450D-7522C27D91AB}"/>
                  </a:ext>
                </a:extLst>
              </p:cNvPr>
              <p:cNvSpPr>
                <a:spLocks/>
              </p:cNvSpPr>
              <p:nvPr/>
            </p:nvSpPr>
            <p:spPr bwMode="auto">
              <a:xfrm>
                <a:off x="2647" y="1832"/>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4" name="Arc 52">
                <a:extLst>
                  <a:ext uri="{FF2B5EF4-FFF2-40B4-BE49-F238E27FC236}">
                    <a16:creationId xmlns:a16="http://schemas.microsoft.com/office/drawing/2014/main" id="{3F279241-D8BD-ECBB-D753-C6E0460A38C3}"/>
                  </a:ext>
                </a:extLst>
              </p:cNvPr>
              <p:cNvSpPr>
                <a:spLocks/>
              </p:cNvSpPr>
              <p:nvPr/>
            </p:nvSpPr>
            <p:spPr bwMode="auto">
              <a:xfrm>
                <a:off x="2649" y="187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5" name="Arc 53">
                <a:extLst>
                  <a:ext uri="{FF2B5EF4-FFF2-40B4-BE49-F238E27FC236}">
                    <a16:creationId xmlns:a16="http://schemas.microsoft.com/office/drawing/2014/main" id="{4A811D35-FB81-FC2A-91B3-B0C8F069EC5F}"/>
                  </a:ext>
                </a:extLst>
              </p:cNvPr>
              <p:cNvSpPr>
                <a:spLocks/>
              </p:cNvSpPr>
              <p:nvPr/>
            </p:nvSpPr>
            <p:spPr bwMode="auto">
              <a:xfrm>
                <a:off x="2504" y="1831"/>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6" name="Arc 54">
                <a:extLst>
                  <a:ext uri="{FF2B5EF4-FFF2-40B4-BE49-F238E27FC236}">
                    <a16:creationId xmlns:a16="http://schemas.microsoft.com/office/drawing/2014/main" id="{4FD73A2E-9355-9316-4709-D650E9745F31}"/>
                  </a:ext>
                </a:extLst>
              </p:cNvPr>
              <p:cNvSpPr>
                <a:spLocks/>
              </p:cNvSpPr>
              <p:nvPr/>
            </p:nvSpPr>
            <p:spPr bwMode="auto">
              <a:xfrm>
                <a:off x="2647" y="1929"/>
                <a:ext cx="145" cy="45"/>
              </a:xfrm>
              <a:custGeom>
                <a:avLst/>
                <a:gdLst>
                  <a:gd name="T0" fmla="*/ 0 w 21600"/>
                  <a:gd name="T1" fmla="*/ 0 h 20224"/>
                  <a:gd name="T2" fmla="*/ 0 w 21600"/>
                  <a:gd name="T3" fmla="*/ 0 h 20224"/>
                  <a:gd name="T4" fmla="*/ 0 w 21600"/>
                  <a:gd name="T5" fmla="*/ 0 h 20224"/>
                  <a:gd name="T6" fmla="*/ 0 60000 65536"/>
                  <a:gd name="T7" fmla="*/ 0 60000 65536"/>
                  <a:gd name="T8" fmla="*/ 0 60000 65536"/>
                </a:gdLst>
                <a:ahLst/>
                <a:cxnLst>
                  <a:cxn ang="T6">
                    <a:pos x="T0" y="T1"/>
                  </a:cxn>
                  <a:cxn ang="T7">
                    <a:pos x="T2" y="T3"/>
                  </a:cxn>
                  <a:cxn ang="T8">
                    <a:pos x="T4" y="T5"/>
                  </a:cxn>
                </a:cxnLst>
                <a:rect l="0" t="0" r="r" b="b"/>
                <a:pathLst>
                  <a:path w="21600" h="20224" fill="none" extrusionOk="0">
                    <a:moveTo>
                      <a:pt x="7586" y="0"/>
                    </a:moveTo>
                    <a:cubicBezTo>
                      <a:pt x="16016" y="3162"/>
                      <a:pt x="21600" y="11221"/>
                      <a:pt x="21600" y="20224"/>
                    </a:cubicBezTo>
                  </a:path>
                  <a:path w="21600" h="20224" stroke="0" extrusionOk="0">
                    <a:moveTo>
                      <a:pt x="7586" y="0"/>
                    </a:moveTo>
                    <a:cubicBezTo>
                      <a:pt x="16016" y="3162"/>
                      <a:pt x="21600" y="11221"/>
                      <a:pt x="21600" y="20224"/>
                    </a:cubicBezTo>
                    <a:lnTo>
                      <a:pt x="0" y="20224"/>
                    </a:lnTo>
                    <a:lnTo>
                      <a:pt x="7586"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7" name="Arc 55">
                <a:extLst>
                  <a:ext uri="{FF2B5EF4-FFF2-40B4-BE49-F238E27FC236}">
                    <a16:creationId xmlns:a16="http://schemas.microsoft.com/office/drawing/2014/main" id="{2DC40846-B0D6-F12D-46B7-92E938F12C95}"/>
                  </a:ext>
                </a:extLst>
              </p:cNvPr>
              <p:cNvSpPr>
                <a:spLocks/>
              </p:cNvSpPr>
              <p:nvPr/>
            </p:nvSpPr>
            <p:spPr bwMode="auto">
              <a:xfrm>
                <a:off x="2648" y="197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8" name="Arc 56">
                <a:extLst>
                  <a:ext uri="{FF2B5EF4-FFF2-40B4-BE49-F238E27FC236}">
                    <a16:creationId xmlns:a16="http://schemas.microsoft.com/office/drawing/2014/main" id="{44C691E8-94A7-08E9-3AD0-1417B3B9605B}"/>
                  </a:ext>
                </a:extLst>
              </p:cNvPr>
              <p:cNvSpPr>
                <a:spLocks/>
              </p:cNvSpPr>
              <p:nvPr/>
            </p:nvSpPr>
            <p:spPr bwMode="auto">
              <a:xfrm>
                <a:off x="2505" y="1832"/>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9" name="Arc 57">
                <a:extLst>
                  <a:ext uri="{FF2B5EF4-FFF2-40B4-BE49-F238E27FC236}">
                    <a16:creationId xmlns:a16="http://schemas.microsoft.com/office/drawing/2014/main" id="{F3FB9DBD-DF97-F1BE-A20D-A7DED4C66C50}"/>
                  </a:ext>
                </a:extLst>
              </p:cNvPr>
              <p:cNvSpPr>
                <a:spLocks/>
              </p:cNvSpPr>
              <p:nvPr/>
            </p:nvSpPr>
            <p:spPr bwMode="auto">
              <a:xfrm>
                <a:off x="2504" y="1927"/>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0" name="Arc 58">
                <a:extLst>
                  <a:ext uri="{FF2B5EF4-FFF2-40B4-BE49-F238E27FC236}">
                    <a16:creationId xmlns:a16="http://schemas.microsoft.com/office/drawing/2014/main" id="{F9C4E009-8BC4-3D7B-A715-44CEE6E3B540}"/>
                  </a:ext>
                </a:extLst>
              </p:cNvPr>
              <p:cNvSpPr>
                <a:spLocks/>
              </p:cNvSpPr>
              <p:nvPr/>
            </p:nvSpPr>
            <p:spPr bwMode="auto">
              <a:xfrm>
                <a:off x="2645" y="1728"/>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1" name="Arc 59">
                <a:extLst>
                  <a:ext uri="{FF2B5EF4-FFF2-40B4-BE49-F238E27FC236}">
                    <a16:creationId xmlns:a16="http://schemas.microsoft.com/office/drawing/2014/main" id="{9AB7F0CD-5AD2-1447-D74C-1E25FCB3329A}"/>
                  </a:ext>
                </a:extLst>
              </p:cNvPr>
              <p:cNvSpPr>
                <a:spLocks/>
              </p:cNvSpPr>
              <p:nvPr/>
            </p:nvSpPr>
            <p:spPr bwMode="auto">
              <a:xfrm>
                <a:off x="2647" y="177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2" name="Arc 60">
                <a:extLst>
                  <a:ext uri="{FF2B5EF4-FFF2-40B4-BE49-F238E27FC236}">
                    <a16:creationId xmlns:a16="http://schemas.microsoft.com/office/drawing/2014/main" id="{162BB54E-6462-F195-4B62-30F66BB5B18A}"/>
                  </a:ext>
                </a:extLst>
              </p:cNvPr>
              <p:cNvSpPr>
                <a:spLocks/>
              </p:cNvSpPr>
              <p:nvPr/>
            </p:nvSpPr>
            <p:spPr bwMode="auto">
              <a:xfrm>
                <a:off x="2503" y="1639"/>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3" name="Arc 61">
                <a:extLst>
                  <a:ext uri="{FF2B5EF4-FFF2-40B4-BE49-F238E27FC236}">
                    <a16:creationId xmlns:a16="http://schemas.microsoft.com/office/drawing/2014/main" id="{E1A63EB1-B625-C286-64D3-DED82ECE32F5}"/>
                  </a:ext>
                </a:extLst>
              </p:cNvPr>
              <p:cNvSpPr>
                <a:spLocks/>
              </p:cNvSpPr>
              <p:nvPr/>
            </p:nvSpPr>
            <p:spPr bwMode="auto">
              <a:xfrm>
                <a:off x="2502" y="1727"/>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4" name="Arc 62">
                <a:extLst>
                  <a:ext uri="{FF2B5EF4-FFF2-40B4-BE49-F238E27FC236}">
                    <a16:creationId xmlns:a16="http://schemas.microsoft.com/office/drawing/2014/main" id="{47273D75-7CD7-9997-43E9-C69153D44346}"/>
                  </a:ext>
                </a:extLst>
              </p:cNvPr>
              <p:cNvSpPr>
                <a:spLocks/>
              </p:cNvSpPr>
              <p:nvPr/>
            </p:nvSpPr>
            <p:spPr bwMode="auto">
              <a:xfrm>
                <a:off x="2503" y="172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5" name="Arc 63">
                <a:extLst>
                  <a:ext uri="{FF2B5EF4-FFF2-40B4-BE49-F238E27FC236}">
                    <a16:creationId xmlns:a16="http://schemas.microsoft.com/office/drawing/2014/main" id="{D2B0808D-D53D-C699-301F-54A26B65CECC}"/>
                  </a:ext>
                </a:extLst>
              </p:cNvPr>
              <p:cNvSpPr>
                <a:spLocks/>
              </p:cNvSpPr>
              <p:nvPr/>
            </p:nvSpPr>
            <p:spPr bwMode="auto">
              <a:xfrm>
                <a:off x="2595" y="1504"/>
                <a:ext cx="47" cy="145"/>
              </a:xfrm>
              <a:custGeom>
                <a:avLst/>
                <a:gdLst>
                  <a:gd name="T0" fmla="*/ 0 w 21345"/>
                  <a:gd name="T1" fmla="*/ 0 h 21600"/>
                  <a:gd name="T2" fmla="*/ 0 w 21345"/>
                  <a:gd name="T3" fmla="*/ 0 h 21600"/>
                  <a:gd name="T4" fmla="*/ 0 w 21345"/>
                  <a:gd name="T5" fmla="*/ 0 h 21600"/>
                  <a:gd name="T6" fmla="*/ 0 60000 65536"/>
                  <a:gd name="T7" fmla="*/ 0 60000 65536"/>
                  <a:gd name="T8" fmla="*/ 0 60000 65536"/>
                </a:gdLst>
                <a:ahLst/>
                <a:cxnLst>
                  <a:cxn ang="T6">
                    <a:pos x="T0" y="T1"/>
                  </a:cxn>
                  <a:cxn ang="T7">
                    <a:pos x="T2" y="T3"/>
                  </a:cxn>
                  <a:cxn ang="T8">
                    <a:pos x="T4" y="T5"/>
                  </a:cxn>
                </a:cxnLst>
                <a:rect l="0" t="0" r="r" b="b"/>
                <a:pathLst>
                  <a:path w="21345" h="21600" fill="none" extrusionOk="0">
                    <a:moveTo>
                      <a:pt x="21345" y="3307"/>
                    </a:moveTo>
                    <a:cubicBezTo>
                      <a:pt x="19714" y="13833"/>
                      <a:pt x="10652" y="21599"/>
                      <a:pt x="0" y="21600"/>
                    </a:cubicBezTo>
                  </a:path>
                  <a:path w="21345" h="21600" stroke="0" extrusionOk="0">
                    <a:moveTo>
                      <a:pt x="21345" y="3307"/>
                    </a:moveTo>
                    <a:cubicBezTo>
                      <a:pt x="19714" y="13833"/>
                      <a:pt x="10652" y="21599"/>
                      <a:pt x="0" y="21600"/>
                    </a:cubicBezTo>
                    <a:lnTo>
                      <a:pt x="0" y="0"/>
                    </a:lnTo>
                    <a:lnTo>
                      <a:pt x="21345" y="3307"/>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6" name="Arc 64">
                <a:extLst>
                  <a:ext uri="{FF2B5EF4-FFF2-40B4-BE49-F238E27FC236}">
                    <a16:creationId xmlns:a16="http://schemas.microsoft.com/office/drawing/2014/main" id="{5A89368C-BFC9-F868-DE5E-5A4E7CABCC26}"/>
                  </a:ext>
                </a:extLst>
              </p:cNvPr>
              <p:cNvSpPr>
                <a:spLocks/>
              </p:cNvSpPr>
              <p:nvPr/>
            </p:nvSpPr>
            <p:spPr bwMode="auto">
              <a:xfrm>
                <a:off x="2635" y="1929"/>
                <a:ext cx="55" cy="145"/>
              </a:xfrm>
              <a:custGeom>
                <a:avLst/>
                <a:gdLst>
                  <a:gd name="T0" fmla="*/ 0 w 24738"/>
                  <a:gd name="T1" fmla="*/ 0 h 21600"/>
                  <a:gd name="T2" fmla="*/ 0 w 24738"/>
                  <a:gd name="T3" fmla="*/ 0 h 21600"/>
                  <a:gd name="T4" fmla="*/ 0 w 24738"/>
                  <a:gd name="T5" fmla="*/ 0 h 21600"/>
                  <a:gd name="T6" fmla="*/ 0 60000 65536"/>
                  <a:gd name="T7" fmla="*/ 0 60000 65536"/>
                  <a:gd name="T8" fmla="*/ 0 60000 65536"/>
                </a:gdLst>
                <a:ahLst/>
                <a:cxnLst>
                  <a:cxn ang="T6">
                    <a:pos x="T0" y="T1"/>
                  </a:cxn>
                  <a:cxn ang="T7">
                    <a:pos x="T2" y="T3"/>
                  </a:cxn>
                  <a:cxn ang="T8">
                    <a:pos x="T4" y="T5"/>
                  </a:cxn>
                </a:cxnLst>
                <a:rect l="0" t="0" r="r" b="b"/>
                <a:pathLst>
                  <a:path w="24738" h="21600" fill="none" extrusionOk="0">
                    <a:moveTo>
                      <a:pt x="0" y="21600"/>
                    </a:moveTo>
                    <a:cubicBezTo>
                      <a:pt x="0" y="9670"/>
                      <a:pt x="9670" y="0"/>
                      <a:pt x="21600" y="0"/>
                    </a:cubicBezTo>
                    <a:cubicBezTo>
                      <a:pt x="22650" y="0"/>
                      <a:pt x="23698" y="76"/>
                      <a:pt x="24737" y="229"/>
                    </a:cubicBezTo>
                  </a:path>
                  <a:path w="24738" h="21600" stroke="0" extrusionOk="0">
                    <a:moveTo>
                      <a:pt x="0" y="21600"/>
                    </a:moveTo>
                    <a:cubicBezTo>
                      <a:pt x="0" y="9670"/>
                      <a:pt x="9670" y="0"/>
                      <a:pt x="21600" y="0"/>
                    </a:cubicBezTo>
                    <a:cubicBezTo>
                      <a:pt x="22650" y="0"/>
                      <a:pt x="23698" y="76"/>
                      <a:pt x="24737" y="229"/>
                    </a:cubicBezTo>
                    <a:lnTo>
                      <a:pt x="21600" y="21600"/>
                    </a:ln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37" name="Line 65">
                <a:extLst>
                  <a:ext uri="{FF2B5EF4-FFF2-40B4-BE49-F238E27FC236}">
                    <a16:creationId xmlns:a16="http://schemas.microsoft.com/office/drawing/2014/main" id="{C47D44D2-1FA1-0481-6002-CFB786716F45}"/>
                  </a:ext>
                </a:extLst>
              </p:cNvPr>
              <p:cNvSpPr>
                <a:spLocks noChangeShapeType="1"/>
              </p:cNvSpPr>
              <p:nvPr/>
            </p:nvSpPr>
            <p:spPr bwMode="auto">
              <a:xfrm flipV="1">
                <a:off x="2642" y="2075"/>
                <a:ext cx="0" cy="5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04" name="Group 82">
              <a:extLst>
                <a:ext uri="{FF2B5EF4-FFF2-40B4-BE49-F238E27FC236}">
                  <a16:creationId xmlns:a16="http://schemas.microsoft.com/office/drawing/2014/main" id="{B04FC195-F026-830C-0A3E-0E5A4062C479}"/>
                </a:ext>
              </a:extLst>
            </p:cNvPr>
            <p:cNvGrpSpPr>
              <a:grpSpLocks/>
            </p:cNvGrpSpPr>
            <p:nvPr/>
          </p:nvGrpSpPr>
          <p:grpSpPr bwMode="auto">
            <a:xfrm>
              <a:off x="2498" y="898"/>
              <a:ext cx="292" cy="622"/>
              <a:chOff x="2498" y="898"/>
              <a:chExt cx="292" cy="622"/>
            </a:xfrm>
          </p:grpSpPr>
          <p:sp>
            <p:nvSpPr>
              <p:cNvPr id="19808" name="Arc 67">
                <a:extLst>
                  <a:ext uri="{FF2B5EF4-FFF2-40B4-BE49-F238E27FC236}">
                    <a16:creationId xmlns:a16="http://schemas.microsoft.com/office/drawing/2014/main" id="{B76C8B82-D65A-DF17-3611-264F9A7FED8D}"/>
                  </a:ext>
                </a:extLst>
              </p:cNvPr>
              <p:cNvSpPr>
                <a:spLocks/>
              </p:cNvSpPr>
              <p:nvPr/>
            </p:nvSpPr>
            <p:spPr bwMode="auto">
              <a:xfrm>
                <a:off x="2643" y="1226"/>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09" name="Arc 68">
                <a:extLst>
                  <a:ext uri="{FF2B5EF4-FFF2-40B4-BE49-F238E27FC236}">
                    <a16:creationId xmlns:a16="http://schemas.microsoft.com/office/drawing/2014/main" id="{909820E3-E4B9-7CF0-6058-3ACE788869FB}"/>
                  </a:ext>
                </a:extLst>
              </p:cNvPr>
              <p:cNvSpPr>
                <a:spLocks/>
              </p:cNvSpPr>
              <p:nvPr/>
            </p:nvSpPr>
            <p:spPr bwMode="auto">
              <a:xfrm>
                <a:off x="2645" y="1273"/>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0" name="Arc 69">
                <a:extLst>
                  <a:ext uri="{FF2B5EF4-FFF2-40B4-BE49-F238E27FC236}">
                    <a16:creationId xmlns:a16="http://schemas.microsoft.com/office/drawing/2014/main" id="{5C0C7F22-CF92-FFDE-9A9B-272012916D35}"/>
                  </a:ext>
                </a:extLst>
              </p:cNvPr>
              <p:cNvSpPr>
                <a:spLocks/>
              </p:cNvSpPr>
              <p:nvPr/>
            </p:nvSpPr>
            <p:spPr bwMode="auto">
              <a:xfrm>
                <a:off x="2500" y="1225"/>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1" name="Arc 70">
                <a:extLst>
                  <a:ext uri="{FF2B5EF4-FFF2-40B4-BE49-F238E27FC236}">
                    <a16:creationId xmlns:a16="http://schemas.microsoft.com/office/drawing/2014/main" id="{46C7BC1E-DBF0-75E9-B2CC-3B337FC8AEF1}"/>
                  </a:ext>
                </a:extLst>
              </p:cNvPr>
              <p:cNvSpPr>
                <a:spLocks/>
              </p:cNvSpPr>
              <p:nvPr/>
            </p:nvSpPr>
            <p:spPr bwMode="auto">
              <a:xfrm>
                <a:off x="2643" y="1323"/>
                <a:ext cx="145" cy="45"/>
              </a:xfrm>
              <a:custGeom>
                <a:avLst/>
                <a:gdLst>
                  <a:gd name="T0" fmla="*/ 0 w 21600"/>
                  <a:gd name="T1" fmla="*/ 0 h 20224"/>
                  <a:gd name="T2" fmla="*/ 0 w 21600"/>
                  <a:gd name="T3" fmla="*/ 0 h 20224"/>
                  <a:gd name="T4" fmla="*/ 0 w 21600"/>
                  <a:gd name="T5" fmla="*/ 0 h 20224"/>
                  <a:gd name="T6" fmla="*/ 0 60000 65536"/>
                  <a:gd name="T7" fmla="*/ 0 60000 65536"/>
                  <a:gd name="T8" fmla="*/ 0 60000 65536"/>
                </a:gdLst>
                <a:ahLst/>
                <a:cxnLst>
                  <a:cxn ang="T6">
                    <a:pos x="T0" y="T1"/>
                  </a:cxn>
                  <a:cxn ang="T7">
                    <a:pos x="T2" y="T3"/>
                  </a:cxn>
                  <a:cxn ang="T8">
                    <a:pos x="T4" y="T5"/>
                  </a:cxn>
                </a:cxnLst>
                <a:rect l="0" t="0" r="r" b="b"/>
                <a:pathLst>
                  <a:path w="21600" h="20224" fill="none" extrusionOk="0">
                    <a:moveTo>
                      <a:pt x="7586" y="0"/>
                    </a:moveTo>
                    <a:cubicBezTo>
                      <a:pt x="16016" y="3162"/>
                      <a:pt x="21600" y="11221"/>
                      <a:pt x="21600" y="20224"/>
                    </a:cubicBezTo>
                  </a:path>
                  <a:path w="21600" h="20224" stroke="0" extrusionOk="0">
                    <a:moveTo>
                      <a:pt x="7586" y="0"/>
                    </a:moveTo>
                    <a:cubicBezTo>
                      <a:pt x="16016" y="3162"/>
                      <a:pt x="21600" y="11221"/>
                      <a:pt x="21600" y="20224"/>
                    </a:cubicBezTo>
                    <a:lnTo>
                      <a:pt x="0" y="20224"/>
                    </a:lnTo>
                    <a:lnTo>
                      <a:pt x="7586"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2" name="Arc 71">
                <a:extLst>
                  <a:ext uri="{FF2B5EF4-FFF2-40B4-BE49-F238E27FC236}">
                    <a16:creationId xmlns:a16="http://schemas.microsoft.com/office/drawing/2014/main" id="{B53B28EE-D35F-A7BD-C7C9-BC96BECA99F0}"/>
                  </a:ext>
                </a:extLst>
              </p:cNvPr>
              <p:cNvSpPr>
                <a:spLocks/>
              </p:cNvSpPr>
              <p:nvPr/>
            </p:nvSpPr>
            <p:spPr bwMode="auto">
              <a:xfrm>
                <a:off x="2644" y="136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3" name="Arc 72">
                <a:extLst>
                  <a:ext uri="{FF2B5EF4-FFF2-40B4-BE49-F238E27FC236}">
                    <a16:creationId xmlns:a16="http://schemas.microsoft.com/office/drawing/2014/main" id="{CB69D140-28CD-7592-639C-31D6F07C9007}"/>
                  </a:ext>
                </a:extLst>
              </p:cNvPr>
              <p:cNvSpPr>
                <a:spLocks/>
              </p:cNvSpPr>
              <p:nvPr/>
            </p:nvSpPr>
            <p:spPr bwMode="auto">
              <a:xfrm>
                <a:off x="2501" y="1226"/>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4" name="Arc 73">
                <a:extLst>
                  <a:ext uri="{FF2B5EF4-FFF2-40B4-BE49-F238E27FC236}">
                    <a16:creationId xmlns:a16="http://schemas.microsoft.com/office/drawing/2014/main" id="{BBDFDC4C-12F4-1A58-496C-67FDEA85F5F4}"/>
                  </a:ext>
                </a:extLst>
              </p:cNvPr>
              <p:cNvSpPr>
                <a:spLocks/>
              </p:cNvSpPr>
              <p:nvPr/>
            </p:nvSpPr>
            <p:spPr bwMode="auto">
              <a:xfrm>
                <a:off x="2500" y="1321"/>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5" name="Arc 74">
                <a:extLst>
                  <a:ext uri="{FF2B5EF4-FFF2-40B4-BE49-F238E27FC236}">
                    <a16:creationId xmlns:a16="http://schemas.microsoft.com/office/drawing/2014/main" id="{D19DEAA7-493F-D41D-961C-DB1095669DBE}"/>
                  </a:ext>
                </a:extLst>
              </p:cNvPr>
              <p:cNvSpPr>
                <a:spLocks/>
              </p:cNvSpPr>
              <p:nvPr/>
            </p:nvSpPr>
            <p:spPr bwMode="auto">
              <a:xfrm>
                <a:off x="2641" y="1122"/>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6" name="Arc 75">
                <a:extLst>
                  <a:ext uri="{FF2B5EF4-FFF2-40B4-BE49-F238E27FC236}">
                    <a16:creationId xmlns:a16="http://schemas.microsoft.com/office/drawing/2014/main" id="{4527E678-308D-3EBB-C377-A2A23D38699A}"/>
                  </a:ext>
                </a:extLst>
              </p:cNvPr>
              <p:cNvSpPr>
                <a:spLocks/>
              </p:cNvSpPr>
              <p:nvPr/>
            </p:nvSpPr>
            <p:spPr bwMode="auto">
              <a:xfrm>
                <a:off x="2643" y="116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7" name="Arc 76">
                <a:extLst>
                  <a:ext uri="{FF2B5EF4-FFF2-40B4-BE49-F238E27FC236}">
                    <a16:creationId xmlns:a16="http://schemas.microsoft.com/office/drawing/2014/main" id="{9692E78F-E5DB-3475-A447-7C118B1DD7CB}"/>
                  </a:ext>
                </a:extLst>
              </p:cNvPr>
              <p:cNvSpPr>
                <a:spLocks/>
              </p:cNvSpPr>
              <p:nvPr/>
            </p:nvSpPr>
            <p:spPr bwMode="auto">
              <a:xfrm>
                <a:off x="2499" y="1033"/>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8" name="Arc 77">
                <a:extLst>
                  <a:ext uri="{FF2B5EF4-FFF2-40B4-BE49-F238E27FC236}">
                    <a16:creationId xmlns:a16="http://schemas.microsoft.com/office/drawing/2014/main" id="{FD06ADE3-E917-8837-17E0-43E7E5274424}"/>
                  </a:ext>
                </a:extLst>
              </p:cNvPr>
              <p:cNvSpPr>
                <a:spLocks/>
              </p:cNvSpPr>
              <p:nvPr/>
            </p:nvSpPr>
            <p:spPr bwMode="auto">
              <a:xfrm>
                <a:off x="2498" y="1121"/>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19" name="Arc 78">
                <a:extLst>
                  <a:ext uri="{FF2B5EF4-FFF2-40B4-BE49-F238E27FC236}">
                    <a16:creationId xmlns:a16="http://schemas.microsoft.com/office/drawing/2014/main" id="{A7E6D1DE-D5B0-60A2-0A87-D7D421AD8565}"/>
                  </a:ext>
                </a:extLst>
              </p:cNvPr>
              <p:cNvSpPr>
                <a:spLocks/>
              </p:cNvSpPr>
              <p:nvPr/>
            </p:nvSpPr>
            <p:spPr bwMode="auto">
              <a:xfrm>
                <a:off x="2499" y="1122"/>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0" name="Arc 79">
                <a:extLst>
                  <a:ext uri="{FF2B5EF4-FFF2-40B4-BE49-F238E27FC236}">
                    <a16:creationId xmlns:a16="http://schemas.microsoft.com/office/drawing/2014/main" id="{C13CFF34-7878-65E5-7C4F-C425FA80E0C0}"/>
                  </a:ext>
                </a:extLst>
              </p:cNvPr>
              <p:cNvSpPr>
                <a:spLocks/>
              </p:cNvSpPr>
              <p:nvPr/>
            </p:nvSpPr>
            <p:spPr bwMode="auto">
              <a:xfrm>
                <a:off x="2591" y="898"/>
                <a:ext cx="47" cy="145"/>
              </a:xfrm>
              <a:custGeom>
                <a:avLst/>
                <a:gdLst>
                  <a:gd name="T0" fmla="*/ 0 w 21345"/>
                  <a:gd name="T1" fmla="*/ 0 h 21600"/>
                  <a:gd name="T2" fmla="*/ 0 w 21345"/>
                  <a:gd name="T3" fmla="*/ 0 h 21600"/>
                  <a:gd name="T4" fmla="*/ 0 w 21345"/>
                  <a:gd name="T5" fmla="*/ 0 h 21600"/>
                  <a:gd name="T6" fmla="*/ 0 60000 65536"/>
                  <a:gd name="T7" fmla="*/ 0 60000 65536"/>
                  <a:gd name="T8" fmla="*/ 0 60000 65536"/>
                </a:gdLst>
                <a:ahLst/>
                <a:cxnLst>
                  <a:cxn ang="T6">
                    <a:pos x="T0" y="T1"/>
                  </a:cxn>
                  <a:cxn ang="T7">
                    <a:pos x="T2" y="T3"/>
                  </a:cxn>
                  <a:cxn ang="T8">
                    <a:pos x="T4" y="T5"/>
                  </a:cxn>
                </a:cxnLst>
                <a:rect l="0" t="0" r="r" b="b"/>
                <a:pathLst>
                  <a:path w="21345" h="21600" fill="none" extrusionOk="0">
                    <a:moveTo>
                      <a:pt x="21345" y="3307"/>
                    </a:moveTo>
                    <a:cubicBezTo>
                      <a:pt x="19714" y="13833"/>
                      <a:pt x="10652" y="21599"/>
                      <a:pt x="0" y="21600"/>
                    </a:cubicBezTo>
                  </a:path>
                  <a:path w="21345" h="21600" stroke="0" extrusionOk="0">
                    <a:moveTo>
                      <a:pt x="21345" y="3307"/>
                    </a:moveTo>
                    <a:cubicBezTo>
                      <a:pt x="19714" y="13833"/>
                      <a:pt x="10652" y="21599"/>
                      <a:pt x="0" y="21600"/>
                    </a:cubicBezTo>
                    <a:lnTo>
                      <a:pt x="0" y="0"/>
                    </a:lnTo>
                    <a:lnTo>
                      <a:pt x="21345" y="3307"/>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1" name="Arc 80">
                <a:extLst>
                  <a:ext uri="{FF2B5EF4-FFF2-40B4-BE49-F238E27FC236}">
                    <a16:creationId xmlns:a16="http://schemas.microsoft.com/office/drawing/2014/main" id="{0213BA88-35CE-B8E8-8D5B-0D0BB154AA01}"/>
                  </a:ext>
                </a:extLst>
              </p:cNvPr>
              <p:cNvSpPr>
                <a:spLocks/>
              </p:cNvSpPr>
              <p:nvPr/>
            </p:nvSpPr>
            <p:spPr bwMode="auto">
              <a:xfrm>
                <a:off x="2631" y="1323"/>
                <a:ext cx="55" cy="145"/>
              </a:xfrm>
              <a:custGeom>
                <a:avLst/>
                <a:gdLst>
                  <a:gd name="T0" fmla="*/ 0 w 24738"/>
                  <a:gd name="T1" fmla="*/ 0 h 21600"/>
                  <a:gd name="T2" fmla="*/ 0 w 24738"/>
                  <a:gd name="T3" fmla="*/ 0 h 21600"/>
                  <a:gd name="T4" fmla="*/ 0 w 24738"/>
                  <a:gd name="T5" fmla="*/ 0 h 21600"/>
                  <a:gd name="T6" fmla="*/ 0 60000 65536"/>
                  <a:gd name="T7" fmla="*/ 0 60000 65536"/>
                  <a:gd name="T8" fmla="*/ 0 60000 65536"/>
                </a:gdLst>
                <a:ahLst/>
                <a:cxnLst>
                  <a:cxn ang="T6">
                    <a:pos x="T0" y="T1"/>
                  </a:cxn>
                  <a:cxn ang="T7">
                    <a:pos x="T2" y="T3"/>
                  </a:cxn>
                  <a:cxn ang="T8">
                    <a:pos x="T4" y="T5"/>
                  </a:cxn>
                </a:cxnLst>
                <a:rect l="0" t="0" r="r" b="b"/>
                <a:pathLst>
                  <a:path w="24738" h="21600" fill="none" extrusionOk="0">
                    <a:moveTo>
                      <a:pt x="0" y="21600"/>
                    </a:moveTo>
                    <a:cubicBezTo>
                      <a:pt x="0" y="9670"/>
                      <a:pt x="9670" y="0"/>
                      <a:pt x="21600" y="0"/>
                    </a:cubicBezTo>
                    <a:cubicBezTo>
                      <a:pt x="22650" y="0"/>
                      <a:pt x="23698" y="76"/>
                      <a:pt x="24737" y="229"/>
                    </a:cubicBezTo>
                  </a:path>
                  <a:path w="24738" h="21600" stroke="0" extrusionOk="0">
                    <a:moveTo>
                      <a:pt x="0" y="21600"/>
                    </a:moveTo>
                    <a:cubicBezTo>
                      <a:pt x="0" y="9670"/>
                      <a:pt x="9670" y="0"/>
                      <a:pt x="21600" y="0"/>
                    </a:cubicBezTo>
                    <a:cubicBezTo>
                      <a:pt x="22650" y="0"/>
                      <a:pt x="23698" y="76"/>
                      <a:pt x="24737" y="229"/>
                    </a:cubicBezTo>
                    <a:lnTo>
                      <a:pt x="21600" y="21600"/>
                    </a:ln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2" name="Line 81">
                <a:extLst>
                  <a:ext uri="{FF2B5EF4-FFF2-40B4-BE49-F238E27FC236}">
                    <a16:creationId xmlns:a16="http://schemas.microsoft.com/office/drawing/2014/main" id="{4D3EB18A-19AD-CBC5-8D17-64E5E036C3D7}"/>
                  </a:ext>
                </a:extLst>
              </p:cNvPr>
              <p:cNvSpPr>
                <a:spLocks noChangeShapeType="1"/>
              </p:cNvSpPr>
              <p:nvPr/>
            </p:nvSpPr>
            <p:spPr bwMode="auto">
              <a:xfrm flipV="1">
                <a:off x="2638" y="1469"/>
                <a:ext cx="0" cy="5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805" name="Oval 83">
              <a:extLst>
                <a:ext uri="{FF2B5EF4-FFF2-40B4-BE49-F238E27FC236}">
                  <a16:creationId xmlns:a16="http://schemas.microsoft.com/office/drawing/2014/main" id="{DEFD751A-4C68-86D3-B0DC-5DF0B347BB9C}"/>
                </a:ext>
              </a:extLst>
            </p:cNvPr>
            <p:cNvSpPr>
              <a:spLocks noChangeArrowheads="1"/>
            </p:cNvSpPr>
            <p:nvPr/>
          </p:nvSpPr>
          <p:spPr bwMode="auto">
            <a:xfrm>
              <a:off x="2605" y="2086"/>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806" name="Oval 84">
              <a:extLst>
                <a:ext uri="{FF2B5EF4-FFF2-40B4-BE49-F238E27FC236}">
                  <a16:creationId xmlns:a16="http://schemas.microsoft.com/office/drawing/2014/main" id="{3DD04B48-0317-4D09-C7E4-736301B201A1}"/>
                </a:ext>
              </a:extLst>
            </p:cNvPr>
            <p:cNvSpPr>
              <a:spLocks noChangeArrowheads="1"/>
            </p:cNvSpPr>
            <p:nvPr/>
          </p:nvSpPr>
          <p:spPr bwMode="auto">
            <a:xfrm>
              <a:off x="2599" y="1478"/>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807" name="Oval 85">
              <a:extLst>
                <a:ext uri="{FF2B5EF4-FFF2-40B4-BE49-F238E27FC236}">
                  <a16:creationId xmlns:a16="http://schemas.microsoft.com/office/drawing/2014/main" id="{858C9C8B-9281-EFF0-3943-62A670B6D804}"/>
                </a:ext>
              </a:extLst>
            </p:cNvPr>
            <p:cNvSpPr>
              <a:spLocks noChangeArrowheads="1"/>
            </p:cNvSpPr>
            <p:nvPr/>
          </p:nvSpPr>
          <p:spPr bwMode="auto">
            <a:xfrm>
              <a:off x="2590" y="866"/>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grpSp>
        <p:nvGrpSpPr>
          <p:cNvPr id="19462" name="Group 147">
            <a:extLst>
              <a:ext uri="{FF2B5EF4-FFF2-40B4-BE49-F238E27FC236}">
                <a16:creationId xmlns:a16="http://schemas.microsoft.com/office/drawing/2014/main" id="{C09947D3-EEBD-0058-47A2-087DF803F10E}"/>
              </a:ext>
            </a:extLst>
          </p:cNvPr>
          <p:cNvGrpSpPr>
            <a:grpSpLocks/>
          </p:cNvGrpSpPr>
          <p:nvPr/>
        </p:nvGrpSpPr>
        <p:grpSpPr bwMode="auto">
          <a:xfrm>
            <a:off x="6457950" y="1320800"/>
            <a:ext cx="2200275" cy="2063750"/>
            <a:chOff x="4068" y="832"/>
            <a:chExt cx="1386" cy="1300"/>
          </a:xfrm>
        </p:grpSpPr>
        <p:grpSp>
          <p:nvGrpSpPr>
            <p:cNvPr id="19739" name="Group 102">
              <a:extLst>
                <a:ext uri="{FF2B5EF4-FFF2-40B4-BE49-F238E27FC236}">
                  <a16:creationId xmlns:a16="http://schemas.microsoft.com/office/drawing/2014/main" id="{3FBFB687-A6E9-18CE-BD1F-2118F9FA53BC}"/>
                </a:ext>
              </a:extLst>
            </p:cNvPr>
            <p:cNvGrpSpPr>
              <a:grpSpLocks/>
            </p:cNvGrpSpPr>
            <p:nvPr/>
          </p:nvGrpSpPr>
          <p:grpSpPr bwMode="auto">
            <a:xfrm>
              <a:off x="4738" y="863"/>
              <a:ext cx="388" cy="597"/>
              <a:chOff x="4738" y="863"/>
              <a:chExt cx="388" cy="597"/>
            </a:xfrm>
          </p:grpSpPr>
          <p:sp>
            <p:nvSpPr>
              <p:cNvPr id="19784" name="Arc 87">
                <a:extLst>
                  <a:ext uri="{FF2B5EF4-FFF2-40B4-BE49-F238E27FC236}">
                    <a16:creationId xmlns:a16="http://schemas.microsoft.com/office/drawing/2014/main" id="{1CD4D893-7D1B-5B3A-0F3B-189F19EB7737}"/>
                  </a:ext>
                </a:extLst>
              </p:cNvPr>
              <p:cNvSpPr>
                <a:spLocks/>
              </p:cNvSpPr>
              <p:nvPr/>
            </p:nvSpPr>
            <p:spPr bwMode="auto">
              <a:xfrm rot="-8820000">
                <a:off x="4926" y="120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5" name="Arc 88">
                <a:extLst>
                  <a:ext uri="{FF2B5EF4-FFF2-40B4-BE49-F238E27FC236}">
                    <a16:creationId xmlns:a16="http://schemas.microsoft.com/office/drawing/2014/main" id="{21218AAF-E211-5401-F142-8682CC3FE8C4}"/>
                  </a:ext>
                </a:extLst>
              </p:cNvPr>
              <p:cNvSpPr>
                <a:spLocks/>
              </p:cNvSpPr>
              <p:nvPr/>
            </p:nvSpPr>
            <p:spPr bwMode="auto">
              <a:xfrm rot="1980000">
                <a:off x="4899" y="124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6" name="Arc 89">
                <a:extLst>
                  <a:ext uri="{FF2B5EF4-FFF2-40B4-BE49-F238E27FC236}">
                    <a16:creationId xmlns:a16="http://schemas.microsoft.com/office/drawing/2014/main" id="{565143E7-744B-E982-9B0D-FD4B6D6BACE5}"/>
                  </a:ext>
                </a:extLst>
              </p:cNvPr>
              <p:cNvSpPr>
                <a:spLocks/>
              </p:cNvSpPr>
              <p:nvPr/>
            </p:nvSpPr>
            <p:spPr bwMode="auto">
              <a:xfrm rot="-8820000">
                <a:off x="4790" y="1118"/>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7" name="Arc 90">
                <a:extLst>
                  <a:ext uri="{FF2B5EF4-FFF2-40B4-BE49-F238E27FC236}">
                    <a16:creationId xmlns:a16="http://schemas.microsoft.com/office/drawing/2014/main" id="{64A5E78F-473F-7E01-2891-C02F2C5D59A4}"/>
                  </a:ext>
                </a:extLst>
              </p:cNvPr>
              <p:cNvSpPr>
                <a:spLocks/>
              </p:cNvSpPr>
              <p:nvPr/>
            </p:nvSpPr>
            <p:spPr bwMode="auto">
              <a:xfrm rot="-8820000">
                <a:off x="4873" y="1284"/>
                <a:ext cx="146" cy="46"/>
              </a:xfrm>
              <a:custGeom>
                <a:avLst/>
                <a:gdLst>
                  <a:gd name="T0" fmla="*/ 0 w 21600"/>
                  <a:gd name="T1" fmla="*/ 0 h 20489"/>
                  <a:gd name="T2" fmla="*/ 0 w 21600"/>
                  <a:gd name="T3" fmla="*/ 0 h 20489"/>
                  <a:gd name="T4" fmla="*/ 0 w 21600"/>
                  <a:gd name="T5" fmla="*/ 0 h 20489"/>
                  <a:gd name="T6" fmla="*/ 0 60000 65536"/>
                  <a:gd name="T7" fmla="*/ 0 60000 65536"/>
                  <a:gd name="T8" fmla="*/ 0 60000 65536"/>
                </a:gdLst>
                <a:ahLst/>
                <a:cxnLst>
                  <a:cxn ang="T6">
                    <a:pos x="T0" y="T1"/>
                  </a:cxn>
                  <a:cxn ang="T7">
                    <a:pos x="T2" y="T3"/>
                  </a:cxn>
                  <a:cxn ang="T8">
                    <a:pos x="T4" y="T5"/>
                  </a:cxn>
                </a:cxnLst>
                <a:rect l="0" t="0" r="r" b="b"/>
                <a:pathLst>
                  <a:path w="21600" h="20489" fill="none" extrusionOk="0">
                    <a:moveTo>
                      <a:pt x="13552" y="20488"/>
                    </a:moveTo>
                    <a:cubicBezTo>
                      <a:pt x="5365" y="17201"/>
                      <a:pt x="0" y="9266"/>
                      <a:pt x="0" y="444"/>
                    </a:cubicBezTo>
                    <a:cubicBezTo>
                      <a:pt x="-1" y="295"/>
                      <a:pt x="1" y="147"/>
                      <a:pt x="4" y="-1"/>
                    </a:cubicBezTo>
                  </a:path>
                  <a:path w="21600" h="20489" stroke="0" extrusionOk="0">
                    <a:moveTo>
                      <a:pt x="13552" y="20488"/>
                    </a:moveTo>
                    <a:cubicBezTo>
                      <a:pt x="5365" y="17201"/>
                      <a:pt x="0" y="9266"/>
                      <a:pt x="0" y="444"/>
                    </a:cubicBezTo>
                    <a:cubicBezTo>
                      <a:pt x="-1" y="295"/>
                      <a:pt x="1" y="147"/>
                      <a:pt x="4" y="-1"/>
                    </a:cubicBezTo>
                    <a:lnTo>
                      <a:pt x="21600" y="444"/>
                    </a:lnTo>
                    <a:lnTo>
                      <a:pt x="13552" y="20488"/>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8" name="Arc 91">
                <a:extLst>
                  <a:ext uri="{FF2B5EF4-FFF2-40B4-BE49-F238E27FC236}">
                    <a16:creationId xmlns:a16="http://schemas.microsoft.com/office/drawing/2014/main" id="{93234D36-1FFA-D793-5A7B-697F6BF13DB2}"/>
                  </a:ext>
                </a:extLst>
              </p:cNvPr>
              <p:cNvSpPr>
                <a:spLocks/>
              </p:cNvSpPr>
              <p:nvPr/>
            </p:nvSpPr>
            <p:spPr bwMode="auto">
              <a:xfrm rot="1980000">
                <a:off x="4846" y="132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9" name="Arc 92">
                <a:extLst>
                  <a:ext uri="{FF2B5EF4-FFF2-40B4-BE49-F238E27FC236}">
                    <a16:creationId xmlns:a16="http://schemas.microsoft.com/office/drawing/2014/main" id="{DC43B447-2CCE-08E2-258D-E780AD4814C0}"/>
                  </a:ext>
                </a:extLst>
              </p:cNvPr>
              <p:cNvSpPr>
                <a:spLocks/>
              </p:cNvSpPr>
              <p:nvPr/>
            </p:nvSpPr>
            <p:spPr bwMode="auto">
              <a:xfrm rot="1980000">
                <a:off x="4791" y="111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0" name="Arc 93">
                <a:extLst>
                  <a:ext uri="{FF2B5EF4-FFF2-40B4-BE49-F238E27FC236}">
                    <a16:creationId xmlns:a16="http://schemas.microsoft.com/office/drawing/2014/main" id="{740F1904-3BC6-D81B-B078-FA680E2090B7}"/>
                  </a:ext>
                </a:extLst>
              </p:cNvPr>
              <p:cNvSpPr>
                <a:spLocks/>
              </p:cNvSpPr>
              <p:nvPr/>
            </p:nvSpPr>
            <p:spPr bwMode="auto">
              <a:xfrm rot="-8820000">
                <a:off x="4738" y="1199"/>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1" name="Arc 94">
                <a:extLst>
                  <a:ext uri="{FF2B5EF4-FFF2-40B4-BE49-F238E27FC236}">
                    <a16:creationId xmlns:a16="http://schemas.microsoft.com/office/drawing/2014/main" id="{3E2DF8DA-A1B3-D428-1F2A-3E85A5710381}"/>
                  </a:ext>
                </a:extLst>
              </p:cNvPr>
              <p:cNvSpPr>
                <a:spLocks/>
              </p:cNvSpPr>
              <p:nvPr/>
            </p:nvSpPr>
            <p:spPr bwMode="auto">
              <a:xfrm rot="-8820000">
                <a:off x="4981" y="111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2" name="Arc 95">
                <a:extLst>
                  <a:ext uri="{FF2B5EF4-FFF2-40B4-BE49-F238E27FC236}">
                    <a16:creationId xmlns:a16="http://schemas.microsoft.com/office/drawing/2014/main" id="{B0DB0C8D-ECB4-918C-6498-DC16BC08B277}"/>
                  </a:ext>
                </a:extLst>
              </p:cNvPr>
              <p:cNvSpPr>
                <a:spLocks/>
              </p:cNvSpPr>
              <p:nvPr/>
            </p:nvSpPr>
            <p:spPr bwMode="auto">
              <a:xfrm rot="1980000">
                <a:off x="4954" y="115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3" name="Arc 96">
                <a:extLst>
                  <a:ext uri="{FF2B5EF4-FFF2-40B4-BE49-F238E27FC236}">
                    <a16:creationId xmlns:a16="http://schemas.microsoft.com/office/drawing/2014/main" id="{4FC8AE35-5638-7BCB-892E-6931E06A18C5}"/>
                  </a:ext>
                </a:extLst>
              </p:cNvPr>
              <p:cNvSpPr>
                <a:spLocks/>
              </p:cNvSpPr>
              <p:nvPr/>
            </p:nvSpPr>
            <p:spPr bwMode="auto">
              <a:xfrm rot="1980000">
                <a:off x="4897" y="956"/>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4" name="Arc 97">
                <a:extLst>
                  <a:ext uri="{FF2B5EF4-FFF2-40B4-BE49-F238E27FC236}">
                    <a16:creationId xmlns:a16="http://schemas.microsoft.com/office/drawing/2014/main" id="{9765AF45-0FE8-80E3-8217-C016D38B9589}"/>
                  </a:ext>
                </a:extLst>
              </p:cNvPr>
              <p:cNvSpPr>
                <a:spLocks/>
              </p:cNvSpPr>
              <p:nvPr/>
            </p:nvSpPr>
            <p:spPr bwMode="auto">
              <a:xfrm rot="-8820000">
                <a:off x="4845" y="103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5" name="Arc 98">
                <a:extLst>
                  <a:ext uri="{FF2B5EF4-FFF2-40B4-BE49-F238E27FC236}">
                    <a16:creationId xmlns:a16="http://schemas.microsoft.com/office/drawing/2014/main" id="{408FE258-353F-5679-69BF-BE744D00AFAE}"/>
                  </a:ext>
                </a:extLst>
              </p:cNvPr>
              <p:cNvSpPr>
                <a:spLocks/>
              </p:cNvSpPr>
              <p:nvPr/>
            </p:nvSpPr>
            <p:spPr bwMode="auto">
              <a:xfrm rot="1980000">
                <a:off x="4846" y="103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6" name="Arc 99">
                <a:extLst>
                  <a:ext uri="{FF2B5EF4-FFF2-40B4-BE49-F238E27FC236}">
                    <a16:creationId xmlns:a16="http://schemas.microsoft.com/office/drawing/2014/main" id="{37E1FECA-CFA7-80B1-46FF-61BB414BBEE0}"/>
                  </a:ext>
                </a:extLst>
              </p:cNvPr>
              <p:cNvSpPr>
                <a:spLocks/>
              </p:cNvSpPr>
              <p:nvPr/>
            </p:nvSpPr>
            <p:spPr bwMode="auto">
              <a:xfrm rot="-3420000">
                <a:off x="4992" y="91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7" name="Arc 100">
                <a:extLst>
                  <a:ext uri="{FF2B5EF4-FFF2-40B4-BE49-F238E27FC236}">
                    <a16:creationId xmlns:a16="http://schemas.microsoft.com/office/drawing/2014/main" id="{3F8E1733-60E7-D14A-F987-7E8649412A90}"/>
                  </a:ext>
                </a:extLst>
              </p:cNvPr>
              <p:cNvSpPr>
                <a:spLocks/>
              </p:cNvSpPr>
              <p:nvPr/>
            </p:nvSpPr>
            <p:spPr bwMode="auto">
              <a:xfrm rot="7380000">
                <a:off x="4798" y="1288"/>
                <a:ext cx="145" cy="56"/>
              </a:xfrm>
              <a:custGeom>
                <a:avLst/>
                <a:gdLst>
                  <a:gd name="T0" fmla="*/ 0 w 21600"/>
                  <a:gd name="T1" fmla="*/ 0 h 25175"/>
                  <a:gd name="T2" fmla="*/ 0 w 21600"/>
                  <a:gd name="T3" fmla="*/ 0 h 25175"/>
                  <a:gd name="T4" fmla="*/ 0 w 21600"/>
                  <a:gd name="T5" fmla="*/ 0 h 25175"/>
                  <a:gd name="T6" fmla="*/ 0 60000 65536"/>
                  <a:gd name="T7" fmla="*/ 0 60000 65536"/>
                  <a:gd name="T8" fmla="*/ 0 60000 65536"/>
                </a:gdLst>
                <a:ahLst/>
                <a:cxnLst>
                  <a:cxn ang="T6">
                    <a:pos x="T0" y="T1"/>
                  </a:cxn>
                  <a:cxn ang="T7">
                    <a:pos x="T2" y="T3"/>
                  </a:cxn>
                  <a:cxn ang="T8">
                    <a:pos x="T4" y="T5"/>
                  </a:cxn>
                </a:cxnLst>
                <a:rect l="0" t="0" r="r" b="b"/>
                <a:pathLst>
                  <a:path w="21600" h="25175" fill="none" extrusionOk="0">
                    <a:moveTo>
                      <a:pt x="21600" y="25175"/>
                    </a:moveTo>
                    <a:cubicBezTo>
                      <a:pt x="9670" y="25175"/>
                      <a:pt x="0" y="15504"/>
                      <a:pt x="0" y="3575"/>
                    </a:cubicBezTo>
                    <a:cubicBezTo>
                      <a:pt x="-1" y="2377"/>
                      <a:pt x="99" y="1181"/>
                      <a:pt x="297" y="-1"/>
                    </a:cubicBezTo>
                  </a:path>
                  <a:path w="21600" h="25175" stroke="0" extrusionOk="0">
                    <a:moveTo>
                      <a:pt x="21600" y="25175"/>
                    </a:moveTo>
                    <a:cubicBezTo>
                      <a:pt x="9670" y="25175"/>
                      <a:pt x="0" y="15504"/>
                      <a:pt x="0" y="3575"/>
                    </a:cubicBezTo>
                    <a:cubicBezTo>
                      <a:pt x="-1" y="2377"/>
                      <a:pt x="99" y="1181"/>
                      <a:pt x="297" y="-1"/>
                    </a:cubicBezTo>
                    <a:lnTo>
                      <a:pt x="21600" y="3575"/>
                    </a:lnTo>
                    <a:lnTo>
                      <a:pt x="21600" y="2517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98" name="Line 101">
                <a:extLst>
                  <a:ext uri="{FF2B5EF4-FFF2-40B4-BE49-F238E27FC236}">
                    <a16:creationId xmlns:a16="http://schemas.microsoft.com/office/drawing/2014/main" id="{A20B2F80-415C-22F7-4BAA-687379C024E1}"/>
                  </a:ext>
                </a:extLst>
              </p:cNvPr>
              <p:cNvSpPr>
                <a:spLocks noChangeShapeType="1"/>
              </p:cNvSpPr>
              <p:nvPr/>
            </p:nvSpPr>
            <p:spPr bwMode="auto">
              <a:xfrm flipV="1">
                <a:off x="4749" y="1365"/>
                <a:ext cx="62" cy="9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40" name="Group 118">
              <a:extLst>
                <a:ext uri="{FF2B5EF4-FFF2-40B4-BE49-F238E27FC236}">
                  <a16:creationId xmlns:a16="http://schemas.microsoft.com/office/drawing/2014/main" id="{910D8FD5-BE89-4909-F39A-FFEB103724AC}"/>
                </a:ext>
              </a:extLst>
            </p:cNvPr>
            <p:cNvGrpSpPr>
              <a:grpSpLocks/>
            </p:cNvGrpSpPr>
            <p:nvPr/>
          </p:nvGrpSpPr>
          <p:grpSpPr bwMode="auto">
            <a:xfrm>
              <a:off x="4068" y="1314"/>
              <a:ext cx="683" cy="293"/>
              <a:chOff x="4068" y="1314"/>
              <a:chExt cx="683" cy="293"/>
            </a:xfrm>
          </p:grpSpPr>
          <p:sp>
            <p:nvSpPr>
              <p:cNvPr id="19769" name="Arc 103">
                <a:extLst>
                  <a:ext uri="{FF2B5EF4-FFF2-40B4-BE49-F238E27FC236}">
                    <a16:creationId xmlns:a16="http://schemas.microsoft.com/office/drawing/2014/main" id="{F10A4B13-CC00-079F-3670-CA621A42FC4A}"/>
                  </a:ext>
                </a:extLst>
              </p:cNvPr>
              <p:cNvSpPr>
                <a:spLocks/>
              </p:cNvSpPr>
              <p:nvPr/>
            </p:nvSpPr>
            <p:spPr bwMode="auto">
              <a:xfrm>
                <a:off x="4395" y="1462"/>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0" name="Arc 104">
                <a:extLst>
                  <a:ext uri="{FF2B5EF4-FFF2-40B4-BE49-F238E27FC236}">
                    <a16:creationId xmlns:a16="http://schemas.microsoft.com/office/drawing/2014/main" id="{BA299679-2555-2C73-821D-9C1AA82CF6E5}"/>
                  </a:ext>
                </a:extLst>
              </p:cNvPr>
              <p:cNvSpPr>
                <a:spLocks/>
              </p:cNvSpPr>
              <p:nvPr/>
            </p:nvSpPr>
            <p:spPr bwMode="auto">
              <a:xfrm>
                <a:off x="4442" y="1460"/>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1" name="Arc 105">
                <a:extLst>
                  <a:ext uri="{FF2B5EF4-FFF2-40B4-BE49-F238E27FC236}">
                    <a16:creationId xmlns:a16="http://schemas.microsoft.com/office/drawing/2014/main" id="{64CB4A7F-F211-DE61-599A-9821F1D089C4}"/>
                  </a:ext>
                </a:extLst>
              </p:cNvPr>
              <p:cNvSpPr>
                <a:spLocks/>
              </p:cNvSpPr>
              <p:nvPr/>
            </p:nvSpPr>
            <p:spPr bwMode="auto">
              <a:xfrm>
                <a:off x="4395" y="1317"/>
                <a:ext cx="96"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2" name="Arc 106">
                <a:extLst>
                  <a:ext uri="{FF2B5EF4-FFF2-40B4-BE49-F238E27FC236}">
                    <a16:creationId xmlns:a16="http://schemas.microsoft.com/office/drawing/2014/main" id="{9CCF48A3-4CC0-5650-F94A-91C0E3A9FD2D}"/>
                  </a:ext>
                </a:extLst>
              </p:cNvPr>
              <p:cNvSpPr>
                <a:spLocks/>
              </p:cNvSpPr>
              <p:nvPr/>
            </p:nvSpPr>
            <p:spPr bwMode="auto">
              <a:xfrm>
                <a:off x="4491" y="1460"/>
                <a:ext cx="45" cy="145"/>
              </a:xfrm>
              <a:custGeom>
                <a:avLst/>
                <a:gdLst>
                  <a:gd name="T0" fmla="*/ 0 w 20224"/>
                  <a:gd name="T1" fmla="*/ 0 h 21600"/>
                  <a:gd name="T2" fmla="*/ 0 w 20224"/>
                  <a:gd name="T3" fmla="*/ 0 h 21600"/>
                  <a:gd name="T4" fmla="*/ 0 w 20224"/>
                  <a:gd name="T5" fmla="*/ 0 h 21600"/>
                  <a:gd name="T6" fmla="*/ 0 60000 65536"/>
                  <a:gd name="T7" fmla="*/ 0 60000 65536"/>
                  <a:gd name="T8" fmla="*/ 0 60000 65536"/>
                </a:gdLst>
                <a:ahLst/>
                <a:cxnLst>
                  <a:cxn ang="T6">
                    <a:pos x="T0" y="T1"/>
                  </a:cxn>
                  <a:cxn ang="T7">
                    <a:pos x="T2" y="T3"/>
                  </a:cxn>
                  <a:cxn ang="T8">
                    <a:pos x="T4" y="T5"/>
                  </a:cxn>
                </a:cxnLst>
                <a:rect l="0" t="0" r="r" b="b"/>
                <a:pathLst>
                  <a:path w="20224" h="21600" fill="none" extrusionOk="0">
                    <a:moveTo>
                      <a:pt x="20224" y="21600"/>
                    </a:moveTo>
                    <a:cubicBezTo>
                      <a:pt x="11221" y="21600"/>
                      <a:pt x="3162" y="16016"/>
                      <a:pt x="0" y="7586"/>
                    </a:cubicBezTo>
                  </a:path>
                  <a:path w="20224" h="21600" stroke="0" extrusionOk="0">
                    <a:moveTo>
                      <a:pt x="20224" y="21600"/>
                    </a:moveTo>
                    <a:cubicBezTo>
                      <a:pt x="11221" y="21600"/>
                      <a:pt x="3162" y="16016"/>
                      <a:pt x="0" y="7586"/>
                    </a:cubicBezTo>
                    <a:lnTo>
                      <a:pt x="20224" y="0"/>
                    </a:lnTo>
                    <a:lnTo>
                      <a:pt x="20224"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3" name="Arc 107">
                <a:extLst>
                  <a:ext uri="{FF2B5EF4-FFF2-40B4-BE49-F238E27FC236}">
                    <a16:creationId xmlns:a16="http://schemas.microsoft.com/office/drawing/2014/main" id="{EF6EE7D5-23AF-F328-9D49-F3449FB2BEE2}"/>
                  </a:ext>
                </a:extLst>
              </p:cNvPr>
              <p:cNvSpPr>
                <a:spLocks/>
              </p:cNvSpPr>
              <p:nvPr/>
            </p:nvSpPr>
            <p:spPr bwMode="auto">
              <a:xfrm>
                <a:off x="4538" y="1458"/>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4" name="Arc 108">
                <a:extLst>
                  <a:ext uri="{FF2B5EF4-FFF2-40B4-BE49-F238E27FC236}">
                    <a16:creationId xmlns:a16="http://schemas.microsoft.com/office/drawing/2014/main" id="{0B89A2B3-59B1-B9CB-5F2F-323026EA6302}"/>
                  </a:ext>
                </a:extLst>
              </p:cNvPr>
              <p:cNvSpPr>
                <a:spLocks/>
              </p:cNvSpPr>
              <p:nvPr/>
            </p:nvSpPr>
            <p:spPr bwMode="auto">
              <a:xfrm>
                <a:off x="4396" y="1316"/>
                <a:ext cx="96" cy="14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5" name="Arc 109">
                <a:extLst>
                  <a:ext uri="{FF2B5EF4-FFF2-40B4-BE49-F238E27FC236}">
                    <a16:creationId xmlns:a16="http://schemas.microsoft.com/office/drawing/2014/main" id="{00967761-D95C-4F76-C1B0-8C747D4AE41C}"/>
                  </a:ext>
                </a:extLst>
              </p:cNvPr>
              <p:cNvSpPr>
                <a:spLocks/>
              </p:cNvSpPr>
              <p:nvPr/>
            </p:nvSpPr>
            <p:spPr bwMode="auto">
              <a:xfrm>
                <a:off x="4490" y="1318"/>
                <a:ext cx="96"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6" name="Arc 110">
                <a:extLst>
                  <a:ext uri="{FF2B5EF4-FFF2-40B4-BE49-F238E27FC236}">
                    <a16:creationId xmlns:a16="http://schemas.microsoft.com/office/drawing/2014/main" id="{4646B2A4-AC5A-8798-334B-301CE205EC44}"/>
                  </a:ext>
                </a:extLst>
              </p:cNvPr>
              <p:cNvSpPr>
                <a:spLocks/>
              </p:cNvSpPr>
              <p:nvPr/>
            </p:nvSpPr>
            <p:spPr bwMode="auto">
              <a:xfrm>
                <a:off x="4291" y="1459"/>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7" name="Arc 111">
                <a:extLst>
                  <a:ext uri="{FF2B5EF4-FFF2-40B4-BE49-F238E27FC236}">
                    <a16:creationId xmlns:a16="http://schemas.microsoft.com/office/drawing/2014/main" id="{2E6AC9A1-D324-4565-1524-77864DC27822}"/>
                  </a:ext>
                </a:extLst>
              </p:cNvPr>
              <p:cNvSpPr>
                <a:spLocks/>
              </p:cNvSpPr>
              <p:nvPr/>
            </p:nvSpPr>
            <p:spPr bwMode="auto">
              <a:xfrm>
                <a:off x="4337" y="1459"/>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8" name="Arc 112">
                <a:extLst>
                  <a:ext uri="{FF2B5EF4-FFF2-40B4-BE49-F238E27FC236}">
                    <a16:creationId xmlns:a16="http://schemas.microsoft.com/office/drawing/2014/main" id="{0DBB6A33-7EE0-1518-0239-AF5615FD9D5C}"/>
                  </a:ext>
                </a:extLst>
              </p:cNvPr>
              <p:cNvSpPr>
                <a:spLocks/>
              </p:cNvSpPr>
              <p:nvPr/>
            </p:nvSpPr>
            <p:spPr bwMode="auto">
              <a:xfrm>
                <a:off x="4201" y="1315"/>
                <a:ext cx="89" cy="145"/>
              </a:xfrm>
              <a:custGeom>
                <a:avLst/>
                <a:gdLst>
                  <a:gd name="T0" fmla="*/ 0 w 20023"/>
                  <a:gd name="T1" fmla="*/ 0 h 21599"/>
                  <a:gd name="T2" fmla="*/ 0 w 20023"/>
                  <a:gd name="T3" fmla="*/ 0 h 21599"/>
                  <a:gd name="T4" fmla="*/ 0 w 20023"/>
                  <a:gd name="T5" fmla="*/ 0 h 21599"/>
                  <a:gd name="T6" fmla="*/ 0 60000 65536"/>
                  <a:gd name="T7" fmla="*/ 0 60000 65536"/>
                  <a:gd name="T8" fmla="*/ 0 60000 65536"/>
                </a:gdLst>
                <a:ahLst/>
                <a:cxnLst>
                  <a:cxn ang="T6">
                    <a:pos x="T0" y="T1"/>
                  </a:cxn>
                  <a:cxn ang="T7">
                    <a:pos x="T2" y="T3"/>
                  </a:cxn>
                  <a:cxn ang="T8">
                    <a:pos x="T4" y="T5"/>
                  </a:cxn>
                </a:cxnLst>
                <a:rect l="0" t="0" r="r" b="b"/>
                <a:pathLst>
                  <a:path w="20023" h="21599" fill="none" extrusionOk="0">
                    <a:moveTo>
                      <a:pt x="-1" y="13497"/>
                    </a:moveTo>
                    <a:cubicBezTo>
                      <a:pt x="3269" y="5415"/>
                      <a:pt x="11079" y="90"/>
                      <a:pt x="19798" y="0"/>
                    </a:cubicBezTo>
                  </a:path>
                  <a:path w="20023" h="21599" stroke="0" extrusionOk="0">
                    <a:moveTo>
                      <a:pt x="-1" y="13497"/>
                    </a:moveTo>
                    <a:cubicBezTo>
                      <a:pt x="3269" y="5415"/>
                      <a:pt x="11079" y="90"/>
                      <a:pt x="19798" y="0"/>
                    </a:cubicBezTo>
                    <a:lnTo>
                      <a:pt x="20023" y="21599"/>
                    </a:lnTo>
                    <a:lnTo>
                      <a:pt x="-1" y="13497"/>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79" name="Arc 113">
                <a:extLst>
                  <a:ext uri="{FF2B5EF4-FFF2-40B4-BE49-F238E27FC236}">
                    <a16:creationId xmlns:a16="http://schemas.microsoft.com/office/drawing/2014/main" id="{EABB9BD4-77D4-01FF-AA8B-F06DE23506F0}"/>
                  </a:ext>
                </a:extLst>
              </p:cNvPr>
              <p:cNvSpPr>
                <a:spLocks/>
              </p:cNvSpPr>
              <p:nvPr/>
            </p:nvSpPr>
            <p:spPr bwMode="auto">
              <a:xfrm>
                <a:off x="4290" y="1315"/>
                <a:ext cx="96"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0" name="Arc 114">
                <a:extLst>
                  <a:ext uri="{FF2B5EF4-FFF2-40B4-BE49-F238E27FC236}">
                    <a16:creationId xmlns:a16="http://schemas.microsoft.com/office/drawing/2014/main" id="{2840C666-AF68-2A3D-BD33-A973DD84FEA2}"/>
                  </a:ext>
                </a:extLst>
              </p:cNvPr>
              <p:cNvSpPr>
                <a:spLocks/>
              </p:cNvSpPr>
              <p:nvPr/>
            </p:nvSpPr>
            <p:spPr bwMode="auto">
              <a:xfrm>
                <a:off x="4291" y="1314"/>
                <a:ext cx="96" cy="14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1" name="Arc 115">
                <a:extLst>
                  <a:ext uri="{FF2B5EF4-FFF2-40B4-BE49-F238E27FC236}">
                    <a16:creationId xmlns:a16="http://schemas.microsoft.com/office/drawing/2014/main" id="{79B184BC-410E-BB9F-6AE9-2CBD9816ABC1}"/>
                  </a:ext>
                </a:extLst>
              </p:cNvPr>
              <p:cNvSpPr>
                <a:spLocks/>
              </p:cNvSpPr>
              <p:nvPr/>
            </p:nvSpPr>
            <p:spPr bwMode="auto">
              <a:xfrm>
                <a:off x="4068" y="1407"/>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2" name="Arc 116">
                <a:extLst>
                  <a:ext uri="{FF2B5EF4-FFF2-40B4-BE49-F238E27FC236}">
                    <a16:creationId xmlns:a16="http://schemas.microsoft.com/office/drawing/2014/main" id="{03C96B14-C386-ACDB-487F-9E0CDE000ABA}"/>
                  </a:ext>
                </a:extLst>
              </p:cNvPr>
              <p:cNvSpPr>
                <a:spLocks/>
              </p:cNvSpPr>
              <p:nvPr/>
            </p:nvSpPr>
            <p:spPr bwMode="auto">
              <a:xfrm>
                <a:off x="4492" y="1448"/>
                <a:ext cx="145" cy="55"/>
              </a:xfrm>
              <a:custGeom>
                <a:avLst/>
                <a:gdLst>
                  <a:gd name="T0" fmla="*/ 0 w 21600"/>
                  <a:gd name="T1" fmla="*/ 0 h 24737"/>
                  <a:gd name="T2" fmla="*/ 0 w 21600"/>
                  <a:gd name="T3" fmla="*/ 0 h 24737"/>
                  <a:gd name="T4" fmla="*/ 0 w 21600"/>
                  <a:gd name="T5" fmla="*/ 0 h 24737"/>
                  <a:gd name="T6" fmla="*/ 0 60000 65536"/>
                  <a:gd name="T7" fmla="*/ 0 60000 65536"/>
                  <a:gd name="T8" fmla="*/ 0 60000 65536"/>
                </a:gdLst>
                <a:ahLst/>
                <a:cxnLst>
                  <a:cxn ang="T6">
                    <a:pos x="T0" y="T1"/>
                  </a:cxn>
                  <a:cxn ang="T7">
                    <a:pos x="T2" y="T3"/>
                  </a:cxn>
                  <a:cxn ang="T8">
                    <a:pos x="T4" y="T5"/>
                  </a:cxn>
                </a:cxnLst>
                <a:rect l="0" t="0" r="r" b="b"/>
                <a:pathLst>
                  <a:path w="21600" h="24737" fill="none" extrusionOk="0">
                    <a:moveTo>
                      <a:pt x="229" y="24736"/>
                    </a:moveTo>
                    <a:cubicBezTo>
                      <a:pt x="76" y="23697"/>
                      <a:pt x="0" y="22649"/>
                      <a:pt x="0" y="21599"/>
                    </a:cubicBezTo>
                    <a:cubicBezTo>
                      <a:pt x="-1" y="9727"/>
                      <a:pt x="9580" y="81"/>
                      <a:pt x="21450" y="-1"/>
                    </a:cubicBezTo>
                  </a:path>
                  <a:path w="21600" h="24737" stroke="0" extrusionOk="0">
                    <a:moveTo>
                      <a:pt x="229" y="24736"/>
                    </a:moveTo>
                    <a:cubicBezTo>
                      <a:pt x="76" y="23697"/>
                      <a:pt x="0" y="22649"/>
                      <a:pt x="0" y="21599"/>
                    </a:cubicBezTo>
                    <a:cubicBezTo>
                      <a:pt x="-1" y="9727"/>
                      <a:pt x="9580" y="81"/>
                      <a:pt x="21450" y="-1"/>
                    </a:cubicBezTo>
                    <a:lnTo>
                      <a:pt x="21600" y="21599"/>
                    </a:lnTo>
                    <a:lnTo>
                      <a:pt x="229" y="24736"/>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3" name="Line 117">
                <a:extLst>
                  <a:ext uri="{FF2B5EF4-FFF2-40B4-BE49-F238E27FC236}">
                    <a16:creationId xmlns:a16="http://schemas.microsoft.com/office/drawing/2014/main" id="{F13A5B7F-D3C2-4EC0-7600-8C3FFE77E557}"/>
                  </a:ext>
                </a:extLst>
              </p:cNvPr>
              <p:cNvSpPr>
                <a:spLocks noChangeShapeType="1"/>
              </p:cNvSpPr>
              <p:nvPr/>
            </p:nvSpPr>
            <p:spPr bwMode="auto">
              <a:xfrm flipH="1">
                <a:off x="4637" y="1452"/>
                <a:ext cx="11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41" name="Group 134">
              <a:extLst>
                <a:ext uri="{FF2B5EF4-FFF2-40B4-BE49-F238E27FC236}">
                  <a16:creationId xmlns:a16="http://schemas.microsoft.com/office/drawing/2014/main" id="{EBB180D0-A1CA-0A66-4BAF-6C37AF444C28}"/>
                </a:ext>
              </a:extLst>
            </p:cNvPr>
            <p:cNvGrpSpPr>
              <a:grpSpLocks/>
            </p:cNvGrpSpPr>
            <p:nvPr/>
          </p:nvGrpSpPr>
          <p:grpSpPr bwMode="auto">
            <a:xfrm>
              <a:off x="4692" y="1458"/>
              <a:ext cx="407" cy="622"/>
              <a:chOff x="4692" y="1458"/>
              <a:chExt cx="407" cy="622"/>
            </a:xfrm>
          </p:grpSpPr>
          <p:sp>
            <p:nvSpPr>
              <p:cNvPr id="19754" name="Arc 119">
                <a:extLst>
                  <a:ext uri="{FF2B5EF4-FFF2-40B4-BE49-F238E27FC236}">
                    <a16:creationId xmlns:a16="http://schemas.microsoft.com/office/drawing/2014/main" id="{AC39A65D-F119-33E7-BDBE-A00A7ADDE172}"/>
                  </a:ext>
                </a:extLst>
              </p:cNvPr>
              <p:cNvSpPr>
                <a:spLocks/>
              </p:cNvSpPr>
              <p:nvPr/>
            </p:nvSpPr>
            <p:spPr bwMode="auto">
              <a:xfrm rot="-1440000">
                <a:off x="4751" y="177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5" name="Arc 120">
                <a:extLst>
                  <a:ext uri="{FF2B5EF4-FFF2-40B4-BE49-F238E27FC236}">
                    <a16:creationId xmlns:a16="http://schemas.microsoft.com/office/drawing/2014/main" id="{0F0C7AE3-6236-D394-60CF-A5243A844CC2}"/>
                  </a:ext>
                </a:extLst>
              </p:cNvPr>
              <p:cNvSpPr>
                <a:spLocks/>
              </p:cNvSpPr>
              <p:nvPr/>
            </p:nvSpPr>
            <p:spPr bwMode="auto">
              <a:xfrm rot="9360000">
                <a:off x="4731" y="1727"/>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595" y="-1"/>
                    </a:moveTo>
                    <a:cubicBezTo>
                      <a:pt x="21598" y="148"/>
                      <a:pt x="21600" y="296"/>
                      <a:pt x="21600" y="445"/>
                    </a:cubicBezTo>
                    <a:cubicBezTo>
                      <a:pt x="21600" y="12374"/>
                      <a:pt x="11929" y="22044"/>
                      <a:pt x="0" y="22045"/>
                    </a:cubicBezTo>
                  </a:path>
                  <a:path w="21600" h="22045" stroke="0" extrusionOk="0">
                    <a:moveTo>
                      <a:pt x="21595" y="-1"/>
                    </a:moveTo>
                    <a:cubicBezTo>
                      <a:pt x="21598" y="148"/>
                      <a:pt x="21600" y="296"/>
                      <a:pt x="21600" y="445"/>
                    </a:cubicBezTo>
                    <a:cubicBezTo>
                      <a:pt x="21600" y="12374"/>
                      <a:pt x="11929" y="22044"/>
                      <a:pt x="0" y="22045"/>
                    </a:cubicBezTo>
                    <a:lnTo>
                      <a:pt x="0" y="445"/>
                    </a:lnTo>
                    <a:lnTo>
                      <a:pt x="21595"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6" name="Arc 121">
                <a:extLst>
                  <a:ext uri="{FF2B5EF4-FFF2-40B4-BE49-F238E27FC236}">
                    <a16:creationId xmlns:a16="http://schemas.microsoft.com/office/drawing/2014/main" id="{4E41CF87-C9D4-B539-FD61-7A6FE1F071B2}"/>
                  </a:ext>
                </a:extLst>
              </p:cNvPr>
              <p:cNvSpPr>
                <a:spLocks/>
              </p:cNvSpPr>
              <p:nvPr/>
            </p:nvSpPr>
            <p:spPr bwMode="auto">
              <a:xfrm rot="-1440000">
                <a:off x="4872" y="166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7" name="Arc 122">
                <a:extLst>
                  <a:ext uri="{FF2B5EF4-FFF2-40B4-BE49-F238E27FC236}">
                    <a16:creationId xmlns:a16="http://schemas.microsoft.com/office/drawing/2014/main" id="{6AC4A374-3C8B-6745-5E8C-E53A228BF0E5}"/>
                  </a:ext>
                </a:extLst>
              </p:cNvPr>
              <p:cNvSpPr>
                <a:spLocks/>
              </p:cNvSpPr>
              <p:nvPr/>
            </p:nvSpPr>
            <p:spPr bwMode="auto">
              <a:xfrm rot="-1440000">
                <a:off x="4712" y="1686"/>
                <a:ext cx="145" cy="45"/>
              </a:xfrm>
              <a:custGeom>
                <a:avLst/>
                <a:gdLst>
                  <a:gd name="T0" fmla="*/ 0 w 21600"/>
                  <a:gd name="T1" fmla="*/ 0 h 20115"/>
                  <a:gd name="T2" fmla="*/ 0 w 21600"/>
                  <a:gd name="T3" fmla="*/ 0 h 20115"/>
                  <a:gd name="T4" fmla="*/ 0 w 21600"/>
                  <a:gd name="T5" fmla="*/ 0 h 20115"/>
                  <a:gd name="T6" fmla="*/ 0 60000 65536"/>
                  <a:gd name="T7" fmla="*/ 0 60000 65536"/>
                  <a:gd name="T8" fmla="*/ 0 60000 65536"/>
                </a:gdLst>
                <a:ahLst/>
                <a:cxnLst>
                  <a:cxn ang="T6">
                    <a:pos x="T0" y="T1"/>
                  </a:cxn>
                  <a:cxn ang="T7">
                    <a:pos x="T2" y="T3"/>
                  </a:cxn>
                  <a:cxn ang="T8">
                    <a:pos x="T4" y="T5"/>
                  </a:cxn>
                </a:cxnLst>
                <a:rect l="0" t="0" r="r" b="b"/>
                <a:pathLst>
                  <a:path w="21600" h="20115" fill="none" extrusionOk="0">
                    <a:moveTo>
                      <a:pt x="13729" y="20115"/>
                    </a:moveTo>
                    <a:cubicBezTo>
                      <a:pt x="5449" y="16875"/>
                      <a:pt x="0" y="8891"/>
                      <a:pt x="0" y="0"/>
                    </a:cubicBezTo>
                  </a:path>
                  <a:path w="21600" h="20115" stroke="0" extrusionOk="0">
                    <a:moveTo>
                      <a:pt x="13729" y="20115"/>
                    </a:moveTo>
                    <a:cubicBezTo>
                      <a:pt x="5449" y="16875"/>
                      <a:pt x="0" y="8891"/>
                      <a:pt x="0" y="0"/>
                    </a:cubicBezTo>
                    <a:lnTo>
                      <a:pt x="21600" y="0"/>
                    </a:lnTo>
                    <a:lnTo>
                      <a:pt x="13729" y="2011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8" name="Arc 123">
                <a:extLst>
                  <a:ext uri="{FF2B5EF4-FFF2-40B4-BE49-F238E27FC236}">
                    <a16:creationId xmlns:a16="http://schemas.microsoft.com/office/drawing/2014/main" id="{4FC0D36D-6AE3-3510-D558-DD2A8018C5AC}"/>
                  </a:ext>
                </a:extLst>
              </p:cNvPr>
              <p:cNvSpPr>
                <a:spLocks/>
              </p:cNvSpPr>
              <p:nvPr/>
            </p:nvSpPr>
            <p:spPr bwMode="auto">
              <a:xfrm rot="9360000">
                <a:off x="4692" y="1639"/>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595" y="-1"/>
                    </a:moveTo>
                    <a:cubicBezTo>
                      <a:pt x="21598" y="148"/>
                      <a:pt x="21600" y="296"/>
                      <a:pt x="21600" y="445"/>
                    </a:cubicBezTo>
                    <a:cubicBezTo>
                      <a:pt x="21600" y="12374"/>
                      <a:pt x="11929" y="22044"/>
                      <a:pt x="0" y="22045"/>
                    </a:cubicBezTo>
                  </a:path>
                  <a:path w="21600" h="22045" stroke="0" extrusionOk="0">
                    <a:moveTo>
                      <a:pt x="21595" y="-1"/>
                    </a:moveTo>
                    <a:cubicBezTo>
                      <a:pt x="21598" y="148"/>
                      <a:pt x="21600" y="296"/>
                      <a:pt x="21600" y="445"/>
                    </a:cubicBezTo>
                    <a:cubicBezTo>
                      <a:pt x="21600" y="12374"/>
                      <a:pt x="11929" y="22044"/>
                      <a:pt x="0" y="22045"/>
                    </a:cubicBezTo>
                    <a:lnTo>
                      <a:pt x="0" y="445"/>
                    </a:lnTo>
                    <a:lnTo>
                      <a:pt x="21595"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9" name="Arc 124">
                <a:extLst>
                  <a:ext uri="{FF2B5EF4-FFF2-40B4-BE49-F238E27FC236}">
                    <a16:creationId xmlns:a16="http://schemas.microsoft.com/office/drawing/2014/main" id="{470DFE20-E999-06A1-2A66-3A75E7564CB6}"/>
                  </a:ext>
                </a:extLst>
              </p:cNvPr>
              <p:cNvSpPr>
                <a:spLocks/>
              </p:cNvSpPr>
              <p:nvPr/>
            </p:nvSpPr>
            <p:spPr bwMode="auto">
              <a:xfrm rot="9360000">
                <a:off x="4873" y="1666"/>
                <a:ext cx="14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0"/>
                      <a:pt x="21451" y="-1"/>
                    </a:cubicBezTo>
                  </a:path>
                  <a:path w="21600" h="21599" stroke="0" extrusionOk="0">
                    <a:moveTo>
                      <a:pt x="0" y="21599"/>
                    </a:moveTo>
                    <a:cubicBezTo>
                      <a:pt x="0" y="9727"/>
                      <a:pt x="9580" y="80"/>
                      <a:pt x="21451"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0" name="Arc 125">
                <a:extLst>
                  <a:ext uri="{FF2B5EF4-FFF2-40B4-BE49-F238E27FC236}">
                    <a16:creationId xmlns:a16="http://schemas.microsoft.com/office/drawing/2014/main" id="{3FD50B04-EAE6-16B8-E15D-1D6DACE81C15}"/>
                  </a:ext>
                </a:extLst>
              </p:cNvPr>
              <p:cNvSpPr>
                <a:spLocks/>
              </p:cNvSpPr>
              <p:nvPr/>
            </p:nvSpPr>
            <p:spPr bwMode="auto">
              <a:xfrm rot="-1440000">
                <a:off x="4833" y="158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1" name="Arc 126">
                <a:extLst>
                  <a:ext uri="{FF2B5EF4-FFF2-40B4-BE49-F238E27FC236}">
                    <a16:creationId xmlns:a16="http://schemas.microsoft.com/office/drawing/2014/main" id="{4BE6AF55-F2C3-2174-ED15-23B57DBA0702}"/>
                  </a:ext>
                </a:extLst>
              </p:cNvPr>
              <p:cNvSpPr>
                <a:spLocks/>
              </p:cNvSpPr>
              <p:nvPr/>
            </p:nvSpPr>
            <p:spPr bwMode="auto">
              <a:xfrm rot="-1440000">
                <a:off x="4795" y="186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2" name="Arc 127">
                <a:extLst>
                  <a:ext uri="{FF2B5EF4-FFF2-40B4-BE49-F238E27FC236}">
                    <a16:creationId xmlns:a16="http://schemas.microsoft.com/office/drawing/2014/main" id="{FD2F4E2D-AB37-DA9D-D99A-802358EF3713}"/>
                  </a:ext>
                </a:extLst>
              </p:cNvPr>
              <p:cNvSpPr>
                <a:spLocks/>
              </p:cNvSpPr>
              <p:nvPr/>
            </p:nvSpPr>
            <p:spPr bwMode="auto">
              <a:xfrm rot="9360000">
                <a:off x="4776" y="1821"/>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595" y="-1"/>
                    </a:moveTo>
                    <a:cubicBezTo>
                      <a:pt x="21598" y="148"/>
                      <a:pt x="21600" y="296"/>
                      <a:pt x="21600" y="445"/>
                    </a:cubicBezTo>
                    <a:cubicBezTo>
                      <a:pt x="21600" y="12374"/>
                      <a:pt x="11929" y="22044"/>
                      <a:pt x="0" y="22045"/>
                    </a:cubicBezTo>
                  </a:path>
                  <a:path w="21600" h="22045" stroke="0" extrusionOk="0">
                    <a:moveTo>
                      <a:pt x="21595" y="-1"/>
                    </a:moveTo>
                    <a:cubicBezTo>
                      <a:pt x="21598" y="148"/>
                      <a:pt x="21600" y="296"/>
                      <a:pt x="21600" y="445"/>
                    </a:cubicBezTo>
                    <a:cubicBezTo>
                      <a:pt x="21600" y="12374"/>
                      <a:pt x="11929" y="22044"/>
                      <a:pt x="0" y="22045"/>
                    </a:cubicBezTo>
                    <a:lnTo>
                      <a:pt x="0" y="445"/>
                    </a:lnTo>
                    <a:lnTo>
                      <a:pt x="21595"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 name="Arc 128">
                <a:extLst>
                  <a:ext uri="{FF2B5EF4-FFF2-40B4-BE49-F238E27FC236}">
                    <a16:creationId xmlns:a16="http://schemas.microsoft.com/office/drawing/2014/main" id="{1C2E19B9-5480-BBA4-31C2-FF1E1A2E7AC3}"/>
                  </a:ext>
                </a:extLst>
              </p:cNvPr>
              <p:cNvSpPr>
                <a:spLocks/>
              </p:cNvSpPr>
              <p:nvPr/>
            </p:nvSpPr>
            <p:spPr bwMode="auto">
              <a:xfrm rot="9360000">
                <a:off x="4953" y="1850"/>
                <a:ext cx="146" cy="89"/>
              </a:xfrm>
              <a:custGeom>
                <a:avLst/>
                <a:gdLst>
                  <a:gd name="T0" fmla="*/ 0 w 21600"/>
                  <a:gd name="T1" fmla="*/ 0 h 19982"/>
                  <a:gd name="T2" fmla="*/ 0 w 21600"/>
                  <a:gd name="T3" fmla="*/ 0 h 19982"/>
                  <a:gd name="T4" fmla="*/ 0 w 21600"/>
                  <a:gd name="T5" fmla="*/ 0 h 19982"/>
                  <a:gd name="T6" fmla="*/ 0 60000 65536"/>
                  <a:gd name="T7" fmla="*/ 0 60000 65536"/>
                  <a:gd name="T8" fmla="*/ 0 60000 65536"/>
                </a:gdLst>
                <a:ahLst/>
                <a:cxnLst>
                  <a:cxn ang="T6">
                    <a:pos x="T0" y="T1"/>
                  </a:cxn>
                  <a:cxn ang="T7">
                    <a:pos x="T2" y="T3"/>
                  </a:cxn>
                  <a:cxn ang="T8">
                    <a:pos x="T4" y="T5"/>
                  </a:cxn>
                </a:cxnLst>
                <a:rect l="0" t="0" r="r" b="b"/>
                <a:pathLst>
                  <a:path w="21600" h="19982" fill="none" extrusionOk="0">
                    <a:moveTo>
                      <a:pt x="0" y="19982"/>
                    </a:moveTo>
                    <a:cubicBezTo>
                      <a:pt x="0" y="11220"/>
                      <a:pt x="5292" y="3327"/>
                      <a:pt x="13397" y="0"/>
                    </a:cubicBezTo>
                  </a:path>
                  <a:path w="21600" h="19982" stroke="0" extrusionOk="0">
                    <a:moveTo>
                      <a:pt x="0" y="19982"/>
                    </a:moveTo>
                    <a:cubicBezTo>
                      <a:pt x="0" y="11220"/>
                      <a:pt x="5292" y="3327"/>
                      <a:pt x="13397" y="0"/>
                    </a:cubicBezTo>
                    <a:lnTo>
                      <a:pt x="21600" y="19982"/>
                    </a:lnTo>
                    <a:lnTo>
                      <a:pt x="0" y="19982"/>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 name="Arc 129">
                <a:extLst>
                  <a:ext uri="{FF2B5EF4-FFF2-40B4-BE49-F238E27FC236}">
                    <a16:creationId xmlns:a16="http://schemas.microsoft.com/office/drawing/2014/main" id="{8F658453-225B-1EF8-1BCA-E4F41B2611EC}"/>
                  </a:ext>
                </a:extLst>
              </p:cNvPr>
              <p:cNvSpPr>
                <a:spLocks/>
              </p:cNvSpPr>
              <p:nvPr/>
            </p:nvSpPr>
            <p:spPr bwMode="auto">
              <a:xfrm rot="-1440000">
                <a:off x="4915" y="1761"/>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 name="Arc 130">
                <a:extLst>
                  <a:ext uri="{FF2B5EF4-FFF2-40B4-BE49-F238E27FC236}">
                    <a16:creationId xmlns:a16="http://schemas.microsoft.com/office/drawing/2014/main" id="{997A261D-C316-EC10-4E48-920C482F059A}"/>
                  </a:ext>
                </a:extLst>
              </p:cNvPr>
              <p:cNvSpPr>
                <a:spLocks/>
              </p:cNvSpPr>
              <p:nvPr/>
            </p:nvSpPr>
            <p:spPr bwMode="auto">
              <a:xfrm rot="9360000">
                <a:off x="4916" y="1761"/>
                <a:ext cx="14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0"/>
                      <a:pt x="21451" y="-1"/>
                    </a:cubicBezTo>
                  </a:path>
                  <a:path w="21600" h="21599" stroke="0" extrusionOk="0">
                    <a:moveTo>
                      <a:pt x="0" y="21599"/>
                    </a:moveTo>
                    <a:cubicBezTo>
                      <a:pt x="0" y="9727"/>
                      <a:pt x="9580" y="80"/>
                      <a:pt x="21451"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6" name="Arc 131">
                <a:extLst>
                  <a:ext uri="{FF2B5EF4-FFF2-40B4-BE49-F238E27FC236}">
                    <a16:creationId xmlns:a16="http://schemas.microsoft.com/office/drawing/2014/main" id="{80C1632E-4494-D2F1-4B79-C5A7B05B7F56}"/>
                  </a:ext>
                </a:extLst>
              </p:cNvPr>
              <p:cNvSpPr>
                <a:spLocks/>
              </p:cNvSpPr>
              <p:nvPr/>
            </p:nvSpPr>
            <p:spPr bwMode="auto">
              <a:xfrm rot="3960000">
                <a:off x="4957" y="198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7" name="Arc 132">
                <a:extLst>
                  <a:ext uri="{FF2B5EF4-FFF2-40B4-BE49-F238E27FC236}">
                    <a16:creationId xmlns:a16="http://schemas.microsoft.com/office/drawing/2014/main" id="{854D1D39-E91A-73EF-2E4E-F54AFED573A5}"/>
                  </a:ext>
                </a:extLst>
              </p:cNvPr>
              <p:cNvSpPr>
                <a:spLocks/>
              </p:cNvSpPr>
              <p:nvPr/>
            </p:nvSpPr>
            <p:spPr bwMode="auto">
              <a:xfrm rot="-6840000">
                <a:off x="4745" y="1612"/>
                <a:ext cx="145" cy="56"/>
              </a:xfrm>
              <a:custGeom>
                <a:avLst/>
                <a:gdLst>
                  <a:gd name="T0" fmla="*/ 0 w 21600"/>
                  <a:gd name="T1" fmla="*/ 0 h 25175"/>
                  <a:gd name="T2" fmla="*/ 0 w 21600"/>
                  <a:gd name="T3" fmla="*/ 0 h 25175"/>
                  <a:gd name="T4" fmla="*/ 0 w 21600"/>
                  <a:gd name="T5" fmla="*/ 0 h 25175"/>
                  <a:gd name="T6" fmla="*/ 0 60000 65536"/>
                  <a:gd name="T7" fmla="*/ 0 60000 65536"/>
                  <a:gd name="T8" fmla="*/ 0 60000 65536"/>
                </a:gdLst>
                <a:ahLst/>
                <a:cxnLst>
                  <a:cxn ang="T6">
                    <a:pos x="T0" y="T1"/>
                  </a:cxn>
                  <a:cxn ang="T7">
                    <a:pos x="T2" y="T3"/>
                  </a:cxn>
                  <a:cxn ang="T8">
                    <a:pos x="T4" y="T5"/>
                  </a:cxn>
                </a:cxnLst>
                <a:rect l="0" t="0" r="r" b="b"/>
                <a:pathLst>
                  <a:path w="21600" h="25175" fill="none" extrusionOk="0">
                    <a:moveTo>
                      <a:pt x="21600" y="25175"/>
                    </a:moveTo>
                    <a:cubicBezTo>
                      <a:pt x="9670" y="25175"/>
                      <a:pt x="0" y="15504"/>
                      <a:pt x="0" y="3575"/>
                    </a:cubicBezTo>
                    <a:cubicBezTo>
                      <a:pt x="-1" y="2377"/>
                      <a:pt x="99" y="1181"/>
                      <a:pt x="297" y="-1"/>
                    </a:cubicBezTo>
                  </a:path>
                  <a:path w="21600" h="25175" stroke="0" extrusionOk="0">
                    <a:moveTo>
                      <a:pt x="21600" y="25175"/>
                    </a:moveTo>
                    <a:cubicBezTo>
                      <a:pt x="9670" y="25175"/>
                      <a:pt x="0" y="15504"/>
                      <a:pt x="0" y="3575"/>
                    </a:cubicBezTo>
                    <a:cubicBezTo>
                      <a:pt x="-1" y="2377"/>
                      <a:pt x="99" y="1181"/>
                      <a:pt x="297" y="-1"/>
                    </a:cubicBezTo>
                    <a:lnTo>
                      <a:pt x="21600" y="3575"/>
                    </a:lnTo>
                    <a:lnTo>
                      <a:pt x="21600" y="2517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8" name="Line 133">
                <a:extLst>
                  <a:ext uri="{FF2B5EF4-FFF2-40B4-BE49-F238E27FC236}">
                    <a16:creationId xmlns:a16="http://schemas.microsoft.com/office/drawing/2014/main" id="{396B70FF-E042-3548-40E2-5C472D168EE4}"/>
                  </a:ext>
                </a:extLst>
              </p:cNvPr>
              <p:cNvSpPr>
                <a:spLocks noChangeShapeType="1"/>
              </p:cNvSpPr>
              <p:nvPr/>
            </p:nvSpPr>
            <p:spPr bwMode="auto">
              <a:xfrm>
                <a:off x="4760" y="1458"/>
                <a:ext cx="47" cy="10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742" name="Line 135">
              <a:extLst>
                <a:ext uri="{FF2B5EF4-FFF2-40B4-BE49-F238E27FC236}">
                  <a16:creationId xmlns:a16="http://schemas.microsoft.com/office/drawing/2014/main" id="{3F5284CE-A10A-A15E-959B-6A93D8F9F48A}"/>
                </a:ext>
              </a:extLst>
            </p:cNvPr>
            <p:cNvSpPr>
              <a:spLocks noChangeShapeType="1"/>
            </p:cNvSpPr>
            <p:nvPr/>
          </p:nvSpPr>
          <p:spPr bwMode="auto">
            <a:xfrm flipH="1" flipV="1">
              <a:off x="4762" y="1459"/>
              <a:ext cx="692"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43" name="Oval 136">
              <a:extLst>
                <a:ext uri="{FF2B5EF4-FFF2-40B4-BE49-F238E27FC236}">
                  <a16:creationId xmlns:a16="http://schemas.microsoft.com/office/drawing/2014/main" id="{DBCCEFB1-092A-F1DF-4C86-A3EE37BE4980}"/>
                </a:ext>
              </a:extLst>
            </p:cNvPr>
            <p:cNvSpPr>
              <a:spLocks noChangeArrowheads="1"/>
            </p:cNvSpPr>
            <p:nvPr/>
          </p:nvSpPr>
          <p:spPr bwMode="auto">
            <a:xfrm>
              <a:off x="4720" y="1416"/>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744" name="Line 137">
              <a:extLst>
                <a:ext uri="{FF2B5EF4-FFF2-40B4-BE49-F238E27FC236}">
                  <a16:creationId xmlns:a16="http://schemas.microsoft.com/office/drawing/2014/main" id="{2B8E480B-5FB5-C028-1917-7F85F94578C3}"/>
                </a:ext>
              </a:extLst>
            </p:cNvPr>
            <p:cNvSpPr>
              <a:spLocks noChangeShapeType="1"/>
            </p:cNvSpPr>
            <p:nvPr/>
          </p:nvSpPr>
          <p:spPr bwMode="auto">
            <a:xfrm flipH="1" flipV="1">
              <a:off x="5122" y="875"/>
              <a:ext cx="332"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45" name="Oval 138">
              <a:extLst>
                <a:ext uri="{FF2B5EF4-FFF2-40B4-BE49-F238E27FC236}">
                  <a16:creationId xmlns:a16="http://schemas.microsoft.com/office/drawing/2014/main" id="{8988834B-BCF5-A047-41D5-493810211C36}"/>
                </a:ext>
              </a:extLst>
            </p:cNvPr>
            <p:cNvSpPr>
              <a:spLocks noChangeArrowheads="1"/>
            </p:cNvSpPr>
            <p:nvPr/>
          </p:nvSpPr>
          <p:spPr bwMode="auto">
            <a:xfrm>
              <a:off x="5080" y="832"/>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746" name="Line 139">
              <a:extLst>
                <a:ext uri="{FF2B5EF4-FFF2-40B4-BE49-F238E27FC236}">
                  <a16:creationId xmlns:a16="http://schemas.microsoft.com/office/drawing/2014/main" id="{2ACB9A90-B8E3-4948-605B-418AB03063F9}"/>
                </a:ext>
              </a:extLst>
            </p:cNvPr>
            <p:cNvSpPr>
              <a:spLocks noChangeShapeType="1"/>
            </p:cNvSpPr>
            <p:nvPr/>
          </p:nvSpPr>
          <p:spPr bwMode="auto">
            <a:xfrm flipH="1" flipV="1">
              <a:off x="5066" y="2091"/>
              <a:ext cx="388"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47" name="Oval 140">
              <a:extLst>
                <a:ext uri="{FF2B5EF4-FFF2-40B4-BE49-F238E27FC236}">
                  <a16:creationId xmlns:a16="http://schemas.microsoft.com/office/drawing/2014/main" id="{21F04343-7045-B988-6B2B-4E7E86040E4B}"/>
                </a:ext>
              </a:extLst>
            </p:cNvPr>
            <p:cNvSpPr>
              <a:spLocks noChangeArrowheads="1"/>
            </p:cNvSpPr>
            <p:nvPr/>
          </p:nvSpPr>
          <p:spPr bwMode="auto">
            <a:xfrm>
              <a:off x="5024" y="2048"/>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19748" name="Group 146">
              <a:extLst>
                <a:ext uri="{FF2B5EF4-FFF2-40B4-BE49-F238E27FC236}">
                  <a16:creationId xmlns:a16="http://schemas.microsoft.com/office/drawing/2014/main" id="{6D2C6412-99EB-6761-F13E-8C4C69A5E480}"/>
                </a:ext>
              </a:extLst>
            </p:cNvPr>
            <p:cNvGrpSpPr>
              <a:grpSpLocks/>
            </p:cNvGrpSpPr>
            <p:nvPr/>
          </p:nvGrpSpPr>
          <p:grpSpPr bwMode="auto">
            <a:xfrm>
              <a:off x="5110" y="1464"/>
              <a:ext cx="288" cy="188"/>
              <a:chOff x="5110" y="1464"/>
              <a:chExt cx="288" cy="188"/>
            </a:xfrm>
          </p:grpSpPr>
          <p:grpSp>
            <p:nvGrpSpPr>
              <p:cNvPr id="19749" name="Group 144">
                <a:extLst>
                  <a:ext uri="{FF2B5EF4-FFF2-40B4-BE49-F238E27FC236}">
                    <a16:creationId xmlns:a16="http://schemas.microsoft.com/office/drawing/2014/main" id="{84F136C8-537F-7B7F-C42B-88BE3A9B0335}"/>
                  </a:ext>
                </a:extLst>
              </p:cNvPr>
              <p:cNvGrpSpPr>
                <a:grpSpLocks/>
              </p:cNvGrpSpPr>
              <p:nvPr/>
            </p:nvGrpSpPr>
            <p:grpSpPr bwMode="auto">
              <a:xfrm>
                <a:off x="5110" y="1556"/>
                <a:ext cx="288" cy="96"/>
                <a:chOff x="5110" y="1556"/>
                <a:chExt cx="288" cy="96"/>
              </a:xfrm>
            </p:grpSpPr>
            <p:sp>
              <p:nvSpPr>
                <p:cNvPr id="19751" name="Line 141">
                  <a:extLst>
                    <a:ext uri="{FF2B5EF4-FFF2-40B4-BE49-F238E27FC236}">
                      <a16:creationId xmlns:a16="http://schemas.microsoft.com/office/drawing/2014/main" id="{554180F5-A808-A632-CA85-061018F606C9}"/>
                    </a:ext>
                  </a:extLst>
                </p:cNvPr>
                <p:cNvSpPr>
                  <a:spLocks noChangeShapeType="1"/>
                </p:cNvSpPr>
                <p:nvPr/>
              </p:nvSpPr>
              <p:spPr bwMode="auto">
                <a:xfrm>
                  <a:off x="5110" y="1556"/>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2" name="Line 142">
                  <a:extLst>
                    <a:ext uri="{FF2B5EF4-FFF2-40B4-BE49-F238E27FC236}">
                      <a16:creationId xmlns:a16="http://schemas.microsoft.com/office/drawing/2014/main" id="{4257C0ED-19A9-14A4-5A66-713FA259E182}"/>
                    </a:ext>
                  </a:extLst>
                </p:cNvPr>
                <p:cNvSpPr>
                  <a:spLocks noChangeShapeType="1"/>
                </p:cNvSpPr>
                <p:nvPr/>
              </p:nvSpPr>
              <p:spPr bwMode="auto">
                <a:xfrm>
                  <a:off x="5158" y="1604"/>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53" name="Line 143">
                  <a:extLst>
                    <a:ext uri="{FF2B5EF4-FFF2-40B4-BE49-F238E27FC236}">
                      <a16:creationId xmlns:a16="http://schemas.microsoft.com/office/drawing/2014/main" id="{F6AE75F4-68F4-33E5-C92A-9EBBE9683880}"/>
                    </a:ext>
                  </a:extLst>
                </p:cNvPr>
                <p:cNvSpPr>
                  <a:spLocks noChangeShapeType="1"/>
                </p:cNvSpPr>
                <p:nvPr/>
              </p:nvSpPr>
              <p:spPr bwMode="auto">
                <a:xfrm>
                  <a:off x="5206" y="1652"/>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750" name="Line 145">
                <a:extLst>
                  <a:ext uri="{FF2B5EF4-FFF2-40B4-BE49-F238E27FC236}">
                    <a16:creationId xmlns:a16="http://schemas.microsoft.com/office/drawing/2014/main" id="{E2FFB9E1-3D9D-D786-CAC5-CDCB420135BB}"/>
                  </a:ext>
                </a:extLst>
              </p:cNvPr>
              <p:cNvSpPr>
                <a:spLocks noChangeShapeType="1"/>
              </p:cNvSpPr>
              <p:nvPr/>
            </p:nvSpPr>
            <p:spPr bwMode="auto">
              <a:xfrm flipV="1">
                <a:off x="5250" y="1464"/>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463" name="Group 244">
            <a:extLst>
              <a:ext uri="{FF2B5EF4-FFF2-40B4-BE49-F238E27FC236}">
                <a16:creationId xmlns:a16="http://schemas.microsoft.com/office/drawing/2014/main" id="{0D1E4582-DD75-8C26-52C0-E5B37A7B27D7}"/>
              </a:ext>
            </a:extLst>
          </p:cNvPr>
          <p:cNvGrpSpPr>
            <a:grpSpLocks/>
          </p:cNvGrpSpPr>
          <p:nvPr/>
        </p:nvGrpSpPr>
        <p:grpSpPr bwMode="auto">
          <a:xfrm>
            <a:off x="528638" y="4164013"/>
            <a:ext cx="2033587" cy="2032000"/>
            <a:chOff x="333" y="2623"/>
            <a:chExt cx="1281" cy="1280"/>
          </a:xfrm>
        </p:grpSpPr>
        <p:grpSp>
          <p:nvGrpSpPr>
            <p:cNvPr id="19643" name="Group 175">
              <a:extLst>
                <a:ext uri="{FF2B5EF4-FFF2-40B4-BE49-F238E27FC236}">
                  <a16:creationId xmlns:a16="http://schemas.microsoft.com/office/drawing/2014/main" id="{64A3AD8C-0E17-23C9-11FF-776D7E3CE89F}"/>
                </a:ext>
              </a:extLst>
            </p:cNvPr>
            <p:cNvGrpSpPr>
              <a:grpSpLocks/>
            </p:cNvGrpSpPr>
            <p:nvPr/>
          </p:nvGrpSpPr>
          <p:grpSpPr bwMode="auto">
            <a:xfrm>
              <a:off x="516" y="2653"/>
              <a:ext cx="815" cy="598"/>
              <a:chOff x="516" y="2653"/>
              <a:chExt cx="815" cy="598"/>
            </a:xfrm>
          </p:grpSpPr>
          <p:sp>
            <p:nvSpPr>
              <p:cNvPr id="19712" name="Arc 148">
                <a:extLst>
                  <a:ext uri="{FF2B5EF4-FFF2-40B4-BE49-F238E27FC236}">
                    <a16:creationId xmlns:a16="http://schemas.microsoft.com/office/drawing/2014/main" id="{EA80440D-73C3-0C99-F957-D8C76079871F}"/>
                  </a:ext>
                </a:extLst>
              </p:cNvPr>
              <p:cNvSpPr>
                <a:spLocks/>
              </p:cNvSpPr>
              <p:nvPr/>
            </p:nvSpPr>
            <p:spPr bwMode="auto">
              <a:xfrm rot="-3420000">
                <a:off x="1093" y="299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3" name="Arc 149">
                <a:extLst>
                  <a:ext uri="{FF2B5EF4-FFF2-40B4-BE49-F238E27FC236}">
                    <a16:creationId xmlns:a16="http://schemas.microsoft.com/office/drawing/2014/main" id="{44C4B424-6295-3D49-71AB-D6E88C6DE1CE}"/>
                  </a:ext>
                </a:extLst>
              </p:cNvPr>
              <p:cNvSpPr>
                <a:spLocks/>
              </p:cNvSpPr>
              <p:nvPr/>
            </p:nvSpPr>
            <p:spPr bwMode="auto">
              <a:xfrm rot="7380000">
                <a:off x="1054" y="296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4" name="Arc 150">
                <a:extLst>
                  <a:ext uri="{FF2B5EF4-FFF2-40B4-BE49-F238E27FC236}">
                    <a16:creationId xmlns:a16="http://schemas.microsoft.com/office/drawing/2014/main" id="{C24ADF85-CAD5-AE41-54C4-974A3B3B271D}"/>
                  </a:ext>
                </a:extLst>
              </p:cNvPr>
              <p:cNvSpPr>
                <a:spLocks/>
              </p:cNvSpPr>
              <p:nvPr/>
            </p:nvSpPr>
            <p:spPr bwMode="auto">
              <a:xfrm rot="7380000">
                <a:off x="1073" y="3134"/>
                <a:ext cx="145" cy="89"/>
              </a:xfrm>
              <a:custGeom>
                <a:avLst/>
                <a:gdLst>
                  <a:gd name="T0" fmla="*/ 0 w 21600"/>
                  <a:gd name="T1" fmla="*/ 0 h 20074"/>
                  <a:gd name="T2" fmla="*/ 0 w 21600"/>
                  <a:gd name="T3" fmla="*/ 0 h 20074"/>
                  <a:gd name="T4" fmla="*/ 0 w 21600"/>
                  <a:gd name="T5" fmla="*/ 0 h 20074"/>
                  <a:gd name="T6" fmla="*/ 0 60000 65536"/>
                  <a:gd name="T7" fmla="*/ 0 60000 65536"/>
                  <a:gd name="T8" fmla="*/ 0 60000 65536"/>
                </a:gdLst>
                <a:ahLst/>
                <a:cxnLst>
                  <a:cxn ang="T6">
                    <a:pos x="T0" y="T1"/>
                  </a:cxn>
                  <a:cxn ang="T7">
                    <a:pos x="T2" y="T3"/>
                  </a:cxn>
                  <a:cxn ang="T8">
                    <a:pos x="T4" y="T5"/>
                  </a:cxn>
                </a:cxnLst>
                <a:rect l="0" t="0" r="r" b="b"/>
                <a:pathLst>
                  <a:path w="21600" h="20074" fill="none" extrusionOk="0">
                    <a:moveTo>
                      <a:pt x="7974" y="-1"/>
                    </a:moveTo>
                    <a:cubicBezTo>
                      <a:pt x="16200" y="3267"/>
                      <a:pt x="21600" y="11222"/>
                      <a:pt x="21600" y="20074"/>
                    </a:cubicBezTo>
                  </a:path>
                  <a:path w="21600" h="20074" stroke="0" extrusionOk="0">
                    <a:moveTo>
                      <a:pt x="7974" y="-1"/>
                    </a:moveTo>
                    <a:cubicBezTo>
                      <a:pt x="16200" y="3267"/>
                      <a:pt x="21600" y="11222"/>
                      <a:pt x="21600" y="20074"/>
                    </a:cubicBezTo>
                    <a:lnTo>
                      <a:pt x="0" y="20074"/>
                    </a:lnTo>
                    <a:lnTo>
                      <a:pt x="7974"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5" name="Arc 151">
                <a:extLst>
                  <a:ext uri="{FF2B5EF4-FFF2-40B4-BE49-F238E27FC236}">
                    <a16:creationId xmlns:a16="http://schemas.microsoft.com/office/drawing/2014/main" id="{F3835A51-88A8-13AB-53A5-47F8111DDE8D}"/>
                  </a:ext>
                </a:extLst>
              </p:cNvPr>
              <p:cNvSpPr>
                <a:spLocks/>
              </p:cNvSpPr>
              <p:nvPr/>
            </p:nvSpPr>
            <p:spPr bwMode="auto">
              <a:xfrm rot="-3420000">
                <a:off x="996" y="308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6" name="Arc 152">
                <a:extLst>
                  <a:ext uri="{FF2B5EF4-FFF2-40B4-BE49-F238E27FC236}">
                    <a16:creationId xmlns:a16="http://schemas.microsoft.com/office/drawing/2014/main" id="{F094D366-B1C0-9A38-316D-965E398AAA5F}"/>
                  </a:ext>
                </a:extLst>
              </p:cNvPr>
              <p:cNvSpPr>
                <a:spLocks/>
              </p:cNvSpPr>
              <p:nvPr/>
            </p:nvSpPr>
            <p:spPr bwMode="auto">
              <a:xfrm rot="7380000">
                <a:off x="995" y="308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7" name="Arc 153">
                <a:extLst>
                  <a:ext uri="{FF2B5EF4-FFF2-40B4-BE49-F238E27FC236}">
                    <a16:creationId xmlns:a16="http://schemas.microsoft.com/office/drawing/2014/main" id="{0375EE3C-EB4C-8C5A-73D8-188D667BEA07}"/>
                  </a:ext>
                </a:extLst>
              </p:cNvPr>
              <p:cNvSpPr>
                <a:spLocks/>
              </p:cNvSpPr>
              <p:nvPr/>
            </p:nvSpPr>
            <p:spPr bwMode="auto">
              <a:xfrm rot="-3420000">
                <a:off x="1013" y="294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8" name="Arc 154">
                <a:extLst>
                  <a:ext uri="{FF2B5EF4-FFF2-40B4-BE49-F238E27FC236}">
                    <a16:creationId xmlns:a16="http://schemas.microsoft.com/office/drawing/2014/main" id="{67643866-3F20-6583-7ABF-F06096499F27}"/>
                  </a:ext>
                </a:extLst>
              </p:cNvPr>
              <p:cNvSpPr>
                <a:spLocks/>
              </p:cNvSpPr>
              <p:nvPr/>
            </p:nvSpPr>
            <p:spPr bwMode="auto">
              <a:xfrm rot="7380000">
                <a:off x="973" y="291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9" name="Arc 155">
                <a:extLst>
                  <a:ext uri="{FF2B5EF4-FFF2-40B4-BE49-F238E27FC236}">
                    <a16:creationId xmlns:a16="http://schemas.microsoft.com/office/drawing/2014/main" id="{168F8587-44FA-B06D-2598-8F8075F17D2C}"/>
                  </a:ext>
                </a:extLst>
              </p:cNvPr>
              <p:cNvSpPr>
                <a:spLocks/>
              </p:cNvSpPr>
              <p:nvPr/>
            </p:nvSpPr>
            <p:spPr bwMode="auto">
              <a:xfrm rot="-3420000">
                <a:off x="916" y="302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0" name="Arc 156">
                <a:extLst>
                  <a:ext uri="{FF2B5EF4-FFF2-40B4-BE49-F238E27FC236}">
                    <a16:creationId xmlns:a16="http://schemas.microsoft.com/office/drawing/2014/main" id="{1C02DF5F-DA28-7D0C-481D-99DBACCFF51A}"/>
                  </a:ext>
                </a:extLst>
              </p:cNvPr>
              <p:cNvSpPr>
                <a:spLocks/>
              </p:cNvSpPr>
              <p:nvPr/>
            </p:nvSpPr>
            <p:spPr bwMode="auto">
              <a:xfrm rot="7380000">
                <a:off x="915" y="3028"/>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1" name="Arc 157">
                <a:extLst>
                  <a:ext uri="{FF2B5EF4-FFF2-40B4-BE49-F238E27FC236}">
                    <a16:creationId xmlns:a16="http://schemas.microsoft.com/office/drawing/2014/main" id="{F04B9C49-10CE-3902-FF46-9D201F6DB5ED}"/>
                  </a:ext>
                </a:extLst>
              </p:cNvPr>
              <p:cNvSpPr>
                <a:spLocks/>
              </p:cNvSpPr>
              <p:nvPr/>
            </p:nvSpPr>
            <p:spPr bwMode="auto">
              <a:xfrm rot="-8820000">
                <a:off x="1186" y="3173"/>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2" name="Arc 158">
                <a:extLst>
                  <a:ext uri="{FF2B5EF4-FFF2-40B4-BE49-F238E27FC236}">
                    <a16:creationId xmlns:a16="http://schemas.microsoft.com/office/drawing/2014/main" id="{55DA916D-2C46-F686-6110-DE7919BBE8BE}"/>
                  </a:ext>
                </a:extLst>
              </p:cNvPr>
              <p:cNvSpPr>
                <a:spLocks/>
              </p:cNvSpPr>
              <p:nvPr/>
            </p:nvSpPr>
            <p:spPr bwMode="auto">
              <a:xfrm rot="-3420000">
                <a:off x="767" y="277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3" name="Arc 159">
                <a:extLst>
                  <a:ext uri="{FF2B5EF4-FFF2-40B4-BE49-F238E27FC236}">
                    <a16:creationId xmlns:a16="http://schemas.microsoft.com/office/drawing/2014/main" id="{A0BBD241-7DB2-F06E-FB7D-787ECCF155D4}"/>
                  </a:ext>
                </a:extLst>
              </p:cNvPr>
              <p:cNvSpPr>
                <a:spLocks/>
              </p:cNvSpPr>
              <p:nvPr/>
            </p:nvSpPr>
            <p:spPr bwMode="auto">
              <a:xfrm rot="7380000">
                <a:off x="727" y="2753"/>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4" name="Arc 160">
                <a:extLst>
                  <a:ext uri="{FF2B5EF4-FFF2-40B4-BE49-F238E27FC236}">
                    <a16:creationId xmlns:a16="http://schemas.microsoft.com/office/drawing/2014/main" id="{6E64D447-8C09-975E-2449-DC40DD2A8AA4}"/>
                  </a:ext>
                </a:extLst>
              </p:cNvPr>
              <p:cNvSpPr>
                <a:spLocks/>
              </p:cNvSpPr>
              <p:nvPr/>
            </p:nvSpPr>
            <p:spPr bwMode="auto">
              <a:xfrm rot="-3420000">
                <a:off x="670" y="286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5" name="Arc 161">
                <a:extLst>
                  <a:ext uri="{FF2B5EF4-FFF2-40B4-BE49-F238E27FC236}">
                    <a16:creationId xmlns:a16="http://schemas.microsoft.com/office/drawing/2014/main" id="{B3B52486-983B-19E8-20FD-9E9389BC6125}"/>
                  </a:ext>
                </a:extLst>
              </p:cNvPr>
              <p:cNvSpPr>
                <a:spLocks/>
              </p:cNvSpPr>
              <p:nvPr/>
            </p:nvSpPr>
            <p:spPr bwMode="auto">
              <a:xfrm rot="-3420000">
                <a:off x="686" y="2730"/>
                <a:ext cx="145" cy="45"/>
              </a:xfrm>
              <a:custGeom>
                <a:avLst/>
                <a:gdLst>
                  <a:gd name="T0" fmla="*/ 0 w 21600"/>
                  <a:gd name="T1" fmla="*/ 0 h 20166"/>
                  <a:gd name="T2" fmla="*/ 0 w 21600"/>
                  <a:gd name="T3" fmla="*/ 0 h 20166"/>
                  <a:gd name="T4" fmla="*/ 0 w 21600"/>
                  <a:gd name="T5" fmla="*/ 0 h 20166"/>
                  <a:gd name="T6" fmla="*/ 0 60000 65536"/>
                  <a:gd name="T7" fmla="*/ 0 60000 65536"/>
                  <a:gd name="T8" fmla="*/ 0 60000 65536"/>
                </a:gdLst>
                <a:ahLst/>
                <a:cxnLst>
                  <a:cxn ang="T6">
                    <a:pos x="T0" y="T1"/>
                  </a:cxn>
                  <a:cxn ang="T7">
                    <a:pos x="T2" y="T3"/>
                  </a:cxn>
                  <a:cxn ang="T8">
                    <a:pos x="T4" y="T5"/>
                  </a:cxn>
                </a:cxnLst>
                <a:rect l="0" t="0" r="r" b="b"/>
                <a:pathLst>
                  <a:path w="21600" h="20166" fill="none" extrusionOk="0">
                    <a:moveTo>
                      <a:pt x="21600" y="0"/>
                    </a:moveTo>
                    <a:cubicBezTo>
                      <a:pt x="21600" y="8943"/>
                      <a:pt x="16088" y="16962"/>
                      <a:pt x="7738" y="20166"/>
                    </a:cubicBezTo>
                  </a:path>
                  <a:path w="21600" h="20166" stroke="0" extrusionOk="0">
                    <a:moveTo>
                      <a:pt x="21600" y="0"/>
                    </a:moveTo>
                    <a:cubicBezTo>
                      <a:pt x="21600" y="8943"/>
                      <a:pt x="16088" y="16962"/>
                      <a:pt x="7738" y="20166"/>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6" name="Arc 162">
                <a:extLst>
                  <a:ext uri="{FF2B5EF4-FFF2-40B4-BE49-F238E27FC236}">
                    <a16:creationId xmlns:a16="http://schemas.microsoft.com/office/drawing/2014/main" id="{2FFDCCB0-BD65-AD3A-927C-8959E67074F9}"/>
                  </a:ext>
                </a:extLst>
              </p:cNvPr>
              <p:cNvSpPr>
                <a:spLocks/>
              </p:cNvSpPr>
              <p:nvPr/>
            </p:nvSpPr>
            <p:spPr bwMode="auto">
              <a:xfrm rot="7380000">
                <a:off x="648" y="270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7" name="Arc 163">
                <a:extLst>
                  <a:ext uri="{FF2B5EF4-FFF2-40B4-BE49-F238E27FC236}">
                    <a16:creationId xmlns:a16="http://schemas.microsoft.com/office/drawing/2014/main" id="{15021EB4-44DE-2969-BF48-9D64EDD667EF}"/>
                  </a:ext>
                </a:extLst>
              </p:cNvPr>
              <p:cNvSpPr>
                <a:spLocks/>
              </p:cNvSpPr>
              <p:nvPr/>
            </p:nvSpPr>
            <p:spPr bwMode="auto">
              <a:xfrm rot="7380000">
                <a:off x="669" y="2864"/>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8" name="Arc 164">
                <a:extLst>
                  <a:ext uri="{FF2B5EF4-FFF2-40B4-BE49-F238E27FC236}">
                    <a16:creationId xmlns:a16="http://schemas.microsoft.com/office/drawing/2014/main" id="{4A65BBDB-4BB7-DA86-9DB3-010FECEF2DF8}"/>
                  </a:ext>
                </a:extLst>
              </p:cNvPr>
              <p:cNvSpPr>
                <a:spLocks/>
              </p:cNvSpPr>
              <p:nvPr/>
            </p:nvSpPr>
            <p:spPr bwMode="auto">
              <a:xfrm rot="-3420000">
                <a:off x="590" y="2813"/>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9" name="Arc 165">
                <a:extLst>
                  <a:ext uri="{FF2B5EF4-FFF2-40B4-BE49-F238E27FC236}">
                    <a16:creationId xmlns:a16="http://schemas.microsoft.com/office/drawing/2014/main" id="{D935DFCC-CEF9-7B3E-5300-D804FD3D2DDF}"/>
                  </a:ext>
                </a:extLst>
              </p:cNvPr>
              <p:cNvSpPr>
                <a:spLocks/>
              </p:cNvSpPr>
              <p:nvPr/>
            </p:nvSpPr>
            <p:spPr bwMode="auto">
              <a:xfrm rot="1980000">
                <a:off x="614" y="2746"/>
                <a:ext cx="145" cy="56"/>
              </a:xfrm>
              <a:custGeom>
                <a:avLst/>
                <a:gdLst>
                  <a:gd name="T0" fmla="*/ 0 w 21600"/>
                  <a:gd name="T1" fmla="*/ 0 h 25199"/>
                  <a:gd name="T2" fmla="*/ 0 w 21600"/>
                  <a:gd name="T3" fmla="*/ 0 h 25199"/>
                  <a:gd name="T4" fmla="*/ 0 w 21600"/>
                  <a:gd name="T5" fmla="*/ 0 h 25199"/>
                  <a:gd name="T6" fmla="*/ 0 60000 65536"/>
                  <a:gd name="T7" fmla="*/ 0 60000 65536"/>
                  <a:gd name="T8" fmla="*/ 0 60000 65536"/>
                </a:gdLst>
                <a:ahLst/>
                <a:cxnLst>
                  <a:cxn ang="T6">
                    <a:pos x="T0" y="T1"/>
                  </a:cxn>
                  <a:cxn ang="T7">
                    <a:pos x="T2" y="T3"/>
                  </a:cxn>
                  <a:cxn ang="T8">
                    <a:pos x="T4" y="T5"/>
                  </a:cxn>
                </a:cxnLst>
                <a:rect l="0" t="0" r="r" b="b"/>
                <a:pathLst>
                  <a:path w="21600" h="25199" fill="none" extrusionOk="0">
                    <a:moveTo>
                      <a:pt x="21298" y="-1"/>
                    </a:moveTo>
                    <a:cubicBezTo>
                      <a:pt x="21498" y="1189"/>
                      <a:pt x="21600" y="2393"/>
                      <a:pt x="21600" y="3599"/>
                    </a:cubicBezTo>
                    <a:cubicBezTo>
                      <a:pt x="21600" y="15528"/>
                      <a:pt x="11929" y="25198"/>
                      <a:pt x="0" y="25199"/>
                    </a:cubicBezTo>
                  </a:path>
                  <a:path w="21600" h="25199" stroke="0" extrusionOk="0">
                    <a:moveTo>
                      <a:pt x="21298" y="-1"/>
                    </a:moveTo>
                    <a:cubicBezTo>
                      <a:pt x="21498" y="1189"/>
                      <a:pt x="21600" y="2393"/>
                      <a:pt x="21600" y="3599"/>
                    </a:cubicBezTo>
                    <a:cubicBezTo>
                      <a:pt x="21600" y="15528"/>
                      <a:pt x="11929" y="25198"/>
                      <a:pt x="0" y="25199"/>
                    </a:cubicBezTo>
                    <a:lnTo>
                      <a:pt x="0" y="3599"/>
                    </a:lnTo>
                    <a:lnTo>
                      <a:pt x="21298"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0" name="Line 166">
                <a:extLst>
                  <a:ext uri="{FF2B5EF4-FFF2-40B4-BE49-F238E27FC236}">
                    <a16:creationId xmlns:a16="http://schemas.microsoft.com/office/drawing/2014/main" id="{D5E3351F-E9E7-A68D-31E4-ADD4CDB3665D}"/>
                  </a:ext>
                </a:extLst>
              </p:cNvPr>
              <p:cNvSpPr>
                <a:spLocks noChangeShapeType="1"/>
              </p:cNvSpPr>
              <p:nvPr/>
            </p:nvSpPr>
            <p:spPr bwMode="auto">
              <a:xfrm>
                <a:off x="516" y="2689"/>
                <a:ext cx="93" cy="6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1" name="Arc 167">
                <a:extLst>
                  <a:ext uri="{FF2B5EF4-FFF2-40B4-BE49-F238E27FC236}">
                    <a16:creationId xmlns:a16="http://schemas.microsoft.com/office/drawing/2014/main" id="{00470C5E-1541-FED0-169C-299C49DCBD24}"/>
                  </a:ext>
                </a:extLst>
              </p:cNvPr>
              <p:cNvSpPr>
                <a:spLocks/>
              </p:cNvSpPr>
              <p:nvPr/>
            </p:nvSpPr>
            <p:spPr bwMode="auto">
              <a:xfrm rot="-3420000">
                <a:off x="931" y="2887"/>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2" name="Arc 168">
                <a:extLst>
                  <a:ext uri="{FF2B5EF4-FFF2-40B4-BE49-F238E27FC236}">
                    <a16:creationId xmlns:a16="http://schemas.microsoft.com/office/drawing/2014/main" id="{B2386448-3BC8-BC7F-E177-26CCCE542808}"/>
                  </a:ext>
                </a:extLst>
              </p:cNvPr>
              <p:cNvSpPr>
                <a:spLocks/>
              </p:cNvSpPr>
              <p:nvPr/>
            </p:nvSpPr>
            <p:spPr bwMode="auto">
              <a:xfrm rot="7380000">
                <a:off x="891" y="286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3" name="Arc 169">
                <a:extLst>
                  <a:ext uri="{FF2B5EF4-FFF2-40B4-BE49-F238E27FC236}">
                    <a16:creationId xmlns:a16="http://schemas.microsoft.com/office/drawing/2014/main" id="{F0C222B1-D0A9-D5AB-A636-D4DD1EB4CAE0}"/>
                  </a:ext>
                </a:extLst>
              </p:cNvPr>
              <p:cNvSpPr>
                <a:spLocks/>
              </p:cNvSpPr>
              <p:nvPr/>
            </p:nvSpPr>
            <p:spPr bwMode="auto">
              <a:xfrm rot="-3420000">
                <a:off x="833" y="2973"/>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4" name="Arc 170">
                <a:extLst>
                  <a:ext uri="{FF2B5EF4-FFF2-40B4-BE49-F238E27FC236}">
                    <a16:creationId xmlns:a16="http://schemas.microsoft.com/office/drawing/2014/main" id="{4C90A3ED-6BFD-91F3-9CBD-7FFAA8B7A44B}"/>
                  </a:ext>
                </a:extLst>
              </p:cNvPr>
              <p:cNvSpPr>
                <a:spLocks/>
              </p:cNvSpPr>
              <p:nvPr/>
            </p:nvSpPr>
            <p:spPr bwMode="auto">
              <a:xfrm rot="7380000">
                <a:off x="832" y="2973"/>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5" name="Arc 171">
                <a:extLst>
                  <a:ext uri="{FF2B5EF4-FFF2-40B4-BE49-F238E27FC236}">
                    <a16:creationId xmlns:a16="http://schemas.microsoft.com/office/drawing/2014/main" id="{4074AAA1-59FA-12E7-8400-AA306B555105}"/>
                  </a:ext>
                </a:extLst>
              </p:cNvPr>
              <p:cNvSpPr>
                <a:spLocks/>
              </p:cNvSpPr>
              <p:nvPr/>
            </p:nvSpPr>
            <p:spPr bwMode="auto">
              <a:xfrm rot="-3420000">
                <a:off x="848" y="2833"/>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6" name="Arc 172">
                <a:extLst>
                  <a:ext uri="{FF2B5EF4-FFF2-40B4-BE49-F238E27FC236}">
                    <a16:creationId xmlns:a16="http://schemas.microsoft.com/office/drawing/2014/main" id="{B0395329-A61A-2ED0-DEC3-CFF372E58296}"/>
                  </a:ext>
                </a:extLst>
              </p:cNvPr>
              <p:cNvSpPr>
                <a:spLocks/>
              </p:cNvSpPr>
              <p:nvPr/>
            </p:nvSpPr>
            <p:spPr bwMode="auto">
              <a:xfrm rot="7380000">
                <a:off x="809" y="2807"/>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7" name="Arc 173">
                <a:extLst>
                  <a:ext uri="{FF2B5EF4-FFF2-40B4-BE49-F238E27FC236}">
                    <a16:creationId xmlns:a16="http://schemas.microsoft.com/office/drawing/2014/main" id="{59C72B58-F209-59EA-AA57-E201775BD3AB}"/>
                  </a:ext>
                </a:extLst>
              </p:cNvPr>
              <p:cNvSpPr>
                <a:spLocks/>
              </p:cNvSpPr>
              <p:nvPr/>
            </p:nvSpPr>
            <p:spPr bwMode="auto">
              <a:xfrm rot="-3420000">
                <a:off x="751" y="291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38" name="Arc 174">
                <a:extLst>
                  <a:ext uri="{FF2B5EF4-FFF2-40B4-BE49-F238E27FC236}">
                    <a16:creationId xmlns:a16="http://schemas.microsoft.com/office/drawing/2014/main" id="{4F5B9B7C-D4C5-9454-E0B3-CAD0EAF4F3FF}"/>
                  </a:ext>
                </a:extLst>
              </p:cNvPr>
              <p:cNvSpPr>
                <a:spLocks/>
              </p:cNvSpPr>
              <p:nvPr/>
            </p:nvSpPr>
            <p:spPr bwMode="auto">
              <a:xfrm rot="7380000">
                <a:off x="750" y="2918"/>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644" name="Group 203">
              <a:extLst>
                <a:ext uri="{FF2B5EF4-FFF2-40B4-BE49-F238E27FC236}">
                  <a16:creationId xmlns:a16="http://schemas.microsoft.com/office/drawing/2014/main" id="{FE4290C2-7C94-C6FE-FBE9-CF5DE967DE6F}"/>
                </a:ext>
              </a:extLst>
            </p:cNvPr>
            <p:cNvGrpSpPr>
              <a:grpSpLocks/>
            </p:cNvGrpSpPr>
            <p:nvPr/>
          </p:nvGrpSpPr>
          <p:grpSpPr bwMode="auto">
            <a:xfrm>
              <a:off x="502" y="3275"/>
              <a:ext cx="812" cy="560"/>
              <a:chOff x="502" y="3275"/>
              <a:chExt cx="812" cy="560"/>
            </a:xfrm>
          </p:grpSpPr>
          <p:sp>
            <p:nvSpPr>
              <p:cNvPr id="19685" name="Arc 176">
                <a:extLst>
                  <a:ext uri="{FF2B5EF4-FFF2-40B4-BE49-F238E27FC236}">
                    <a16:creationId xmlns:a16="http://schemas.microsoft.com/office/drawing/2014/main" id="{F9A74AEF-A13E-1025-F13A-25127B0775C7}"/>
                  </a:ext>
                </a:extLst>
              </p:cNvPr>
              <p:cNvSpPr>
                <a:spLocks/>
              </p:cNvSpPr>
              <p:nvPr/>
            </p:nvSpPr>
            <p:spPr bwMode="auto">
              <a:xfrm rot="3240000">
                <a:off x="702" y="373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6" name="Arc 177">
                <a:extLst>
                  <a:ext uri="{FF2B5EF4-FFF2-40B4-BE49-F238E27FC236}">
                    <a16:creationId xmlns:a16="http://schemas.microsoft.com/office/drawing/2014/main" id="{BCAD7EE9-000F-16EB-50BA-79E2141F5AF0}"/>
                  </a:ext>
                </a:extLst>
              </p:cNvPr>
              <p:cNvSpPr>
                <a:spLocks/>
              </p:cNvSpPr>
              <p:nvPr/>
            </p:nvSpPr>
            <p:spPr bwMode="auto">
              <a:xfrm rot="-7560000">
                <a:off x="742" y="371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7" name="Arc 178">
                <a:extLst>
                  <a:ext uri="{FF2B5EF4-FFF2-40B4-BE49-F238E27FC236}">
                    <a16:creationId xmlns:a16="http://schemas.microsoft.com/office/drawing/2014/main" id="{5CDC10AD-44B6-F9ED-1C85-679DF11B1634}"/>
                  </a:ext>
                </a:extLst>
              </p:cNvPr>
              <p:cNvSpPr>
                <a:spLocks/>
              </p:cNvSpPr>
              <p:nvPr/>
            </p:nvSpPr>
            <p:spPr bwMode="auto">
              <a:xfrm rot="-7560000">
                <a:off x="561" y="3642"/>
                <a:ext cx="145" cy="90"/>
              </a:xfrm>
              <a:custGeom>
                <a:avLst/>
                <a:gdLst>
                  <a:gd name="T0" fmla="*/ 0 w 21599"/>
                  <a:gd name="T1" fmla="*/ 0 h 20060"/>
                  <a:gd name="T2" fmla="*/ 0 w 21599"/>
                  <a:gd name="T3" fmla="*/ 0 h 20060"/>
                  <a:gd name="T4" fmla="*/ 0 w 21599"/>
                  <a:gd name="T5" fmla="*/ 0 h 20060"/>
                  <a:gd name="T6" fmla="*/ 0 60000 65536"/>
                  <a:gd name="T7" fmla="*/ 0 60000 65536"/>
                  <a:gd name="T8" fmla="*/ 0 60000 65536"/>
                </a:gdLst>
                <a:ahLst/>
                <a:cxnLst>
                  <a:cxn ang="T6">
                    <a:pos x="T0" y="T1"/>
                  </a:cxn>
                  <a:cxn ang="T7">
                    <a:pos x="T2" y="T3"/>
                  </a:cxn>
                  <a:cxn ang="T8">
                    <a:pos x="T4" y="T5"/>
                  </a:cxn>
                </a:cxnLst>
                <a:rect l="0" t="0" r="r" b="b"/>
                <a:pathLst>
                  <a:path w="21599" h="20060" fill="none" extrusionOk="0">
                    <a:moveTo>
                      <a:pt x="8009" y="0"/>
                    </a:moveTo>
                    <a:cubicBezTo>
                      <a:pt x="16141" y="3246"/>
                      <a:pt x="21508" y="11081"/>
                      <a:pt x="21598" y="19836"/>
                    </a:cubicBezTo>
                  </a:path>
                  <a:path w="21599" h="20060" stroke="0" extrusionOk="0">
                    <a:moveTo>
                      <a:pt x="8009" y="0"/>
                    </a:moveTo>
                    <a:cubicBezTo>
                      <a:pt x="16141" y="3246"/>
                      <a:pt x="21508" y="11081"/>
                      <a:pt x="21598" y="19836"/>
                    </a:cubicBezTo>
                    <a:lnTo>
                      <a:pt x="0" y="20060"/>
                    </a:lnTo>
                    <a:lnTo>
                      <a:pt x="800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8" name="Arc 179">
                <a:extLst>
                  <a:ext uri="{FF2B5EF4-FFF2-40B4-BE49-F238E27FC236}">
                    <a16:creationId xmlns:a16="http://schemas.microsoft.com/office/drawing/2014/main" id="{E814A2A7-66B8-CDA7-042D-9C535A856550}"/>
                  </a:ext>
                </a:extLst>
              </p:cNvPr>
              <p:cNvSpPr>
                <a:spLocks/>
              </p:cNvSpPr>
              <p:nvPr/>
            </p:nvSpPr>
            <p:spPr bwMode="auto">
              <a:xfrm rot="3240000">
                <a:off x="638" y="358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9" name="Arc 180">
                <a:extLst>
                  <a:ext uri="{FF2B5EF4-FFF2-40B4-BE49-F238E27FC236}">
                    <a16:creationId xmlns:a16="http://schemas.microsoft.com/office/drawing/2014/main" id="{BB195963-7E80-1ACB-D0B9-23AC082D16BE}"/>
                  </a:ext>
                </a:extLst>
              </p:cNvPr>
              <p:cNvSpPr>
                <a:spLocks/>
              </p:cNvSpPr>
              <p:nvPr/>
            </p:nvSpPr>
            <p:spPr bwMode="auto">
              <a:xfrm rot="-7560000">
                <a:off x="637" y="3584"/>
                <a:ext cx="145" cy="97"/>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0"/>
                    </a:moveTo>
                    <a:cubicBezTo>
                      <a:pt x="11841" y="0"/>
                      <a:pt x="21476" y="9534"/>
                      <a:pt x="21598" y="21376"/>
                    </a:cubicBezTo>
                  </a:path>
                  <a:path w="21599" h="21600" stroke="0" extrusionOk="0">
                    <a:moveTo>
                      <a:pt x="-1" y="0"/>
                    </a:moveTo>
                    <a:cubicBezTo>
                      <a:pt x="11841" y="0"/>
                      <a:pt x="21476" y="9534"/>
                      <a:pt x="21598" y="21376"/>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0" name="Arc 181">
                <a:extLst>
                  <a:ext uri="{FF2B5EF4-FFF2-40B4-BE49-F238E27FC236}">
                    <a16:creationId xmlns:a16="http://schemas.microsoft.com/office/drawing/2014/main" id="{DA932A23-C50D-E7A2-7B4B-9B226FA8F48E}"/>
                  </a:ext>
                </a:extLst>
              </p:cNvPr>
              <p:cNvSpPr>
                <a:spLocks/>
              </p:cNvSpPr>
              <p:nvPr/>
            </p:nvSpPr>
            <p:spPr bwMode="auto">
              <a:xfrm rot="3240000">
                <a:off x="780" y="368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1" name="Arc 182">
                <a:extLst>
                  <a:ext uri="{FF2B5EF4-FFF2-40B4-BE49-F238E27FC236}">
                    <a16:creationId xmlns:a16="http://schemas.microsoft.com/office/drawing/2014/main" id="{9CCA8E96-729D-0160-520E-A9FE58A7948A}"/>
                  </a:ext>
                </a:extLst>
              </p:cNvPr>
              <p:cNvSpPr>
                <a:spLocks/>
              </p:cNvSpPr>
              <p:nvPr/>
            </p:nvSpPr>
            <p:spPr bwMode="auto">
              <a:xfrm rot="-7560000">
                <a:off x="820" y="365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2" name="Arc 183">
                <a:extLst>
                  <a:ext uri="{FF2B5EF4-FFF2-40B4-BE49-F238E27FC236}">
                    <a16:creationId xmlns:a16="http://schemas.microsoft.com/office/drawing/2014/main" id="{FA558E1C-1912-DD68-B0C2-37032EE1B010}"/>
                  </a:ext>
                </a:extLst>
              </p:cNvPr>
              <p:cNvSpPr>
                <a:spLocks/>
              </p:cNvSpPr>
              <p:nvPr/>
            </p:nvSpPr>
            <p:spPr bwMode="auto">
              <a:xfrm rot="3240000">
                <a:off x="715" y="352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3" name="Arc 184">
                <a:extLst>
                  <a:ext uri="{FF2B5EF4-FFF2-40B4-BE49-F238E27FC236}">
                    <a16:creationId xmlns:a16="http://schemas.microsoft.com/office/drawing/2014/main" id="{FAE51DBA-4EB7-C880-044B-BB5081EE2165}"/>
                  </a:ext>
                </a:extLst>
              </p:cNvPr>
              <p:cNvSpPr>
                <a:spLocks/>
              </p:cNvSpPr>
              <p:nvPr/>
            </p:nvSpPr>
            <p:spPr bwMode="auto">
              <a:xfrm rot="-7560000">
                <a:off x="714" y="3528"/>
                <a:ext cx="145" cy="97"/>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0"/>
                    </a:moveTo>
                    <a:cubicBezTo>
                      <a:pt x="11841" y="0"/>
                      <a:pt x="21476" y="9534"/>
                      <a:pt x="21598" y="21376"/>
                    </a:cubicBezTo>
                  </a:path>
                  <a:path w="21599" h="21600" stroke="0" extrusionOk="0">
                    <a:moveTo>
                      <a:pt x="-1" y="0"/>
                    </a:moveTo>
                    <a:cubicBezTo>
                      <a:pt x="11841" y="0"/>
                      <a:pt x="21476" y="9534"/>
                      <a:pt x="21598" y="21376"/>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4" name="Arc 185">
                <a:extLst>
                  <a:ext uri="{FF2B5EF4-FFF2-40B4-BE49-F238E27FC236}">
                    <a16:creationId xmlns:a16="http://schemas.microsoft.com/office/drawing/2014/main" id="{25B5A03B-0785-2741-31D9-4CCDD2BD7094}"/>
                  </a:ext>
                </a:extLst>
              </p:cNvPr>
              <p:cNvSpPr>
                <a:spLocks/>
              </p:cNvSpPr>
              <p:nvPr/>
            </p:nvSpPr>
            <p:spPr bwMode="auto">
              <a:xfrm rot="-2160000">
                <a:off x="502" y="376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5" name="Arc 186">
                <a:extLst>
                  <a:ext uri="{FF2B5EF4-FFF2-40B4-BE49-F238E27FC236}">
                    <a16:creationId xmlns:a16="http://schemas.microsoft.com/office/drawing/2014/main" id="{81DA1D70-8E79-9C3D-A6A1-23DC5A7C331F}"/>
                  </a:ext>
                </a:extLst>
              </p:cNvPr>
              <p:cNvSpPr>
                <a:spLocks/>
              </p:cNvSpPr>
              <p:nvPr/>
            </p:nvSpPr>
            <p:spPr bwMode="auto">
              <a:xfrm rot="3240000">
                <a:off x="1020" y="351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6" name="Arc 187">
                <a:extLst>
                  <a:ext uri="{FF2B5EF4-FFF2-40B4-BE49-F238E27FC236}">
                    <a16:creationId xmlns:a16="http://schemas.microsoft.com/office/drawing/2014/main" id="{045E2CA5-E29D-6DF1-F43A-FA9381AE969E}"/>
                  </a:ext>
                </a:extLst>
              </p:cNvPr>
              <p:cNvSpPr>
                <a:spLocks/>
              </p:cNvSpPr>
              <p:nvPr/>
            </p:nvSpPr>
            <p:spPr bwMode="auto">
              <a:xfrm rot="-7560000">
                <a:off x="1059" y="348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7" name="Arc 188">
                <a:extLst>
                  <a:ext uri="{FF2B5EF4-FFF2-40B4-BE49-F238E27FC236}">
                    <a16:creationId xmlns:a16="http://schemas.microsoft.com/office/drawing/2014/main" id="{417C0566-7266-9AEF-16C4-7DAD966F1A75}"/>
                  </a:ext>
                </a:extLst>
              </p:cNvPr>
              <p:cNvSpPr>
                <a:spLocks/>
              </p:cNvSpPr>
              <p:nvPr/>
            </p:nvSpPr>
            <p:spPr bwMode="auto">
              <a:xfrm rot="3240000">
                <a:off x="955" y="335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8" name="Arc 189">
                <a:extLst>
                  <a:ext uri="{FF2B5EF4-FFF2-40B4-BE49-F238E27FC236}">
                    <a16:creationId xmlns:a16="http://schemas.microsoft.com/office/drawing/2014/main" id="{B25FFC99-5643-1820-C854-BAEE2212A0E1}"/>
                  </a:ext>
                </a:extLst>
              </p:cNvPr>
              <p:cNvSpPr>
                <a:spLocks/>
              </p:cNvSpPr>
              <p:nvPr/>
            </p:nvSpPr>
            <p:spPr bwMode="auto">
              <a:xfrm rot="3240000">
                <a:off x="1097" y="3457"/>
                <a:ext cx="145" cy="46"/>
              </a:xfrm>
              <a:custGeom>
                <a:avLst/>
                <a:gdLst>
                  <a:gd name="T0" fmla="*/ 0 w 21600"/>
                  <a:gd name="T1" fmla="*/ 0 h 20584"/>
                  <a:gd name="T2" fmla="*/ 0 w 21600"/>
                  <a:gd name="T3" fmla="*/ 0 h 20584"/>
                  <a:gd name="T4" fmla="*/ 0 w 21600"/>
                  <a:gd name="T5" fmla="*/ 0 h 20584"/>
                  <a:gd name="T6" fmla="*/ 0 60000 65536"/>
                  <a:gd name="T7" fmla="*/ 0 60000 65536"/>
                  <a:gd name="T8" fmla="*/ 0 60000 65536"/>
                </a:gdLst>
                <a:ahLst/>
                <a:cxnLst>
                  <a:cxn ang="T6">
                    <a:pos x="T0" y="T1"/>
                  </a:cxn>
                  <a:cxn ang="T7">
                    <a:pos x="T2" y="T3"/>
                  </a:cxn>
                  <a:cxn ang="T8">
                    <a:pos x="T4" y="T5"/>
                  </a:cxn>
                </a:cxnLst>
                <a:rect l="0" t="0" r="r" b="b"/>
                <a:pathLst>
                  <a:path w="21600" h="20584" fill="none" extrusionOk="0">
                    <a:moveTo>
                      <a:pt x="21595" y="-1"/>
                    </a:moveTo>
                    <a:cubicBezTo>
                      <a:pt x="21598" y="148"/>
                      <a:pt x="21600" y="296"/>
                      <a:pt x="21600" y="445"/>
                    </a:cubicBezTo>
                    <a:cubicBezTo>
                      <a:pt x="21600" y="9361"/>
                      <a:pt x="16121" y="17361"/>
                      <a:pt x="7808" y="20584"/>
                    </a:cubicBezTo>
                  </a:path>
                  <a:path w="21600" h="20584" stroke="0" extrusionOk="0">
                    <a:moveTo>
                      <a:pt x="21595" y="-1"/>
                    </a:moveTo>
                    <a:cubicBezTo>
                      <a:pt x="21598" y="148"/>
                      <a:pt x="21600" y="296"/>
                      <a:pt x="21600" y="445"/>
                    </a:cubicBezTo>
                    <a:cubicBezTo>
                      <a:pt x="21600" y="9361"/>
                      <a:pt x="16121" y="17361"/>
                      <a:pt x="7808" y="20584"/>
                    </a:cubicBezTo>
                    <a:lnTo>
                      <a:pt x="0" y="445"/>
                    </a:lnTo>
                    <a:lnTo>
                      <a:pt x="21595"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99" name="Arc 190">
                <a:extLst>
                  <a:ext uri="{FF2B5EF4-FFF2-40B4-BE49-F238E27FC236}">
                    <a16:creationId xmlns:a16="http://schemas.microsoft.com/office/drawing/2014/main" id="{9EC1B907-0D29-DB3E-75D7-D1752E6E86EF}"/>
                  </a:ext>
                </a:extLst>
              </p:cNvPr>
              <p:cNvSpPr>
                <a:spLocks/>
              </p:cNvSpPr>
              <p:nvPr/>
            </p:nvSpPr>
            <p:spPr bwMode="auto">
              <a:xfrm rot="-7560000">
                <a:off x="1137" y="342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0" name="Arc 191">
                <a:extLst>
                  <a:ext uri="{FF2B5EF4-FFF2-40B4-BE49-F238E27FC236}">
                    <a16:creationId xmlns:a16="http://schemas.microsoft.com/office/drawing/2014/main" id="{199923C0-95E7-661A-4E4D-98B714804E5B}"/>
                  </a:ext>
                </a:extLst>
              </p:cNvPr>
              <p:cNvSpPr>
                <a:spLocks/>
              </p:cNvSpPr>
              <p:nvPr/>
            </p:nvSpPr>
            <p:spPr bwMode="auto">
              <a:xfrm rot="-7560000">
                <a:off x="954" y="3358"/>
                <a:ext cx="145" cy="97"/>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0"/>
                    </a:moveTo>
                    <a:cubicBezTo>
                      <a:pt x="11841" y="0"/>
                      <a:pt x="21476" y="9534"/>
                      <a:pt x="21598" y="21376"/>
                    </a:cubicBezTo>
                  </a:path>
                  <a:path w="21599" h="21600" stroke="0" extrusionOk="0">
                    <a:moveTo>
                      <a:pt x="-1" y="0"/>
                    </a:moveTo>
                    <a:cubicBezTo>
                      <a:pt x="11841" y="0"/>
                      <a:pt x="21476" y="9534"/>
                      <a:pt x="21598" y="21376"/>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1" name="Arc 192">
                <a:extLst>
                  <a:ext uri="{FF2B5EF4-FFF2-40B4-BE49-F238E27FC236}">
                    <a16:creationId xmlns:a16="http://schemas.microsoft.com/office/drawing/2014/main" id="{BF66CD78-DB94-F8F6-A087-6A5DBDD4129D}"/>
                  </a:ext>
                </a:extLst>
              </p:cNvPr>
              <p:cNvSpPr>
                <a:spLocks/>
              </p:cNvSpPr>
              <p:nvPr/>
            </p:nvSpPr>
            <p:spPr bwMode="auto">
              <a:xfrm rot="3240000">
                <a:off x="1033" y="3301"/>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2" name="Arc 193">
                <a:extLst>
                  <a:ext uri="{FF2B5EF4-FFF2-40B4-BE49-F238E27FC236}">
                    <a16:creationId xmlns:a16="http://schemas.microsoft.com/office/drawing/2014/main" id="{5F7F4F37-908D-0BC8-00B7-D0505F4F64EE}"/>
                  </a:ext>
                </a:extLst>
              </p:cNvPr>
              <p:cNvSpPr>
                <a:spLocks/>
              </p:cNvSpPr>
              <p:nvPr/>
            </p:nvSpPr>
            <p:spPr bwMode="auto">
              <a:xfrm rot="8640000">
                <a:off x="1103" y="3376"/>
                <a:ext cx="146" cy="56"/>
              </a:xfrm>
              <a:custGeom>
                <a:avLst/>
                <a:gdLst>
                  <a:gd name="T0" fmla="*/ 0 w 21748"/>
                  <a:gd name="T1" fmla="*/ 0 h 25211"/>
                  <a:gd name="T2" fmla="*/ 0 w 21748"/>
                  <a:gd name="T3" fmla="*/ 0 h 25211"/>
                  <a:gd name="T4" fmla="*/ 0 w 21748"/>
                  <a:gd name="T5" fmla="*/ 0 h 25211"/>
                  <a:gd name="T6" fmla="*/ 0 60000 65536"/>
                  <a:gd name="T7" fmla="*/ 0 60000 65536"/>
                  <a:gd name="T8" fmla="*/ 0 60000 65536"/>
                </a:gdLst>
                <a:ahLst/>
                <a:cxnLst>
                  <a:cxn ang="T6">
                    <a:pos x="T0" y="T1"/>
                  </a:cxn>
                  <a:cxn ang="T7">
                    <a:pos x="T2" y="T3"/>
                  </a:cxn>
                  <a:cxn ang="T8">
                    <a:pos x="T4" y="T5"/>
                  </a:cxn>
                </a:cxnLst>
                <a:rect l="0" t="0" r="r" b="b"/>
                <a:pathLst>
                  <a:path w="21748" h="25211" fill="none" extrusionOk="0">
                    <a:moveTo>
                      <a:pt x="21444" y="-1"/>
                    </a:moveTo>
                    <a:cubicBezTo>
                      <a:pt x="21646" y="1193"/>
                      <a:pt x="21748" y="2400"/>
                      <a:pt x="21748" y="3611"/>
                    </a:cubicBezTo>
                    <a:cubicBezTo>
                      <a:pt x="21748" y="15540"/>
                      <a:pt x="12077" y="25211"/>
                      <a:pt x="148" y="25211"/>
                    </a:cubicBezTo>
                    <a:cubicBezTo>
                      <a:pt x="98" y="25211"/>
                      <a:pt x="49" y="25210"/>
                      <a:pt x="-1" y="25210"/>
                    </a:cubicBezTo>
                  </a:path>
                  <a:path w="21748" h="25211" stroke="0" extrusionOk="0">
                    <a:moveTo>
                      <a:pt x="21444" y="-1"/>
                    </a:moveTo>
                    <a:cubicBezTo>
                      <a:pt x="21646" y="1193"/>
                      <a:pt x="21748" y="2400"/>
                      <a:pt x="21748" y="3611"/>
                    </a:cubicBezTo>
                    <a:cubicBezTo>
                      <a:pt x="21748" y="15540"/>
                      <a:pt x="12077" y="25211"/>
                      <a:pt x="148" y="25211"/>
                    </a:cubicBezTo>
                    <a:cubicBezTo>
                      <a:pt x="98" y="25211"/>
                      <a:pt x="49" y="25210"/>
                      <a:pt x="-1" y="25210"/>
                    </a:cubicBezTo>
                    <a:lnTo>
                      <a:pt x="148" y="3611"/>
                    </a:lnTo>
                    <a:lnTo>
                      <a:pt x="21444"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3" name="Line 194">
                <a:extLst>
                  <a:ext uri="{FF2B5EF4-FFF2-40B4-BE49-F238E27FC236}">
                    <a16:creationId xmlns:a16="http://schemas.microsoft.com/office/drawing/2014/main" id="{A2534F19-22BF-D182-B61D-9C9F1FB04932}"/>
                  </a:ext>
                </a:extLst>
              </p:cNvPr>
              <p:cNvSpPr>
                <a:spLocks noChangeShapeType="1"/>
              </p:cNvSpPr>
              <p:nvPr/>
            </p:nvSpPr>
            <p:spPr bwMode="auto">
              <a:xfrm flipH="1">
                <a:off x="1224" y="3275"/>
                <a:ext cx="90" cy="6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4" name="Arc 195">
                <a:extLst>
                  <a:ext uri="{FF2B5EF4-FFF2-40B4-BE49-F238E27FC236}">
                    <a16:creationId xmlns:a16="http://schemas.microsoft.com/office/drawing/2014/main" id="{1C32BCC4-C898-15B8-8BD7-52483095AED8}"/>
                  </a:ext>
                </a:extLst>
              </p:cNvPr>
              <p:cNvSpPr>
                <a:spLocks/>
              </p:cNvSpPr>
              <p:nvPr/>
            </p:nvSpPr>
            <p:spPr bwMode="auto">
              <a:xfrm rot="3240000">
                <a:off x="860" y="362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5" name="Arc 196">
                <a:extLst>
                  <a:ext uri="{FF2B5EF4-FFF2-40B4-BE49-F238E27FC236}">
                    <a16:creationId xmlns:a16="http://schemas.microsoft.com/office/drawing/2014/main" id="{98F71571-0AFA-D43B-0B24-05B311598976}"/>
                  </a:ext>
                </a:extLst>
              </p:cNvPr>
              <p:cNvSpPr>
                <a:spLocks/>
              </p:cNvSpPr>
              <p:nvPr/>
            </p:nvSpPr>
            <p:spPr bwMode="auto">
              <a:xfrm rot="-7560000">
                <a:off x="900" y="3597"/>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6" name="Arc 197">
                <a:extLst>
                  <a:ext uri="{FF2B5EF4-FFF2-40B4-BE49-F238E27FC236}">
                    <a16:creationId xmlns:a16="http://schemas.microsoft.com/office/drawing/2014/main" id="{381A623B-BFCB-B900-6CAF-D2A3DCF44C9A}"/>
                  </a:ext>
                </a:extLst>
              </p:cNvPr>
              <p:cNvSpPr>
                <a:spLocks/>
              </p:cNvSpPr>
              <p:nvPr/>
            </p:nvSpPr>
            <p:spPr bwMode="auto">
              <a:xfrm rot="3240000">
                <a:off x="795" y="3471"/>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7" name="Arc 198">
                <a:extLst>
                  <a:ext uri="{FF2B5EF4-FFF2-40B4-BE49-F238E27FC236}">
                    <a16:creationId xmlns:a16="http://schemas.microsoft.com/office/drawing/2014/main" id="{74933D30-6142-6903-EA11-DE07DCBAAD87}"/>
                  </a:ext>
                </a:extLst>
              </p:cNvPr>
              <p:cNvSpPr>
                <a:spLocks/>
              </p:cNvSpPr>
              <p:nvPr/>
            </p:nvSpPr>
            <p:spPr bwMode="auto">
              <a:xfrm rot="-7560000">
                <a:off x="794" y="3471"/>
                <a:ext cx="145" cy="97"/>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0"/>
                    </a:moveTo>
                    <a:cubicBezTo>
                      <a:pt x="11841" y="0"/>
                      <a:pt x="21476" y="9534"/>
                      <a:pt x="21598" y="21376"/>
                    </a:cubicBezTo>
                  </a:path>
                  <a:path w="21599" h="21600" stroke="0" extrusionOk="0">
                    <a:moveTo>
                      <a:pt x="-1" y="0"/>
                    </a:moveTo>
                    <a:cubicBezTo>
                      <a:pt x="11841" y="0"/>
                      <a:pt x="21476" y="9534"/>
                      <a:pt x="21598" y="21376"/>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8" name="Arc 199">
                <a:extLst>
                  <a:ext uri="{FF2B5EF4-FFF2-40B4-BE49-F238E27FC236}">
                    <a16:creationId xmlns:a16="http://schemas.microsoft.com/office/drawing/2014/main" id="{95E1EF0B-ADCA-CD8B-9681-8692B4C889BD}"/>
                  </a:ext>
                </a:extLst>
              </p:cNvPr>
              <p:cNvSpPr>
                <a:spLocks/>
              </p:cNvSpPr>
              <p:nvPr/>
            </p:nvSpPr>
            <p:spPr bwMode="auto">
              <a:xfrm rot="3240000">
                <a:off x="941" y="3568"/>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9" name="Arc 200">
                <a:extLst>
                  <a:ext uri="{FF2B5EF4-FFF2-40B4-BE49-F238E27FC236}">
                    <a16:creationId xmlns:a16="http://schemas.microsoft.com/office/drawing/2014/main" id="{43C6A3EB-F73E-8AA3-EFA5-8F27CADFBE06}"/>
                  </a:ext>
                </a:extLst>
              </p:cNvPr>
              <p:cNvSpPr>
                <a:spLocks/>
              </p:cNvSpPr>
              <p:nvPr/>
            </p:nvSpPr>
            <p:spPr bwMode="auto">
              <a:xfrm rot="-7560000">
                <a:off x="981" y="354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0" name="Arc 201">
                <a:extLst>
                  <a:ext uri="{FF2B5EF4-FFF2-40B4-BE49-F238E27FC236}">
                    <a16:creationId xmlns:a16="http://schemas.microsoft.com/office/drawing/2014/main" id="{0D201A99-55B9-33AD-CDC6-DE1E9CA64629}"/>
                  </a:ext>
                </a:extLst>
              </p:cNvPr>
              <p:cNvSpPr>
                <a:spLocks/>
              </p:cNvSpPr>
              <p:nvPr/>
            </p:nvSpPr>
            <p:spPr bwMode="auto">
              <a:xfrm rot="3240000">
                <a:off x="876" y="341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11" name="Arc 202">
                <a:extLst>
                  <a:ext uri="{FF2B5EF4-FFF2-40B4-BE49-F238E27FC236}">
                    <a16:creationId xmlns:a16="http://schemas.microsoft.com/office/drawing/2014/main" id="{1F10AEE2-8E42-45F3-8BA9-7A3C9AF9B04C}"/>
                  </a:ext>
                </a:extLst>
              </p:cNvPr>
              <p:cNvSpPr>
                <a:spLocks/>
              </p:cNvSpPr>
              <p:nvPr/>
            </p:nvSpPr>
            <p:spPr bwMode="auto">
              <a:xfrm rot="-7560000">
                <a:off x="875" y="3414"/>
                <a:ext cx="145" cy="97"/>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0"/>
                    </a:moveTo>
                    <a:cubicBezTo>
                      <a:pt x="11841" y="0"/>
                      <a:pt x="21476" y="9534"/>
                      <a:pt x="21598" y="21376"/>
                    </a:cubicBezTo>
                  </a:path>
                  <a:path w="21599" h="21600" stroke="0" extrusionOk="0">
                    <a:moveTo>
                      <a:pt x="-1" y="0"/>
                    </a:moveTo>
                    <a:cubicBezTo>
                      <a:pt x="11841" y="0"/>
                      <a:pt x="21476" y="9534"/>
                      <a:pt x="21598" y="21376"/>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645" name="Line 204">
              <a:extLst>
                <a:ext uri="{FF2B5EF4-FFF2-40B4-BE49-F238E27FC236}">
                  <a16:creationId xmlns:a16="http://schemas.microsoft.com/office/drawing/2014/main" id="{C5A53940-DA07-2781-A410-9877F68136BF}"/>
                </a:ext>
              </a:extLst>
            </p:cNvPr>
            <p:cNvSpPr>
              <a:spLocks noChangeShapeType="1"/>
            </p:cNvSpPr>
            <p:nvPr/>
          </p:nvSpPr>
          <p:spPr bwMode="auto">
            <a:xfrm flipH="1" flipV="1">
              <a:off x="1330" y="3223"/>
              <a:ext cx="40" cy="3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6" name="Line 205">
              <a:extLst>
                <a:ext uri="{FF2B5EF4-FFF2-40B4-BE49-F238E27FC236}">
                  <a16:creationId xmlns:a16="http://schemas.microsoft.com/office/drawing/2014/main" id="{6EE6C1F8-9233-2F90-79C9-78B5D0DDF069}"/>
                </a:ext>
              </a:extLst>
            </p:cNvPr>
            <p:cNvSpPr>
              <a:spLocks noChangeShapeType="1"/>
            </p:cNvSpPr>
            <p:nvPr/>
          </p:nvSpPr>
          <p:spPr bwMode="auto">
            <a:xfrm flipH="1">
              <a:off x="466" y="3846"/>
              <a:ext cx="52" cy="2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7" name="Line 206">
              <a:extLst>
                <a:ext uri="{FF2B5EF4-FFF2-40B4-BE49-F238E27FC236}">
                  <a16:creationId xmlns:a16="http://schemas.microsoft.com/office/drawing/2014/main" id="{6388000F-F4E2-7E83-FA1E-FF9117B31DC1}"/>
                </a:ext>
              </a:extLst>
            </p:cNvPr>
            <p:cNvSpPr>
              <a:spLocks noChangeShapeType="1"/>
            </p:cNvSpPr>
            <p:nvPr/>
          </p:nvSpPr>
          <p:spPr bwMode="auto">
            <a:xfrm flipH="1">
              <a:off x="1302" y="3239"/>
              <a:ext cx="64" cy="4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8" name="Line 207">
              <a:extLst>
                <a:ext uri="{FF2B5EF4-FFF2-40B4-BE49-F238E27FC236}">
                  <a16:creationId xmlns:a16="http://schemas.microsoft.com/office/drawing/2014/main" id="{34F2E38D-89E0-40DE-9BDC-CE4E02FAA6F0}"/>
                </a:ext>
              </a:extLst>
            </p:cNvPr>
            <p:cNvSpPr>
              <a:spLocks noChangeShapeType="1"/>
            </p:cNvSpPr>
            <p:nvPr/>
          </p:nvSpPr>
          <p:spPr bwMode="auto">
            <a:xfrm flipH="1" flipV="1">
              <a:off x="486" y="2666"/>
              <a:ext cx="32" cy="2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9" name="Line 208">
              <a:extLst>
                <a:ext uri="{FF2B5EF4-FFF2-40B4-BE49-F238E27FC236}">
                  <a16:creationId xmlns:a16="http://schemas.microsoft.com/office/drawing/2014/main" id="{47531464-16EE-D472-5EF1-ED83620E7BEF}"/>
                </a:ext>
              </a:extLst>
            </p:cNvPr>
            <p:cNvSpPr>
              <a:spLocks noChangeShapeType="1"/>
            </p:cNvSpPr>
            <p:nvPr/>
          </p:nvSpPr>
          <p:spPr bwMode="auto">
            <a:xfrm>
              <a:off x="486" y="3873"/>
              <a:ext cx="1128"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650" name="Group 236">
              <a:extLst>
                <a:ext uri="{FF2B5EF4-FFF2-40B4-BE49-F238E27FC236}">
                  <a16:creationId xmlns:a16="http://schemas.microsoft.com/office/drawing/2014/main" id="{EFF60E07-1BA6-5C47-0545-E654B9DB3CF8}"/>
                </a:ext>
              </a:extLst>
            </p:cNvPr>
            <p:cNvGrpSpPr>
              <a:grpSpLocks/>
            </p:cNvGrpSpPr>
            <p:nvPr/>
          </p:nvGrpSpPr>
          <p:grpSpPr bwMode="auto">
            <a:xfrm>
              <a:off x="333" y="2779"/>
              <a:ext cx="293" cy="971"/>
              <a:chOff x="333" y="2779"/>
              <a:chExt cx="293" cy="971"/>
            </a:xfrm>
          </p:grpSpPr>
          <p:sp>
            <p:nvSpPr>
              <p:cNvPr id="19658" name="Arc 209">
                <a:extLst>
                  <a:ext uri="{FF2B5EF4-FFF2-40B4-BE49-F238E27FC236}">
                    <a16:creationId xmlns:a16="http://schemas.microsoft.com/office/drawing/2014/main" id="{B500ECD9-7B95-055F-EBDF-7CCB5DD87E9C}"/>
                  </a:ext>
                </a:extLst>
              </p:cNvPr>
              <p:cNvSpPr>
                <a:spLocks/>
              </p:cNvSpPr>
              <p:nvPr/>
            </p:nvSpPr>
            <p:spPr bwMode="auto">
              <a:xfrm>
                <a:off x="476" y="3003"/>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9" name="Arc 210">
                <a:extLst>
                  <a:ext uri="{FF2B5EF4-FFF2-40B4-BE49-F238E27FC236}">
                    <a16:creationId xmlns:a16="http://schemas.microsoft.com/office/drawing/2014/main" id="{9AE5051D-3015-08D5-27CF-A177450C6129}"/>
                  </a:ext>
                </a:extLst>
              </p:cNvPr>
              <p:cNvSpPr>
                <a:spLocks/>
              </p:cNvSpPr>
              <p:nvPr/>
            </p:nvSpPr>
            <p:spPr bwMode="auto">
              <a:xfrm>
                <a:off x="478" y="305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0" name="Arc 211">
                <a:extLst>
                  <a:ext uri="{FF2B5EF4-FFF2-40B4-BE49-F238E27FC236}">
                    <a16:creationId xmlns:a16="http://schemas.microsoft.com/office/drawing/2014/main" id="{2FD73C89-5DB6-5CC6-4CF9-49F16766DCD3}"/>
                  </a:ext>
                </a:extLst>
              </p:cNvPr>
              <p:cNvSpPr>
                <a:spLocks/>
              </p:cNvSpPr>
              <p:nvPr/>
            </p:nvSpPr>
            <p:spPr bwMode="auto">
              <a:xfrm>
                <a:off x="334" y="2914"/>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 name="Arc 212">
                <a:extLst>
                  <a:ext uri="{FF2B5EF4-FFF2-40B4-BE49-F238E27FC236}">
                    <a16:creationId xmlns:a16="http://schemas.microsoft.com/office/drawing/2014/main" id="{AE35561A-E7EF-DD36-6246-BA834985EF6E}"/>
                  </a:ext>
                </a:extLst>
              </p:cNvPr>
              <p:cNvSpPr>
                <a:spLocks/>
              </p:cNvSpPr>
              <p:nvPr/>
            </p:nvSpPr>
            <p:spPr bwMode="auto">
              <a:xfrm>
                <a:off x="333" y="3002"/>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 name="Arc 213">
                <a:extLst>
                  <a:ext uri="{FF2B5EF4-FFF2-40B4-BE49-F238E27FC236}">
                    <a16:creationId xmlns:a16="http://schemas.microsoft.com/office/drawing/2014/main" id="{EDF5DB9E-EBC1-BEFF-596F-62D73FD10DB1}"/>
                  </a:ext>
                </a:extLst>
              </p:cNvPr>
              <p:cNvSpPr>
                <a:spLocks/>
              </p:cNvSpPr>
              <p:nvPr/>
            </p:nvSpPr>
            <p:spPr bwMode="auto">
              <a:xfrm>
                <a:off x="334" y="3003"/>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3" name="Arc 214">
                <a:extLst>
                  <a:ext uri="{FF2B5EF4-FFF2-40B4-BE49-F238E27FC236}">
                    <a16:creationId xmlns:a16="http://schemas.microsoft.com/office/drawing/2014/main" id="{BD6ABFB0-FE73-BC1E-410B-5A50CC2C7139}"/>
                  </a:ext>
                </a:extLst>
              </p:cNvPr>
              <p:cNvSpPr>
                <a:spLocks/>
              </p:cNvSpPr>
              <p:nvPr/>
            </p:nvSpPr>
            <p:spPr bwMode="auto">
              <a:xfrm>
                <a:off x="476" y="3099"/>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4" name="Arc 215">
                <a:extLst>
                  <a:ext uri="{FF2B5EF4-FFF2-40B4-BE49-F238E27FC236}">
                    <a16:creationId xmlns:a16="http://schemas.microsoft.com/office/drawing/2014/main" id="{B0879996-57E1-59CF-791A-F4CF8588AC3D}"/>
                  </a:ext>
                </a:extLst>
              </p:cNvPr>
              <p:cNvSpPr>
                <a:spLocks/>
              </p:cNvSpPr>
              <p:nvPr/>
            </p:nvSpPr>
            <p:spPr bwMode="auto">
              <a:xfrm>
                <a:off x="478" y="314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5" name="Arc 216">
                <a:extLst>
                  <a:ext uri="{FF2B5EF4-FFF2-40B4-BE49-F238E27FC236}">
                    <a16:creationId xmlns:a16="http://schemas.microsoft.com/office/drawing/2014/main" id="{7E8D8C4F-9174-B61B-26AC-A60C219A10BF}"/>
                  </a:ext>
                </a:extLst>
              </p:cNvPr>
              <p:cNvSpPr>
                <a:spLocks/>
              </p:cNvSpPr>
              <p:nvPr/>
            </p:nvSpPr>
            <p:spPr bwMode="auto">
              <a:xfrm>
                <a:off x="333" y="3098"/>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 name="Arc 217">
                <a:extLst>
                  <a:ext uri="{FF2B5EF4-FFF2-40B4-BE49-F238E27FC236}">
                    <a16:creationId xmlns:a16="http://schemas.microsoft.com/office/drawing/2014/main" id="{80680C44-BFAC-7FC3-F1C9-71D61374303A}"/>
                  </a:ext>
                </a:extLst>
              </p:cNvPr>
              <p:cNvSpPr>
                <a:spLocks/>
              </p:cNvSpPr>
              <p:nvPr/>
            </p:nvSpPr>
            <p:spPr bwMode="auto">
              <a:xfrm>
                <a:off x="334" y="3099"/>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 name="Arc 218">
                <a:extLst>
                  <a:ext uri="{FF2B5EF4-FFF2-40B4-BE49-F238E27FC236}">
                    <a16:creationId xmlns:a16="http://schemas.microsoft.com/office/drawing/2014/main" id="{26EB52E2-A765-D1B1-F26B-41D13B629940}"/>
                  </a:ext>
                </a:extLst>
              </p:cNvPr>
              <p:cNvSpPr>
                <a:spLocks/>
              </p:cNvSpPr>
              <p:nvPr/>
            </p:nvSpPr>
            <p:spPr bwMode="auto">
              <a:xfrm>
                <a:off x="426" y="2779"/>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8" name="Arc 219">
                <a:extLst>
                  <a:ext uri="{FF2B5EF4-FFF2-40B4-BE49-F238E27FC236}">
                    <a16:creationId xmlns:a16="http://schemas.microsoft.com/office/drawing/2014/main" id="{2E070DD7-3E2A-7666-49A2-AC250231C161}"/>
                  </a:ext>
                </a:extLst>
              </p:cNvPr>
              <p:cNvSpPr>
                <a:spLocks/>
              </p:cNvSpPr>
              <p:nvPr/>
            </p:nvSpPr>
            <p:spPr bwMode="auto">
              <a:xfrm>
                <a:off x="479" y="3394"/>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9" name="Arc 220">
                <a:extLst>
                  <a:ext uri="{FF2B5EF4-FFF2-40B4-BE49-F238E27FC236}">
                    <a16:creationId xmlns:a16="http://schemas.microsoft.com/office/drawing/2014/main" id="{AC9D50A9-3A55-24D3-1D47-633691C42F5D}"/>
                  </a:ext>
                </a:extLst>
              </p:cNvPr>
              <p:cNvSpPr>
                <a:spLocks/>
              </p:cNvSpPr>
              <p:nvPr/>
            </p:nvSpPr>
            <p:spPr bwMode="auto">
              <a:xfrm>
                <a:off x="481" y="344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0" name="Arc 221">
                <a:extLst>
                  <a:ext uri="{FF2B5EF4-FFF2-40B4-BE49-F238E27FC236}">
                    <a16:creationId xmlns:a16="http://schemas.microsoft.com/office/drawing/2014/main" id="{08453797-C0C4-6512-2BC0-385D37441A91}"/>
                  </a:ext>
                </a:extLst>
              </p:cNvPr>
              <p:cNvSpPr>
                <a:spLocks/>
              </p:cNvSpPr>
              <p:nvPr/>
            </p:nvSpPr>
            <p:spPr bwMode="auto">
              <a:xfrm>
                <a:off x="336" y="3393"/>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1" name="Arc 222">
                <a:extLst>
                  <a:ext uri="{FF2B5EF4-FFF2-40B4-BE49-F238E27FC236}">
                    <a16:creationId xmlns:a16="http://schemas.microsoft.com/office/drawing/2014/main" id="{B0AE8604-4349-1229-7F06-04AFF1A5D36C}"/>
                  </a:ext>
                </a:extLst>
              </p:cNvPr>
              <p:cNvSpPr>
                <a:spLocks/>
              </p:cNvSpPr>
              <p:nvPr/>
            </p:nvSpPr>
            <p:spPr bwMode="auto">
              <a:xfrm>
                <a:off x="479" y="3491"/>
                <a:ext cx="145" cy="45"/>
              </a:xfrm>
              <a:custGeom>
                <a:avLst/>
                <a:gdLst>
                  <a:gd name="T0" fmla="*/ 0 w 21600"/>
                  <a:gd name="T1" fmla="*/ 0 h 20224"/>
                  <a:gd name="T2" fmla="*/ 0 w 21600"/>
                  <a:gd name="T3" fmla="*/ 0 h 20224"/>
                  <a:gd name="T4" fmla="*/ 0 w 21600"/>
                  <a:gd name="T5" fmla="*/ 0 h 20224"/>
                  <a:gd name="T6" fmla="*/ 0 60000 65536"/>
                  <a:gd name="T7" fmla="*/ 0 60000 65536"/>
                  <a:gd name="T8" fmla="*/ 0 60000 65536"/>
                </a:gdLst>
                <a:ahLst/>
                <a:cxnLst>
                  <a:cxn ang="T6">
                    <a:pos x="T0" y="T1"/>
                  </a:cxn>
                  <a:cxn ang="T7">
                    <a:pos x="T2" y="T3"/>
                  </a:cxn>
                  <a:cxn ang="T8">
                    <a:pos x="T4" y="T5"/>
                  </a:cxn>
                </a:cxnLst>
                <a:rect l="0" t="0" r="r" b="b"/>
                <a:pathLst>
                  <a:path w="21600" h="20224" fill="none" extrusionOk="0">
                    <a:moveTo>
                      <a:pt x="7586" y="0"/>
                    </a:moveTo>
                    <a:cubicBezTo>
                      <a:pt x="16016" y="3162"/>
                      <a:pt x="21600" y="11221"/>
                      <a:pt x="21600" y="20224"/>
                    </a:cubicBezTo>
                  </a:path>
                  <a:path w="21600" h="20224" stroke="0" extrusionOk="0">
                    <a:moveTo>
                      <a:pt x="7586" y="0"/>
                    </a:moveTo>
                    <a:cubicBezTo>
                      <a:pt x="16016" y="3162"/>
                      <a:pt x="21600" y="11221"/>
                      <a:pt x="21600" y="20224"/>
                    </a:cubicBezTo>
                    <a:lnTo>
                      <a:pt x="0" y="20224"/>
                    </a:lnTo>
                    <a:lnTo>
                      <a:pt x="7586"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2" name="Arc 223">
                <a:extLst>
                  <a:ext uri="{FF2B5EF4-FFF2-40B4-BE49-F238E27FC236}">
                    <a16:creationId xmlns:a16="http://schemas.microsoft.com/office/drawing/2014/main" id="{341F9DA3-8DB5-C5E3-361E-DB5455E99E0A}"/>
                  </a:ext>
                </a:extLst>
              </p:cNvPr>
              <p:cNvSpPr>
                <a:spLocks/>
              </p:cNvSpPr>
              <p:nvPr/>
            </p:nvSpPr>
            <p:spPr bwMode="auto">
              <a:xfrm>
                <a:off x="480" y="3537"/>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3" name="Arc 224">
                <a:extLst>
                  <a:ext uri="{FF2B5EF4-FFF2-40B4-BE49-F238E27FC236}">
                    <a16:creationId xmlns:a16="http://schemas.microsoft.com/office/drawing/2014/main" id="{8E2D694C-A226-714D-283B-E133A8E32B62}"/>
                  </a:ext>
                </a:extLst>
              </p:cNvPr>
              <p:cNvSpPr>
                <a:spLocks/>
              </p:cNvSpPr>
              <p:nvPr/>
            </p:nvSpPr>
            <p:spPr bwMode="auto">
              <a:xfrm>
                <a:off x="337" y="339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4" name="Arc 225">
                <a:extLst>
                  <a:ext uri="{FF2B5EF4-FFF2-40B4-BE49-F238E27FC236}">
                    <a16:creationId xmlns:a16="http://schemas.microsoft.com/office/drawing/2014/main" id="{0078D250-D432-819A-AC68-AC1812F3D300}"/>
                  </a:ext>
                </a:extLst>
              </p:cNvPr>
              <p:cNvSpPr>
                <a:spLocks/>
              </p:cNvSpPr>
              <p:nvPr/>
            </p:nvSpPr>
            <p:spPr bwMode="auto">
              <a:xfrm>
                <a:off x="336" y="3489"/>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5" name="Arc 226">
                <a:extLst>
                  <a:ext uri="{FF2B5EF4-FFF2-40B4-BE49-F238E27FC236}">
                    <a16:creationId xmlns:a16="http://schemas.microsoft.com/office/drawing/2014/main" id="{90556FC4-878D-2907-85EF-ADB7DD2B3CB0}"/>
                  </a:ext>
                </a:extLst>
              </p:cNvPr>
              <p:cNvSpPr>
                <a:spLocks/>
              </p:cNvSpPr>
              <p:nvPr/>
            </p:nvSpPr>
            <p:spPr bwMode="auto">
              <a:xfrm>
                <a:off x="467" y="3491"/>
                <a:ext cx="55" cy="145"/>
              </a:xfrm>
              <a:custGeom>
                <a:avLst/>
                <a:gdLst>
                  <a:gd name="T0" fmla="*/ 0 w 24738"/>
                  <a:gd name="T1" fmla="*/ 0 h 21600"/>
                  <a:gd name="T2" fmla="*/ 0 w 24738"/>
                  <a:gd name="T3" fmla="*/ 0 h 21600"/>
                  <a:gd name="T4" fmla="*/ 0 w 24738"/>
                  <a:gd name="T5" fmla="*/ 0 h 21600"/>
                  <a:gd name="T6" fmla="*/ 0 60000 65536"/>
                  <a:gd name="T7" fmla="*/ 0 60000 65536"/>
                  <a:gd name="T8" fmla="*/ 0 60000 65536"/>
                </a:gdLst>
                <a:ahLst/>
                <a:cxnLst>
                  <a:cxn ang="T6">
                    <a:pos x="T0" y="T1"/>
                  </a:cxn>
                  <a:cxn ang="T7">
                    <a:pos x="T2" y="T3"/>
                  </a:cxn>
                  <a:cxn ang="T8">
                    <a:pos x="T4" y="T5"/>
                  </a:cxn>
                </a:cxnLst>
                <a:rect l="0" t="0" r="r" b="b"/>
                <a:pathLst>
                  <a:path w="24738" h="21600" fill="none" extrusionOk="0">
                    <a:moveTo>
                      <a:pt x="0" y="21600"/>
                    </a:moveTo>
                    <a:cubicBezTo>
                      <a:pt x="0" y="9670"/>
                      <a:pt x="9670" y="0"/>
                      <a:pt x="21600" y="0"/>
                    </a:cubicBezTo>
                    <a:cubicBezTo>
                      <a:pt x="22650" y="0"/>
                      <a:pt x="23698" y="76"/>
                      <a:pt x="24737" y="229"/>
                    </a:cubicBezTo>
                  </a:path>
                  <a:path w="24738" h="21600" stroke="0" extrusionOk="0">
                    <a:moveTo>
                      <a:pt x="0" y="21600"/>
                    </a:moveTo>
                    <a:cubicBezTo>
                      <a:pt x="0" y="9670"/>
                      <a:pt x="9670" y="0"/>
                      <a:pt x="21600" y="0"/>
                    </a:cubicBezTo>
                    <a:cubicBezTo>
                      <a:pt x="22650" y="0"/>
                      <a:pt x="23698" y="76"/>
                      <a:pt x="24737" y="229"/>
                    </a:cubicBezTo>
                    <a:lnTo>
                      <a:pt x="21600" y="21600"/>
                    </a:ln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6" name="Line 227">
                <a:extLst>
                  <a:ext uri="{FF2B5EF4-FFF2-40B4-BE49-F238E27FC236}">
                    <a16:creationId xmlns:a16="http://schemas.microsoft.com/office/drawing/2014/main" id="{734B8634-A421-9F0A-1288-A5915C1E8967}"/>
                  </a:ext>
                </a:extLst>
              </p:cNvPr>
              <p:cNvSpPr>
                <a:spLocks noChangeShapeType="1"/>
              </p:cNvSpPr>
              <p:nvPr/>
            </p:nvSpPr>
            <p:spPr bwMode="auto">
              <a:xfrm flipV="1">
                <a:off x="473" y="3639"/>
                <a:ext cx="0" cy="11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7" name="Arc 228">
                <a:extLst>
                  <a:ext uri="{FF2B5EF4-FFF2-40B4-BE49-F238E27FC236}">
                    <a16:creationId xmlns:a16="http://schemas.microsoft.com/office/drawing/2014/main" id="{70F66318-9DFE-2ADA-CAC4-ECE2A55DFA80}"/>
                  </a:ext>
                </a:extLst>
              </p:cNvPr>
              <p:cNvSpPr>
                <a:spLocks/>
              </p:cNvSpPr>
              <p:nvPr/>
            </p:nvSpPr>
            <p:spPr bwMode="auto">
              <a:xfrm>
                <a:off x="477" y="3198"/>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8" name="Arc 229">
                <a:extLst>
                  <a:ext uri="{FF2B5EF4-FFF2-40B4-BE49-F238E27FC236}">
                    <a16:creationId xmlns:a16="http://schemas.microsoft.com/office/drawing/2014/main" id="{2EA2AB84-15EE-2069-7FFB-6AFD541F03E9}"/>
                  </a:ext>
                </a:extLst>
              </p:cNvPr>
              <p:cNvSpPr>
                <a:spLocks/>
              </p:cNvSpPr>
              <p:nvPr/>
            </p:nvSpPr>
            <p:spPr bwMode="auto">
              <a:xfrm>
                <a:off x="479" y="324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79" name="Arc 230">
                <a:extLst>
                  <a:ext uri="{FF2B5EF4-FFF2-40B4-BE49-F238E27FC236}">
                    <a16:creationId xmlns:a16="http://schemas.microsoft.com/office/drawing/2014/main" id="{814582E5-D3A5-96FC-9EC7-4220341A2E66}"/>
                  </a:ext>
                </a:extLst>
              </p:cNvPr>
              <p:cNvSpPr>
                <a:spLocks/>
              </p:cNvSpPr>
              <p:nvPr/>
            </p:nvSpPr>
            <p:spPr bwMode="auto">
              <a:xfrm>
                <a:off x="334" y="3197"/>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0" name="Arc 231">
                <a:extLst>
                  <a:ext uri="{FF2B5EF4-FFF2-40B4-BE49-F238E27FC236}">
                    <a16:creationId xmlns:a16="http://schemas.microsoft.com/office/drawing/2014/main" id="{D4967342-BBAE-3E16-0CC4-8D30470C172A}"/>
                  </a:ext>
                </a:extLst>
              </p:cNvPr>
              <p:cNvSpPr>
                <a:spLocks/>
              </p:cNvSpPr>
              <p:nvPr/>
            </p:nvSpPr>
            <p:spPr bwMode="auto">
              <a:xfrm>
                <a:off x="335" y="3198"/>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1" name="Arc 232">
                <a:extLst>
                  <a:ext uri="{FF2B5EF4-FFF2-40B4-BE49-F238E27FC236}">
                    <a16:creationId xmlns:a16="http://schemas.microsoft.com/office/drawing/2014/main" id="{5E6BA1C3-024C-81FC-1C5B-47BCA91B566D}"/>
                  </a:ext>
                </a:extLst>
              </p:cNvPr>
              <p:cNvSpPr>
                <a:spLocks/>
              </p:cNvSpPr>
              <p:nvPr/>
            </p:nvSpPr>
            <p:spPr bwMode="auto">
              <a:xfrm>
                <a:off x="478" y="3297"/>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2" name="Arc 233">
                <a:extLst>
                  <a:ext uri="{FF2B5EF4-FFF2-40B4-BE49-F238E27FC236}">
                    <a16:creationId xmlns:a16="http://schemas.microsoft.com/office/drawing/2014/main" id="{9ABAEBE2-2DF1-AC05-94F0-01563E7C1DB4}"/>
                  </a:ext>
                </a:extLst>
              </p:cNvPr>
              <p:cNvSpPr>
                <a:spLocks/>
              </p:cNvSpPr>
              <p:nvPr/>
            </p:nvSpPr>
            <p:spPr bwMode="auto">
              <a:xfrm>
                <a:off x="480" y="334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3" name="Arc 234">
                <a:extLst>
                  <a:ext uri="{FF2B5EF4-FFF2-40B4-BE49-F238E27FC236}">
                    <a16:creationId xmlns:a16="http://schemas.microsoft.com/office/drawing/2014/main" id="{2621E22C-DA25-2E06-8732-B6F87BFC15A7}"/>
                  </a:ext>
                </a:extLst>
              </p:cNvPr>
              <p:cNvSpPr>
                <a:spLocks/>
              </p:cNvSpPr>
              <p:nvPr/>
            </p:nvSpPr>
            <p:spPr bwMode="auto">
              <a:xfrm>
                <a:off x="335" y="329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4" name="Arc 235">
                <a:extLst>
                  <a:ext uri="{FF2B5EF4-FFF2-40B4-BE49-F238E27FC236}">
                    <a16:creationId xmlns:a16="http://schemas.microsoft.com/office/drawing/2014/main" id="{DDDFC0F2-A826-AA2E-60AF-7D38DA610D15}"/>
                  </a:ext>
                </a:extLst>
              </p:cNvPr>
              <p:cNvSpPr>
                <a:spLocks/>
              </p:cNvSpPr>
              <p:nvPr/>
            </p:nvSpPr>
            <p:spPr bwMode="auto">
              <a:xfrm>
                <a:off x="336" y="3297"/>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651" name="Line 237">
              <a:extLst>
                <a:ext uri="{FF2B5EF4-FFF2-40B4-BE49-F238E27FC236}">
                  <a16:creationId xmlns:a16="http://schemas.microsoft.com/office/drawing/2014/main" id="{5AA1D196-8E7C-F546-3774-9EDEEBE6C0CD}"/>
                </a:ext>
              </a:extLst>
            </p:cNvPr>
            <p:cNvSpPr>
              <a:spLocks noChangeShapeType="1"/>
            </p:cNvSpPr>
            <p:nvPr/>
          </p:nvSpPr>
          <p:spPr bwMode="auto">
            <a:xfrm>
              <a:off x="466" y="2683"/>
              <a:ext cx="0" cy="8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2" name="Line 238">
              <a:extLst>
                <a:ext uri="{FF2B5EF4-FFF2-40B4-BE49-F238E27FC236}">
                  <a16:creationId xmlns:a16="http://schemas.microsoft.com/office/drawing/2014/main" id="{81277556-0C2C-E769-F85B-D29D9BD1BB1D}"/>
                </a:ext>
              </a:extLst>
            </p:cNvPr>
            <p:cNvSpPr>
              <a:spLocks noChangeShapeType="1"/>
            </p:cNvSpPr>
            <p:nvPr/>
          </p:nvSpPr>
          <p:spPr bwMode="auto">
            <a:xfrm>
              <a:off x="474" y="3755"/>
              <a:ext cx="0" cy="8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3" name="Line 239">
              <a:extLst>
                <a:ext uri="{FF2B5EF4-FFF2-40B4-BE49-F238E27FC236}">
                  <a16:creationId xmlns:a16="http://schemas.microsoft.com/office/drawing/2014/main" id="{CE46938F-3FEB-DD07-5C55-678147ED22CF}"/>
                </a:ext>
              </a:extLst>
            </p:cNvPr>
            <p:cNvSpPr>
              <a:spLocks noChangeShapeType="1"/>
            </p:cNvSpPr>
            <p:nvPr/>
          </p:nvSpPr>
          <p:spPr bwMode="auto">
            <a:xfrm>
              <a:off x="474" y="2649"/>
              <a:ext cx="1140"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4" name="Line 240">
              <a:extLst>
                <a:ext uri="{FF2B5EF4-FFF2-40B4-BE49-F238E27FC236}">
                  <a16:creationId xmlns:a16="http://schemas.microsoft.com/office/drawing/2014/main" id="{6D3EB9BC-0259-B648-0770-3D417EBCEF21}"/>
                </a:ext>
              </a:extLst>
            </p:cNvPr>
            <p:cNvSpPr>
              <a:spLocks noChangeShapeType="1"/>
            </p:cNvSpPr>
            <p:nvPr/>
          </p:nvSpPr>
          <p:spPr bwMode="auto">
            <a:xfrm flipV="1">
              <a:off x="1374" y="3257"/>
              <a:ext cx="237"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5" name="Oval 241">
              <a:extLst>
                <a:ext uri="{FF2B5EF4-FFF2-40B4-BE49-F238E27FC236}">
                  <a16:creationId xmlns:a16="http://schemas.microsoft.com/office/drawing/2014/main" id="{47021699-D018-73F4-418F-F8CEC73D60C6}"/>
                </a:ext>
              </a:extLst>
            </p:cNvPr>
            <p:cNvSpPr>
              <a:spLocks noChangeArrowheads="1"/>
            </p:cNvSpPr>
            <p:nvPr/>
          </p:nvSpPr>
          <p:spPr bwMode="auto">
            <a:xfrm>
              <a:off x="428" y="2623"/>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656" name="Oval 242">
              <a:extLst>
                <a:ext uri="{FF2B5EF4-FFF2-40B4-BE49-F238E27FC236}">
                  <a16:creationId xmlns:a16="http://schemas.microsoft.com/office/drawing/2014/main" id="{D90E0E51-8A77-B101-8345-B5BCA4D98A19}"/>
                </a:ext>
              </a:extLst>
            </p:cNvPr>
            <p:cNvSpPr>
              <a:spLocks noChangeArrowheads="1"/>
            </p:cNvSpPr>
            <p:nvPr/>
          </p:nvSpPr>
          <p:spPr bwMode="auto">
            <a:xfrm>
              <a:off x="432" y="3819"/>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657" name="Oval 243">
              <a:extLst>
                <a:ext uri="{FF2B5EF4-FFF2-40B4-BE49-F238E27FC236}">
                  <a16:creationId xmlns:a16="http://schemas.microsoft.com/office/drawing/2014/main" id="{D494A0F3-88B4-75BC-1255-A913EEAD7593}"/>
                </a:ext>
              </a:extLst>
            </p:cNvPr>
            <p:cNvSpPr>
              <a:spLocks noChangeArrowheads="1"/>
            </p:cNvSpPr>
            <p:nvPr/>
          </p:nvSpPr>
          <p:spPr bwMode="auto">
            <a:xfrm>
              <a:off x="1308" y="3211"/>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grpSp>
        <p:nvGrpSpPr>
          <p:cNvPr id="19464" name="Group 352">
            <a:extLst>
              <a:ext uri="{FF2B5EF4-FFF2-40B4-BE49-F238E27FC236}">
                <a16:creationId xmlns:a16="http://schemas.microsoft.com/office/drawing/2014/main" id="{3A3BF2AA-1803-FCAB-BB07-5A18DAF64461}"/>
              </a:ext>
            </a:extLst>
          </p:cNvPr>
          <p:cNvGrpSpPr>
            <a:grpSpLocks/>
          </p:cNvGrpSpPr>
          <p:nvPr/>
        </p:nvGrpSpPr>
        <p:grpSpPr bwMode="auto">
          <a:xfrm>
            <a:off x="3298825" y="4081463"/>
            <a:ext cx="2492375" cy="2205037"/>
            <a:chOff x="2078" y="2571"/>
            <a:chExt cx="1570" cy="1389"/>
          </a:xfrm>
        </p:grpSpPr>
        <p:sp>
          <p:nvSpPr>
            <p:cNvPr id="19536" name="Line 245">
              <a:extLst>
                <a:ext uri="{FF2B5EF4-FFF2-40B4-BE49-F238E27FC236}">
                  <a16:creationId xmlns:a16="http://schemas.microsoft.com/office/drawing/2014/main" id="{7EEFC270-1C0E-E22F-3444-211ED19643BA}"/>
                </a:ext>
              </a:extLst>
            </p:cNvPr>
            <p:cNvSpPr>
              <a:spLocks noChangeShapeType="1"/>
            </p:cNvSpPr>
            <p:nvPr/>
          </p:nvSpPr>
          <p:spPr bwMode="auto">
            <a:xfrm flipH="1" flipV="1">
              <a:off x="3058" y="3224"/>
              <a:ext cx="578"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7" name="Line 246">
              <a:extLst>
                <a:ext uri="{FF2B5EF4-FFF2-40B4-BE49-F238E27FC236}">
                  <a16:creationId xmlns:a16="http://schemas.microsoft.com/office/drawing/2014/main" id="{95126E6B-674A-B409-96BE-92623D56AE97}"/>
                </a:ext>
              </a:extLst>
            </p:cNvPr>
            <p:cNvSpPr>
              <a:spLocks noChangeShapeType="1"/>
            </p:cNvSpPr>
            <p:nvPr/>
          </p:nvSpPr>
          <p:spPr bwMode="auto">
            <a:xfrm flipH="1">
              <a:off x="3061" y="3843"/>
              <a:ext cx="578"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8" name="Line 247">
              <a:extLst>
                <a:ext uri="{FF2B5EF4-FFF2-40B4-BE49-F238E27FC236}">
                  <a16:creationId xmlns:a16="http://schemas.microsoft.com/office/drawing/2014/main" id="{ABE6B41A-151C-9D55-A3B6-CF311D608C13}"/>
                </a:ext>
              </a:extLst>
            </p:cNvPr>
            <p:cNvSpPr>
              <a:spLocks noChangeShapeType="1"/>
            </p:cNvSpPr>
            <p:nvPr/>
          </p:nvSpPr>
          <p:spPr bwMode="auto">
            <a:xfrm flipH="1">
              <a:off x="3051" y="2616"/>
              <a:ext cx="5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39" name="Group 253">
              <a:extLst>
                <a:ext uri="{FF2B5EF4-FFF2-40B4-BE49-F238E27FC236}">
                  <a16:creationId xmlns:a16="http://schemas.microsoft.com/office/drawing/2014/main" id="{C2234C5F-570C-732F-40A8-C4DC24EECAED}"/>
                </a:ext>
              </a:extLst>
            </p:cNvPr>
            <p:cNvGrpSpPr>
              <a:grpSpLocks/>
            </p:cNvGrpSpPr>
            <p:nvPr/>
          </p:nvGrpSpPr>
          <p:grpSpPr bwMode="auto">
            <a:xfrm>
              <a:off x="3297" y="3225"/>
              <a:ext cx="288" cy="188"/>
              <a:chOff x="3297" y="3225"/>
              <a:chExt cx="288" cy="188"/>
            </a:xfrm>
          </p:grpSpPr>
          <p:grpSp>
            <p:nvGrpSpPr>
              <p:cNvPr id="19638" name="Group 251">
                <a:extLst>
                  <a:ext uri="{FF2B5EF4-FFF2-40B4-BE49-F238E27FC236}">
                    <a16:creationId xmlns:a16="http://schemas.microsoft.com/office/drawing/2014/main" id="{5F21B42C-300A-E9D0-4665-4D439EBBFCEC}"/>
                  </a:ext>
                </a:extLst>
              </p:cNvPr>
              <p:cNvGrpSpPr>
                <a:grpSpLocks/>
              </p:cNvGrpSpPr>
              <p:nvPr/>
            </p:nvGrpSpPr>
            <p:grpSpPr bwMode="auto">
              <a:xfrm>
                <a:off x="3297" y="3317"/>
                <a:ext cx="288" cy="96"/>
                <a:chOff x="3297" y="3317"/>
                <a:chExt cx="288" cy="96"/>
              </a:xfrm>
            </p:grpSpPr>
            <p:sp>
              <p:nvSpPr>
                <p:cNvPr id="19640" name="Line 248">
                  <a:extLst>
                    <a:ext uri="{FF2B5EF4-FFF2-40B4-BE49-F238E27FC236}">
                      <a16:creationId xmlns:a16="http://schemas.microsoft.com/office/drawing/2014/main" id="{ED4DCD0F-21BA-4B86-9130-7C71054DDA82}"/>
                    </a:ext>
                  </a:extLst>
                </p:cNvPr>
                <p:cNvSpPr>
                  <a:spLocks noChangeShapeType="1"/>
                </p:cNvSpPr>
                <p:nvPr/>
              </p:nvSpPr>
              <p:spPr bwMode="auto">
                <a:xfrm>
                  <a:off x="3297" y="3317"/>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1" name="Line 249">
                  <a:extLst>
                    <a:ext uri="{FF2B5EF4-FFF2-40B4-BE49-F238E27FC236}">
                      <a16:creationId xmlns:a16="http://schemas.microsoft.com/office/drawing/2014/main" id="{0376B550-92FF-B085-4ABE-20E85A6F5812}"/>
                    </a:ext>
                  </a:extLst>
                </p:cNvPr>
                <p:cNvSpPr>
                  <a:spLocks noChangeShapeType="1"/>
                </p:cNvSpPr>
                <p:nvPr/>
              </p:nvSpPr>
              <p:spPr bwMode="auto">
                <a:xfrm>
                  <a:off x="3345" y="3365"/>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2" name="Line 250">
                  <a:extLst>
                    <a:ext uri="{FF2B5EF4-FFF2-40B4-BE49-F238E27FC236}">
                      <a16:creationId xmlns:a16="http://schemas.microsoft.com/office/drawing/2014/main" id="{DD79BC65-60AB-FC06-9DC3-D4678D119ADC}"/>
                    </a:ext>
                  </a:extLst>
                </p:cNvPr>
                <p:cNvSpPr>
                  <a:spLocks noChangeShapeType="1"/>
                </p:cNvSpPr>
                <p:nvPr/>
              </p:nvSpPr>
              <p:spPr bwMode="auto">
                <a:xfrm>
                  <a:off x="3393" y="3413"/>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639" name="Line 252">
                <a:extLst>
                  <a:ext uri="{FF2B5EF4-FFF2-40B4-BE49-F238E27FC236}">
                    <a16:creationId xmlns:a16="http://schemas.microsoft.com/office/drawing/2014/main" id="{22ADA579-3BF7-F05B-25AD-474B0832C4B1}"/>
                  </a:ext>
                </a:extLst>
              </p:cNvPr>
              <p:cNvSpPr>
                <a:spLocks noChangeShapeType="1"/>
              </p:cNvSpPr>
              <p:nvPr/>
            </p:nvSpPr>
            <p:spPr bwMode="auto">
              <a:xfrm flipV="1">
                <a:off x="3437" y="3225"/>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40" name="Group 269">
              <a:extLst>
                <a:ext uri="{FF2B5EF4-FFF2-40B4-BE49-F238E27FC236}">
                  <a16:creationId xmlns:a16="http://schemas.microsoft.com/office/drawing/2014/main" id="{DEC048A9-25EA-81C7-E89B-EACFFEF9DC64}"/>
                </a:ext>
              </a:extLst>
            </p:cNvPr>
            <p:cNvGrpSpPr>
              <a:grpSpLocks/>
            </p:cNvGrpSpPr>
            <p:nvPr/>
          </p:nvGrpSpPr>
          <p:grpSpPr bwMode="auto">
            <a:xfrm>
              <a:off x="2915" y="3209"/>
              <a:ext cx="292" cy="622"/>
              <a:chOff x="2915" y="3209"/>
              <a:chExt cx="292" cy="622"/>
            </a:xfrm>
          </p:grpSpPr>
          <p:sp>
            <p:nvSpPr>
              <p:cNvPr id="19623" name="Arc 254">
                <a:extLst>
                  <a:ext uri="{FF2B5EF4-FFF2-40B4-BE49-F238E27FC236}">
                    <a16:creationId xmlns:a16="http://schemas.microsoft.com/office/drawing/2014/main" id="{065740BE-2F12-BCDD-2B3E-FB8AC7DB4BB2}"/>
                  </a:ext>
                </a:extLst>
              </p:cNvPr>
              <p:cNvSpPr>
                <a:spLocks/>
              </p:cNvSpPr>
              <p:nvPr/>
            </p:nvSpPr>
            <p:spPr bwMode="auto">
              <a:xfrm>
                <a:off x="3060" y="3537"/>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4" name="Arc 255">
                <a:extLst>
                  <a:ext uri="{FF2B5EF4-FFF2-40B4-BE49-F238E27FC236}">
                    <a16:creationId xmlns:a16="http://schemas.microsoft.com/office/drawing/2014/main" id="{8DF3C7F3-723D-AB35-21E2-6FCF1D4942AE}"/>
                  </a:ext>
                </a:extLst>
              </p:cNvPr>
              <p:cNvSpPr>
                <a:spLocks/>
              </p:cNvSpPr>
              <p:nvPr/>
            </p:nvSpPr>
            <p:spPr bwMode="auto">
              <a:xfrm>
                <a:off x="3062" y="358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5" name="Arc 256">
                <a:extLst>
                  <a:ext uri="{FF2B5EF4-FFF2-40B4-BE49-F238E27FC236}">
                    <a16:creationId xmlns:a16="http://schemas.microsoft.com/office/drawing/2014/main" id="{4A060D88-8FB0-2272-DA23-F0342A0AC01D}"/>
                  </a:ext>
                </a:extLst>
              </p:cNvPr>
              <p:cNvSpPr>
                <a:spLocks/>
              </p:cNvSpPr>
              <p:nvPr/>
            </p:nvSpPr>
            <p:spPr bwMode="auto">
              <a:xfrm>
                <a:off x="2917" y="353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6" name="Arc 257">
                <a:extLst>
                  <a:ext uri="{FF2B5EF4-FFF2-40B4-BE49-F238E27FC236}">
                    <a16:creationId xmlns:a16="http://schemas.microsoft.com/office/drawing/2014/main" id="{F8D8B3D6-280E-219A-A143-5AA9CAC393E5}"/>
                  </a:ext>
                </a:extLst>
              </p:cNvPr>
              <p:cNvSpPr>
                <a:spLocks/>
              </p:cNvSpPr>
              <p:nvPr/>
            </p:nvSpPr>
            <p:spPr bwMode="auto">
              <a:xfrm>
                <a:off x="3060" y="3634"/>
                <a:ext cx="145" cy="45"/>
              </a:xfrm>
              <a:custGeom>
                <a:avLst/>
                <a:gdLst>
                  <a:gd name="T0" fmla="*/ 0 w 21600"/>
                  <a:gd name="T1" fmla="*/ 0 h 20224"/>
                  <a:gd name="T2" fmla="*/ 0 w 21600"/>
                  <a:gd name="T3" fmla="*/ 0 h 20224"/>
                  <a:gd name="T4" fmla="*/ 0 w 21600"/>
                  <a:gd name="T5" fmla="*/ 0 h 20224"/>
                  <a:gd name="T6" fmla="*/ 0 60000 65536"/>
                  <a:gd name="T7" fmla="*/ 0 60000 65536"/>
                  <a:gd name="T8" fmla="*/ 0 60000 65536"/>
                </a:gdLst>
                <a:ahLst/>
                <a:cxnLst>
                  <a:cxn ang="T6">
                    <a:pos x="T0" y="T1"/>
                  </a:cxn>
                  <a:cxn ang="T7">
                    <a:pos x="T2" y="T3"/>
                  </a:cxn>
                  <a:cxn ang="T8">
                    <a:pos x="T4" y="T5"/>
                  </a:cxn>
                </a:cxnLst>
                <a:rect l="0" t="0" r="r" b="b"/>
                <a:pathLst>
                  <a:path w="21600" h="20224" fill="none" extrusionOk="0">
                    <a:moveTo>
                      <a:pt x="7586" y="0"/>
                    </a:moveTo>
                    <a:cubicBezTo>
                      <a:pt x="16016" y="3162"/>
                      <a:pt x="21600" y="11221"/>
                      <a:pt x="21600" y="20224"/>
                    </a:cubicBezTo>
                  </a:path>
                  <a:path w="21600" h="20224" stroke="0" extrusionOk="0">
                    <a:moveTo>
                      <a:pt x="7586" y="0"/>
                    </a:moveTo>
                    <a:cubicBezTo>
                      <a:pt x="16016" y="3162"/>
                      <a:pt x="21600" y="11221"/>
                      <a:pt x="21600" y="20224"/>
                    </a:cubicBezTo>
                    <a:lnTo>
                      <a:pt x="0" y="20224"/>
                    </a:lnTo>
                    <a:lnTo>
                      <a:pt x="7586"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7" name="Arc 258">
                <a:extLst>
                  <a:ext uri="{FF2B5EF4-FFF2-40B4-BE49-F238E27FC236}">
                    <a16:creationId xmlns:a16="http://schemas.microsoft.com/office/drawing/2014/main" id="{4AF50C68-2B59-83C8-1BE7-57CC00B7D248}"/>
                  </a:ext>
                </a:extLst>
              </p:cNvPr>
              <p:cNvSpPr>
                <a:spLocks/>
              </p:cNvSpPr>
              <p:nvPr/>
            </p:nvSpPr>
            <p:spPr bwMode="auto">
              <a:xfrm>
                <a:off x="3061" y="368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8" name="Arc 259">
                <a:extLst>
                  <a:ext uri="{FF2B5EF4-FFF2-40B4-BE49-F238E27FC236}">
                    <a16:creationId xmlns:a16="http://schemas.microsoft.com/office/drawing/2014/main" id="{DE1E31A6-F52A-13EE-E867-13055E3077D4}"/>
                  </a:ext>
                </a:extLst>
              </p:cNvPr>
              <p:cNvSpPr>
                <a:spLocks/>
              </p:cNvSpPr>
              <p:nvPr/>
            </p:nvSpPr>
            <p:spPr bwMode="auto">
              <a:xfrm>
                <a:off x="2918" y="3537"/>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9" name="Arc 260">
                <a:extLst>
                  <a:ext uri="{FF2B5EF4-FFF2-40B4-BE49-F238E27FC236}">
                    <a16:creationId xmlns:a16="http://schemas.microsoft.com/office/drawing/2014/main" id="{AE899C9B-3AB8-6445-8C44-1D60CC0579E2}"/>
                  </a:ext>
                </a:extLst>
              </p:cNvPr>
              <p:cNvSpPr>
                <a:spLocks/>
              </p:cNvSpPr>
              <p:nvPr/>
            </p:nvSpPr>
            <p:spPr bwMode="auto">
              <a:xfrm>
                <a:off x="2917" y="3632"/>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0" name="Arc 261">
                <a:extLst>
                  <a:ext uri="{FF2B5EF4-FFF2-40B4-BE49-F238E27FC236}">
                    <a16:creationId xmlns:a16="http://schemas.microsoft.com/office/drawing/2014/main" id="{8069A871-2636-55B1-910A-7718E018610C}"/>
                  </a:ext>
                </a:extLst>
              </p:cNvPr>
              <p:cNvSpPr>
                <a:spLocks/>
              </p:cNvSpPr>
              <p:nvPr/>
            </p:nvSpPr>
            <p:spPr bwMode="auto">
              <a:xfrm>
                <a:off x="3058" y="3433"/>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1" name="Arc 262">
                <a:extLst>
                  <a:ext uri="{FF2B5EF4-FFF2-40B4-BE49-F238E27FC236}">
                    <a16:creationId xmlns:a16="http://schemas.microsoft.com/office/drawing/2014/main" id="{F074ADCE-E845-CE59-9CEF-9DD94D02F51C}"/>
                  </a:ext>
                </a:extLst>
              </p:cNvPr>
              <p:cNvSpPr>
                <a:spLocks/>
              </p:cNvSpPr>
              <p:nvPr/>
            </p:nvSpPr>
            <p:spPr bwMode="auto">
              <a:xfrm>
                <a:off x="3060" y="348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2" name="Arc 263">
                <a:extLst>
                  <a:ext uri="{FF2B5EF4-FFF2-40B4-BE49-F238E27FC236}">
                    <a16:creationId xmlns:a16="http://schemas.microsoft.com/office/drawing/2014/main" id="{7FD71F72-C7D8-5AC0-68E3-ECB7E0B54239}"/>
                  </a:ext>
                </a:extLst>
              </p:cNvPr>
              <p:cNvSpPr>
                <a:spLocks/>
              </p:cNvSpPr>
              <p:nvPr/>
            </p:nvSpPr>
            <p:spPr bwMode="auto">
              <a:xfrm>
                <a:off x="2916" y="3344"/>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3" name="Arc 264">
                <a:extLst>
                  <a:ext uri="{FF2B5EF4-FFF2-40B4-BE49-F238E27FC236}">
                    <a16:creationId xmlns:a16="http://schemas.microsoft.com/office/drawing/2014/main" id="{16CEE698-41BB-3A49-796E-AE4E680C5771}"/>
                  </a:ext>
                </a:extLst>
              </p:cNvPr>
              <p:cNvSpPr>
                <a:spLocks/>
              </p:cNvSpPr>
              <p:nvPr/>
            </p:nvSpPr>
            <p:spPr bwMode="auto">
              <a:xfrm>
                <a:off x="2915" y="3432"/>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4" name="Arc 265">
                <a:extLst>
                  <a:ext uri="{FF2B5EF4-FFF2-40B4-BE49-F238E27FC236}">
                    <a16:creationId xmlns:a16="http://schemas.microsoft.com/office/drawing/2014/main" id="{3BA7B747-5B1D-BAF1-91EB-70D7C50F8E71}"/>
                  </a:ext>
                </a:extLst>
              </p:cNvPr>
              <p:cNvSpPr>
                <a:spLocks/>
              </p:cNvSpPr>
              <p:nvPr/>
            </p:nvSpPr>
            <p:spPr bwMode="auto">
              <a:xfrm>
                <a:off x="2916" y="3433"/>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5" name="Arc 266">
                <a:extLst>
                  <a:ext uri="{FF2B5EF4-FFF2-40B4-BE49-F238E27FC236}">
                    <a16:creationId xmlns:a16="http://schemas.microsoft.com/office/drawing/2014/main" id="{691EC09C-A342-B37E-AD86-F6E1D4C737E3}"/>
                  </a:ext>
                </a:extLst>
              </p:cNvPr>
              <p:cNvSpPr>
                <a:spLocks/>
              </p:cNvSpPr>
              <p:nvPr/>
            </p:nvSpPr>
            <p:spPr bwMode="auto">
              <a:xfrm>
                <a:off x="3008" y="3209"/>
                <a:ext cx="47" cy="145"/>
              </a:xfrm>
              <a:custGeom>
                <a:avLst/>
                <a:gdLst>
                  <a:gd name="T0" fmla="*/ 0 w 21345"/>
                  <a:gd name="T1" fmla="*/ 0 h 21600"/>
                  <a:gd name="T2" fmla="*/ 0 w 21345"/>
                  <a:gd name="T3" fmla="*/ 0 h 21600"/>
                  <a:gd name="T4" fmla="*/ 0 w 21345"/>
                  <a:gd name="T5" fmla="*/ 0 h 21600"/>
                  <a:gd name="T6" fmla="*/ 0 60000 65536"/>
                  <a:gd name="T7" fmla="*/ 0 60000 65536"/>
                  <a:gd name="T8" fmla="*/ 0 60000 65536"/>
                </a:gdLst>
                <a:ahLst/>
                <a:cxnLst>
                  <a:cxn ang="T6">
                    <a:pos x="T0" y="T1"/>
                  </a:cxn>
                  <a:cxn ang="T7">
                    <a:pos x="T2" y="T3"/>
                  </a:cxn>
                  <a:cxn ang="T8">
                    <a:pos x="T4" y="T5"/>
                  </a:cxn>
                </a:cxnLst>
                <a:rect l="0" t="0" r="r" b="b"/>
                <a:pathLst>
                  <a:path w="21345" h="21600" fill="none" extrusionOk="0">
                    <a:moveTo>
                      <a:pt x="21345" y="3307"/>
                    </a:moveTo>
                    <a:cubicBezTo>
                      <a:pt x="19714" y="13833"/>
                      <a:pt x="10652" y="21599"/>
                      <a:pt x="0" y="21600"/>
                    </a:cubicBezTo>
                  </a:path>
                  <a:path w="21345" h="21600" stroke="0" extrusionOk="0">
                    <a:moveTo>
                      <a:pt x="21345" y="3307"/>
                    </a:moveTo>
                    <a:cubicBezTo>
                      <a:pt x="19714" y="13833"/>
                      <a:pt x="10652" y="21599"/>
                      <a:pt x="0" y="21600"/>
                    </a:cubicBezTo>
                    <a:lnTo>
                      <a:pt x="0" y="0"/>
                    </a:lnTo>
                    <a:lnTo>
                      <a:pt x="21345" y="3307"/>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6" name="Arc 267">
                <a:extLst>
                  <a:ext uri="{FF2B5EF4-FFF2-40B4-BE49-F238E27FC236}">
                    <a16:creationId xmlns:a16="http://schemas.microsoft.com/office/drawing/2014/main" id="{1741990E-9CAC-0878-A943-2D368BBE6971}"/>
                  </a:ext>
                </a:extLst>
              </p:cNvPr>
              <p:cNvSpPr>
                <a:spLocks/>
              </p:cNvSpPr>
              <p:nvPr/>
            </p:nvSpPr>
            <p:spPr bwMode="auto">
              <a:xfrm>
                <a:off x="3048" y="3634"/>
                <a:ext cx="55" cy="145"/>
              </a:xfrm>
              <a:custGeom>
                <a:avLst/>
                <a:gdLst>
                  <a:gd name="T0" fmla="*/ 0 w 24738"/>
                  <a:gd name="T1" fmla="*/ 0 h 21600"/>
                  <a:gd name="T2" fmla="*/ 0 w 24738"/>
                  <a:gd name="T3" fmla="*/ 0 h 21600"/>
                  <a:gd name="T4" fmla="*/ 0 w 24738"/>
                  <a:gd name="T5" fmla="*/ 0 h 21600"/>
                  <a:gd name="T6" fmla="*/ 0 60000 65536"/>
                  <a:gd name="T7" fmla="*/ 0 60000 65536"/>
                  <a:gd name="T8" fmla="*/ 0 60000 65536"/>
                </a:gdLst>
                <a:ahLst/>
                <a:cxnLst>
                  <a:cxn ang="T6">
                    <a:pos x="T0" y="T1"/>
                  </a:cxn>
                  <a:cxn ang="T7">
                    <a:pos x="T2" y="T3"/>
                  </a:cxn>
                  <a:cxn ang="T8">
                    <a:pos x="T4" y="T5"/>
                  </a:cxn>
                </a:cxnLst>
                <a:rect l="0" t="0" r="r" b="b"/>
                <a:pathLst>
                  <a:path w="24738" h="21600" fill="none" extrusionOk="0">
                    <a:moveTo>
                      <a:pt x="0" y="21600"/>
                    </a:moveTo>
                    <a:cubicBezTo>
                      <a:pt x="0" y="9670"/>
                      <a:pt x="9670" y="0"/>
                      <a:pt x="21600" y="0"/>
                    </a:cubicBezTo>
                    <a:cubicBezTo>
                      <a:pt x="22650" y="0"/>
                      <a:pt x="23698" y="76"/>
                      <a:pt x="24737" y="229"/>
                    </a:cubicBezTo>
                  </a:path>
                  <a:path w="24738" h="21600" stroke="0" extrusionOk="0">
                    <a:moveTo>
                      <a:pt x="0" y="21600"/>
                    </a:moveTo>
                    <a:cubicBezTo>
                      <a:pt x="0" y="9670"/>
                      <a:pt x="9670" y="0"/>
                      <a:pt x="21600" y="0"/>
                    </a:cubicBezTo>
                    <a:cubicBezTo>
                      <a:pt x="22650" y="0"/>
                      <a:pt x="23698" y="76"/>
                      <a:pt x="24737" y="229"/>
                    </a:cubicBezTo>
                    <a:lnTo>
                      <a:pt x="21600" y="21600"/>
                    </a:ln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7" name="Line 268">
                <a:extLst>
                  <a:ext uri="{FF2B5EF4-FFF2-40B4-BE49-F238E27FC236}">
                    <a16:creationId xmlns:a16="http://schemas.microsoft.com/office/drawing/2014/main" id="{AAC87BA5-C842-805C-414B-9A23FE98A8F7}"/>
                  </a:ext>
                </a:extLst>
              </p:cNvPr>
              <p:cNvSpPr>
                <a:spLocks noChangeShapeType="1"/>
              </p:cNvSpPr>
              <p:nvPr/>
            </p:nvSpPr>
            <p:spPr bwMode="auto">
              <a:xfrm flipV="1">
                <a:off x="3055" y="3780"/>
                <a:ext cx="0" cy="5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41" name="Group 285">
              <a:extLst>
                <a:ext uri="{FF2B5EF4-FFF2-40B4-BE49-F238E27FC236}">
                  <a16:creationId xmlns:a16="http://schemas.microsoft.com/office/drawing/2014/main" id="{B96905A3-97C0-F958-64A2-A20BF9320836}"/>
                </a:ext>
              </a:extLst>
            </p:cNvPr>
            <p:cNvGrpSpPr>
              <a:grpSpLocks/>
            </p:cNvGrpSpPr>
            <p:nvPr/>
          </p:nvGrpSpPr>
          <p:grpSpPr bwMode="auto">
            <a:xfrm>
              <a:off x="2911" y="2603"/>
              <a:ext cx="292" cy="622"/>
              <a:chOff x="2911" y="2603"/>
              <a:chExt cx="292" cy="622"/>
            </a:xfrm>
          </p:grpSpPr>
          <p:sp>
            <p:nvSpPr>
              <p:cNvPr id="19608" name="Arc 270">
                <a:extLst>
                  <a:ext uri="{FF2B5EF4-FFF2-40B4-BE49-F238E27FC236}">
                    <a16:creationId xmlns:a16="http://schemas.microsoft.com/office/drawing/2014/main" id="{6599F0D8-FF54-7288-02A5-4DC2BE5763A1}"/>
                  </a:ext>
                </a:extLst>
              </p:cNvPr>
              <p:cNvSpPr>
                <a:spLocks/>
              </p:cNvSpPr>
              <p:nvPr/>
            </p:nvSpPr>
            <p:spPr bwMode="auto">
              <a:xfrm>
                <a:off x="3056" y="2931"/>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9" name="Arc 271">
                <a:extLst>
                  <a:ext uri="{FF2B5EF4-FFF2-40B4-BE49-F238E27FC236}">
                    <a16:creationId xmlns:a16="http://schemas.microsoft.com/office/drawing/2014/main" id="{67F120C6-E44B-8631-1D42-15FB8224207E}"/>
                  </a:ext>
                </a:extLst>
              </p:cNvPr>
              <p:cNvSpPr>
                <a:spLocks/>
              </p:cNvSpPr>
              <p:nvPr/>
            </p:nvSpPr>
            <p:spPr bwMode="auto">
              <a:xfrm>
                <a:off x="3058" y="2978"/>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0" name="Arc 272">
                <a:extLst>
                  <a:ext uri="{FF2B5EF4-FFF2-40B4-BE49-F238E27FC236}">
                    <a16:creationId xmlns:a16="http://schemas.microsoft.com/office/drawing/2014/main" id="{9959B170-0B76-E1F5-55FF-3077EE1EC707}"/>
                  </a:ext>
                </a:extLst>
              </p:cNvPr>
              <p:cNvSpPr>
                <a:spLocks/>
              </p:cNvSpPr>
              <p:nvPr/>
            </p:nvSpPr>
            <p:spPr bwMode="auto">
              <a:xfrm>
                <a:off x="2913" y="293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1" name="Arc 273">
                <a:extLst>
                  <a:ext uri="{FF2B5EF4-FFF2-40B4-BE49-F238E27FC236}">
                    <a16:creationId xmlns:a16="http://schemas.microsoft.com/office/drawing/2014/main" id="{DF8A5601-691D-2CB6-6709-697EA31B187C}"/>
                  </a:ext>
                </a:extLst>
              </p:cNvPr>
              <p:cNvSpPr>
                <a:spLocks/>
              </p:cNvSpPr>
              <p:nvPr/>
            </p:nvSpPr>
            <p:spPr bwMode="auto">
              <a:xfrm>
                <a:off x="3056" y="3028"/>
                <a:ext cx="145" cy="45"/>
              </a:xfrm>
              <a:custGeom>
                <a:avLst/>
                <a:gdLst>
                  <a:gd name="T0" fmla="*/ 0 w 21600"/>
                  <a:gd name="T1" fmla="*/ 0 h 20224"/>
                  <a:gd name="T2" fmla="*/ 0 w 21600"/>
                  <a:gd name="T3" fmla="*/ 0 h 20224"/>
                  <a:gd name="T4" fmla="*/ 0 w 21600"/>
                  <a:gd name="T5" fmla="*/ 0 h 20224"/>
                  <a:gd name="T6" fmla="*/ 0 60000 65536"/>
                  <a:gd name="T7" fmla="*/ 0 60000 65536"/>
                  <a:gd name="T8" fmla="*/ 0 60000 65536"/>
                </a:gdLst>
                <a:ahLst/>
                <a:cxnLst>
                  <a:cxn ang="T6">
                    <a:pos x="T0" y="T1"/>
                  </a:cxn>
                  <a:cxn ang="T7">
                    <a:pos x="T2" y="T3"/>
                  </a:cxn>
                  <a:cxn ang="T8">
                    <a:pos x="T4" y="T5"/>
                  </a:cxn>
                </a:cxnLst>
                <a:rect l="0" t="0" r="r" b="b"/>
                <a:pathLst>
                  <a:path w="21600" h="20224" fill="none" extrusionOk="0">
                    <a:moveTo>
                      <a:pt x="7586" y="0"/>
                    </a:moveTo>
                    <a:cubicBezTo>
                      <a:pt x="16016" y="3162"/>
                      <a:pt x="21600" y="11221"/>
                      <a:pt x="21600" y="20224"/>
                    </a:cubicBezTo>
                  </a:path>
                  <a:path w="21600" h="20224" stroke="0" extrusionOk="0">
                    <a:moveTo>
                      <a:pt x="7586" y="0"/>
                    </a:moveTo>
                    <a:cubicBezTo>
                      <a:pt x="16016" y="3162"/>
                      <a:pt x="21600" y="11221"/>
                      <a:pt x="21600" y="20224"/>
                    </a:cubicBezTo>
                    <a:lnTo>
                      <a:pt x="0" y="20224"/>
                    </a:lnTo>
                    <a:lnTo>
                      <a:pt x="7586"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2" name="Arc 274">
                <a:extLst>
                  <a:ext uri="{FF2B5EF4-FFF2-40B4-BE49-F238E27FC236}">
                    <a16:creationId xmlns:a16="http://schemas.microsoft.com/office/drawing/2014/main" id="{88A62445-6813-C35A-1BB3-477BA3554224}"/>
                  </a:ext>
                </a:extLst>
              </p:cNvPr>
              <p:cNvSpPr>
                <a:spLocks/>
              </p:cNvSpPr>
              <p:nvPr/>
            </p:nvSpPr>
            <p:spPr bwMode="auto">
              <a:xfrm>
                <a:off x="3057" y="307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3" name="Arc 275">
                <a:extLst>
                  <a:ext uri="{FF2B5EF4-FFF2-40B4-BE49-F238E27FC236}">
                    <a16:creationId xmlns:a16="http://schemas.microsoft.com/office/drawing/2014/main" id="{C39DF1EB-AF3B-9AF7-5A99-09670099D119}"/>
                  </a:ext>
                </a:extLst>
              </p:cNvPr>
              <p:cNvSpPr>
                <a:spLocks/>
              </p:cNvSpPr>
              <p:nvPr/>
            </p:nvSpPr>
            <p:spPr bwMode="auto">
              <a:xfrm>
                <a:off x="2914" y="2931"/>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4" name="Arc 276">
                <a:extLst>
                  <a:ext uri="{FF2B5EF4-FFF2-40B4-BE49-F238E27FC236}">
                    <a16:creationId xmlns:a16="http://schemas.microsoft.com/office/drawing/2014/main" id="{0DF4591C-2500-A2E3-A4A1-286E5D33BFCD}"/>
                  </a:ext>
                </a:extLst>
              </p:cNvPr>
              <p:cNvSpPr>
                <a:spLocks/>
              </p:cNvSpPr>
              <p:nvPr/>
            </p:nvSpPr>
            <p:spPr bwMode="auto">
              <a:xfrm>
                <a:off x="2913" y="302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5" name="Arc 277">
                <a:extLst>
                  <a:ext uri="{FF2B5EF4-FFF2-40B4-BE49-F238E27FC236}">
                    <a16:creationId xmlns:a16="http://schemas.microsoft.com/office/drawing/2014/main" id="{43F860CB-071D-9E8B-9E22-3EAE86E655C6}"/>
                  </a:ext>
                </a:extLst>
              </p:cNvPr>
              <p:cNvSpPr>
                <a:spLocks/>
              </p:cNvSpPr>
              <p:nvPr/>
            </p:nvSpPr>
            <p:spPr bwMode="auto">
              <a:xfrm>
                <a:off x="3054" y="2827"/>
                <a:ext cx="146" cy="48"/>
              </a:xfrm>
              <a:custGeom>
                <a:avLst/>
                <a:gdLst>
                  <a:gd name="T0" fmla="*/ 0 w 21749"/>
                  <a:gd name="T1" fmla="*/ 0 h 21600"/>
                  <a:gd name="T2" fmla="*/ 0 w 21749"/>
                  <a:gd name="T3" fmla="*/ 0 h 21600"/>
                  <a:gd name="T4" fmla="*/ 0 w 21749"/>
                  <a:gd name="T5" fmla="*/ 0 h 21600"/>
                  <a:gd name="T6" fmla="*/ 0 60000 65536"/>
                  <a:gd name="T7" fmla="*/ 0 60000 65536"/>
                  <a:gd name="T8" fmla="*/ 0 60000 65536"/>
                </a:gdLst>
                <a:ahLst/>
                <a:cxnLst>
                  <a:cxn ang="T6">
                    <a:pos x="T0" y="T1"/>
                  </a:cxn>
                  <a:cxn ang="T7">
                    <a:pos x="T2" y="T3"/>
                  </a:cxn>
                  <a:cxn ang="T8">
                    <a:pos x="T4" y="T5"/>
                  </a:cxn>
                </a:cxnLst>
                <a:rect l="0" t="0" r="r" b="b"/>
                <a:pathLst>
                  <a:path w="21749" h="21600" fill="none" extrusionOk="0">
                    <a:moveTo>
                      <a:pt x="-1" y="0"/>
                    </a:moveTo>
                    <a:cubicBezTo>
                      <a:pt x="49" y="0"/>
                      <a:pt x="99" y="-1"/>
                      <a:pt x="149" y="0"/>
                    </a:cubicBezTo>
                    <a:cubicBezTo>
                      <a:pt x="12078" y="0"/>
                      <a:pt x="21749" y="9670"/>
                      <a:pt x="21749" y="21600"/>
                    </a:cubicBezTo>
                  </a:path>
                  <a:path w="21749" h="21600" stroke="0" extrusionOk="0">
                    <a:moveTo>
                      <a:pt x="-1" y="0"/>
                    </a:moveTo>
                    <a:cubicBezTo>
                      <a:pt x="49" y="0"/>
                      <a:pt x="99" y="-1"/>
                      <a:pt x="149" y="0"/>
                    </a:cubicBezTo>
                    <a:cubicBezTo>
                      <a:pt x="12078" y="0"/>
                      <a:pt x="21749" y="9670"/>
                      <a:pt x="21749" y="21600"/>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6" name="Arc 278">
                <a:extLst>
                  <a:ext uri="{FF2B5EF4-FFF2-40B4-BE49-F238E27FC236}">
                    <a16:creationId xmlns:a16="http://schemas.microsoft.com/office/drawing/2014/main" id="{D40CE740-CF15-5BD4-859B-5E4A80BB1D71}"/>
                  </a:ext>
                </a:extLst>
              </p:cNvPr>
              <p:cNvSpPr>
                <a:spLocks/>
              </p:cNvSpPr>
              <p:nvPr/>
            </p:nvSpPr>
            <p:spPr bwMode="auto">
              <a:xfrm>
                <a:off x="3056" y="287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7" name="Arc 279">
                <a:extLst>
                  <a:ext uri="{FF2B5EF4-FFF2-40B4-BE49-F238E27FC236}">
                    <a16:creationId xmlns:a16="http://schemas.microsoft.com/office/drawing/2014/main" id="{09AB7024-DF6D-B853-4ED9-BD3F6FB69835}"/>
                  </a:ext>
                </a:extLst>
              </p:cNvPr>
              <p:cNvSpPr>
                <a:spLocks/>
              </p:cNvSpPr>
              <p:nvPr/>
            </p:nvSpPr>
            <p:spPr bwMode="auto">
              <a:xfrm>
                <a:off x="2912" y="2738"/>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8" name="Arc 280">
                <a:extLst>
                  <a:ext uri="{FF2B5EF4-FFF2-40B4-BE49-F238E27FC236}">
                    <a16:creationId xmlns:a16="http://schemas.microsoft.com/office/drawing/2014/main" id="{51868060-64A2-9589-F056-8D7B3FBB8516}"/>
                  </a:ext>
                </a:extLst>
              </p:cNvPr>
              <p:cNvSpPr>
                <a:spLocks/>
              </p:cNvSpPr>
              <p:nvPr/>
            </p:nvSpPr>
            <p:spPr bwMode="auto">
              <a:xfrm>
                <a:off x="2911" y="282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9" name="Arc 281">
                <a:extLst>
                  <a:ext uri="{FF2B5EF4-FFF2-40B4-BE49-F238E27FC236}">
                    <a16:creationId xmlns:a16="http://schemas.microsoft.com/office/drawing/2014/main" id="{D6435723-13CD-D0F6-4E9A-4255C234B1E7}"/>
                  </a:ext>
                </a:extLst>
              </p:cNvPr>
              <p:cNvSpPr>
                <a:spLocks/>
              </p:cNvSpPr>
              <p:nvPr/>
            </p:nvSpPr>
            <p:spPr bwMode="auto">
              <a:xfrm>
                <a:off x="2912" y="2827"/>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0" name="Arc 282">
                <a:extLst>
                  <a:ext uri="{FF2B5EF4-FFF2-40B4-BE49-F238E27FC236}">
                    <a16:creationId xmlns:a16="http://schemas.microsoft.com/office/drawing/2014/main" id="{5AA0CB8C-1D9F-6D4F-B80D-65F611814128}"/>
                  </a:ext>
                </a:extLst>
              </p:cNvPr>
              <p:cNvSpPr>
                <a:spLocks/>
              </p:cNvSpPr>
              <p:nvPr/>
            </p:nvSpPr>
            <p:spPr bwMode="auto">
              <a:xfrm>
                <a:off x="3004" y="2603"/>
                <a:ext cx="47" cy="145"/>
              </a:xfrm>
              <a:custGeom>
                <a:avLst/>
                <a:gdLst>
                  <a:gd name="T0" fmla="*/ 0 w 21345"/>
                  <a:gd name="T1" fmla="*/ 0 h 21600"/>
                  <a:gd name="T2" fmla="*/ 0 w 21345"/>
                  <a:gd name="T3" fmla="*/ 0 h 21600"/>
                  <a:gd name="T4" fmla="*/ 0 w 21345"/>
                  <a:gd name="T5" fmla="*/ 0 h 21600"/>
                  <a:gd name="T6" fmla="*/ 0 60000 65536"/>
                  <a:gd name="T7" fmla="*/ 0 60000 65536"/>
                  <a:gd name="T8" fmla="*/ 0 60000 65536"/>
                </a:gdLst>
                <a:ahLst/>
                <a:cxnLst>
                  <a:cxn ang="T6">
                    <a:pos x="T0" y="T1"/>
                  </a:cxn>
                  <a:cxn ang="T7">
                    <a:pos x="T2" y="T3"/>
                  </a:cxn>
                  <a:cxn ang="T8">
                    <a:pos x="T4" y="T5"/>
                  </a:cxn>
                </a:cxnLst>
                <a:rect l="0" t="0" r="r" b="b"/>
                <a:pathLst>
                  <a:path w="21345" h="21600" fill="none" extrusionOk="0">
                    <a:moveTo>
                      <a:pt x="21345" y="3307"/>
                    </a:moveTo>
                    <a:cubicBezTo>
                      <a:pt x="19714" y="13833"/>
                      <a:pt x="10652" y="21599"/>
                      <a:pt x="0" y="21600"/>
                    </a:cubicBezTo>
                  </a:path>
                  <a:path w="21345" h="21600" stroke="0" extrusionOk="0">
                    <a:moveTo>
                      <a:pt x="21345" y="3307"/>
                    </a:moveTo>
                    <a:cubicBezTo>
                      <a:pt x="19714" y="13833"/>
                      <a:pt x="10652" y="21599"/>
                      <a:pt x="0" y="21600"/>
                    </a:cubicBezTo>
                    <a:lnTo>
                      <a:pt x="0" y="0"/>
                    </a:lnTo>
                    <a:lnTo>
                      <a:pt x="21345" y="3307"/>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1" name="Arc 283">
                <a:extLst>
                  <a:ext uri="{FF2B5EF4-FFF2-40B4-BE49-F238E27FC236}">
                    <a16:creationId xmlns:a16="http://schemas.microsoft.com/office/drawing/2014/main" id="{595EE083-94ED-8C23-35FB-4B766DA05AFD}"/>
                  </a:ext>
                </a:extLst>
              </p:cNvPr>
              <p:cNvSpPr>
                <a:spLocks/>
              </p:cNvSpPr>
              <p:nvPr/>
            </p:nvSpPr>
            <p:spPr bwMode="auto">
              <a:xfrm>
                <a:off x="3044" y="3028"/>
                <a:ext cx="55" cy="145"/>
              </a:xfrm>
              <a:custGeom>
                <a:avLst/>
                <a:gdLst>
                  <a:gd name="T0" fmla="*/ 0 w 24738"/>
                  <a:gd name="T1" fmla="*/ 0 h 21600"/>
                  <a:gd name="T2" fmla="*/ 0 w 24738"/>
                  <a:gd name="T3" fmla="*/ 0 h 21600"/>
                  <a:gd name="T4" fmla="*/ 0 w 24738"/>
                  <a:gd name="T5" fmla="*/ 0 h 21600"/>
                  <a:gd name="T6" fmla="*/ 0 60000 65536"/>
                  <a:gd name="T7" fmla="*/ 0 60000 65536"/>
                  <a:gd name="T8" fmla="*/ 0 60000 65536"/>
                </a:gdLst>
                <a:ahLst/>
                <a:cxnLst>
                  <a:cxn ang="T6">
                    <a:pos x="T0" y="T1"/>
                  </a:cxn>
                  <a:cxn ang="T7">
                    <a:pos x="T2" y="T3"/>
                  </a:cxn>
                  <a:cxn ang="T8">
                    <a:pos x="T4" y="T5"/>
                  </a:cxn>
                </a:cxnLst>
                <a:rect l="0" t="0" r="r" b="b"/>
                <a:pathLst>
                  <a:path w="24738" h="21600" fill="none" extrusionOk="0">
                    <a:moveTo>
                      <a:pt x="0" y="21600"/>
                    </a:moveTo>
                    <a:cubicBezTo>
                      <a:pt x="0" y="9670"/>
                      <a:pt x="9670" y="0"/>
                      <a:pt x="21600" y="0"/>
                    </a:cubicBezTo>
                    <a:cubicBezTo>
                      <a:pt x="22650" y="0"/>
                      <a:pt x="23698" y="76"/>
                      <a:pt x="24737" y="229"/>
                    </a:cubicBezTo>
                  </a:path>
                  <a:path w="24738" h="21600" stroke="0" extrusionOk="0">
                    <a:moveTo>
                      <a:pt x="0" y="21600"/>
                    </a:moveTo>
                    <a:cubicBezTo>
                      <a:pt x="0" y="9670"/>
                      <a:pt x="9670" y="0"/>
                      <a:pt x="21600" y="0"/>
                    </a:cubicBezTo>
                    <a:cubicBezTo>
                      <a:pt x="22650" y="0"/>
                      <a:pt x="23698" y="76"/>
                      <a:pt x="24737" y="229"/>
                    </a:cubicBezTo>
                    <a:lnTo>
                      <a:pt x="21600" y="21600"/>
                    </a:ln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2" name="Line 284">
                <a:extLst>
                  <a:ext uri="{FF2B5EF4-FFF2-40B4-BE49-F238E27FC236}">
                    <a16:creationId xmlns:a16="http://schemas.microsoft.com/office/drawing/2014/main" id="{15323756-A690-F730-3A54-9DA001E1D645}"/>
                  </a:ext>
                </a:extLst>
              </p:cNvPr>
              <p:cNvSpPr>
                <a:spLocks noChangeShapeType="1"/>
              </p:cNvSpPr>
              <p:nvPr/>
            </p:nvSpPr>
            <p:spPr bwMode="auto">
              <a:xfrm flipV="1">
                <a:off x="3051" y="3174"/>
                <a:ext cx="0" cy="5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542" name="Oval 286">
              <a:extLst>
                <a:ext uri="{FF2B5EF4-FFF2-40B4-BE49-F238E27FC236}">
                  <a16:creationId xmlns:a16="http://schemas.microsoft.com/office/drawing/2014/main" id="{223D92C0-B650-BCFB-4512-84244C23BFD9}"/>
                </a:ext>
              </a:extLst>
            </p:cNvPr>
            <p:cNvSpPr>
              <a:spLocks noChangeArrowheads="1"/>
            </p:cNvSpPr>
            <p:nvPr/>
          </p:nvSpPr>
          <p:spPr bwMode="auto">
            <a:xfrm>
              <a:off x="3018" y="3803"/>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543" name="Oval 287">
              <a:extLst>
                <a:ext uri="{FF2B5EF4-FFF2-40B4-BE49-F238E27FC236}">
                  <a16:creationId xmlns:a16="http://schemas.microsoft.com/office/drawing/2014/main" id="{97D9D1DA-7D24-ED06-EE1B-0C5D4A904707}"/>
                </a:ext>
              </a:extLst>
            </p:cNvPr>
            <p:cNvSpPr>
              <a:spLocks noChangeArrowheads="1"/>
            </p:cNvSpPr>
            <p:nvPr/>
          </p:nvSpPr>
          <p:spPr bwMode="auto">
            <a:xfrm>
              <a:off x="3012" y="3183"/>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544" name="Oval 288">
              <a:extLst>
                <a:ext uri="{FF2B5EF4-FFF2-40B4-BE49-F238E27FC236}">
                  <a16:creationId xmlns:a16="http://schemas.microsoft.com/office/drawing/2014/main" id="{7CCA931D-6988-C751-DF5F-27C67EB64626}"/>
                </a:ext>
              </a:extLst>
            </p:cNvPr>
            <p:cNvSpPr>
              <a:spLocks noChangeArrowheads="1"/>
            </p:cNvSpPr>
            <p:nvPr/>
          </p:nvSpPr>
          <p:spPr bwMode="auto">
            <a:xfrm>
              <a:off x="3003" y="2571"/>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545" name="Line 289">
              <a:extLst>
                <a:ext uri="{FF2B5EF4-FFF2-40B4-BE49-F238E27FC236}">
                  <a16:creationId xmlns:a16="http://schemas.microsoft.com/office/drawing/2014/main" id="{8071B94A-62ED-F818-0A28-9BE3A9BCA63E}"/>
                </a:ext>
              </a:extLst>
            </p:cNvPr>
            <p:cNvSpPr>
              <a:spLocks noChangeShapeType="1"/>
            </p:cNvSpPr>
            <p:nvPr/>
          </p:nvSpPr>
          <p:spPr bwMode="auto">
            <a:xfrm flipH="1">
              <a:off x="2124" y="3956"/>
              <a:ext cx="15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46" name="Group 317">
              <a:extLst>
                <a:ext uri="{FF2B5EF4-FFF2-40B4-BE49-F238E27FC236}">
                  <a16:creationId xmlns:a16="http://schemas.microsoft.com/office/drawing/2014/main" id="{09CB445C-5D33-6D7F-6F39-FE8E16034EAC}"/>
                </a:ext>
              </a:extLst>
            </p:cNvPr>
            <p:cNvGrpSpPr>
              <a:grpSpLocks/>
            </p:cNvGrpSpPr>
            <p:nvPr/>
          </p:nvGrpSpPr>
          <p:grpSpPr bwMode="auto">
            <a:xfrm>
              <a:off x="2157" y="2615"/>
              <a:ext cx="813" cy="599"/>
              <a:chOff x="2157" y="2615"/>
              <a:chExt cx="813" cy="599"/>
            </a:xfrm>
          </p:grpSpPr>
          <p:sp>
            <p:nvSpPr>
              <p:cNvPr id="19581" name="Arc 290">
                <a:extLst>
                  <a:ext uri="{FF2B5EF4-FFF2-40B4-BE49-F238E27FC236}">
                    <a16:creationId xmlns:a16="http://schemas.microsoft.com/office/drawing/2014/main" id="{F165F4AF-EAC6-A5B2-9B77-A3DBE7485423}"/>
                  </a:ext>
                </a:extLst>
              </p:cNvPr>
              <p:cNvSpPr>
                <a:spLocks/>
              </p:cNvSpPr>
              <p:nvPr/>
            </p:nvSpPr>
            <p:spPr bwMode="auto">
              <a:xfrm rot="3420000">
                <a:off x="2250" y="295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2" name="Arc 291">
                <a:extLst>
                  <a:ext uri="{FF2B5EF4-FFF2-40B4-BE49-F238E27FC236}">
                    <a16:creationId xmlns:a16="http://schemas.microsoft.com/office/drawing/2014/main" id="{1CD0FF52-A217-9AE8-8AC1-6A05E4137E7A}"/>
                  </a:ext>
                </a:extLst>
              </p:cNvPr>
              <p:cNvSpPr>
                <a:spLocks/>
              </p:cNvSpPr>
              <p:nvPr/>
            </p:nvSpPr>
            <p:spPr bwMode="auto">
              <a:xfrm rot="-7380000">
                <a:off x="2289" y="293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3" name="Arc 292">
                <a:extLst>
                  <a:ext uri="{FF2B5EF4-FFF2-40B4-BE49-F238E27FC236}">
                    <a16:creationId xmlns:a16="http://schemas.microsoft.com/office/drawing/2014/main" id="{BA0DE599-C93E-68B8-AAC6-14E0428BBBDC}"/>
                  </a:ext>
                </a:extLst>
              </p:cNvPr>
              <p:cNvSpPr>
                <a:spLocks/>
              </p:cNvSpPr>
              <p:nvPr/>
            </p:nvSpPr>
            <p:spPr bwMode="auto">
              <a:xfrm rot="-7380000">
                <a:off x="2270" y="3097"/>
                <a:ext cx="145" cy="89"/>
              </a:xfrm>
              <a:custGeom>
                <a:avLst/>
                <a:gdLst>
                  <a:gd name="T0" fmla="*/ 0 w 21599"/>
                  <a:gd name="T1" fmla="*/ 0 h 20009"/>
                  <a:gd name="T2" fmla="*/ 0 w 21599"/>
                  <a:gd name="T3" fmla="*/ 0 h 20009"/>
                  <a:gd name="T4" fmla="*/ 0 w 21599"/>
                  <a:gd name="T5" fmla="*/ 0 h 20009"/>
                  <a:gd name="T6" fmla="*/ 0 60000 65536"/>
                  <a:gd name="T7" fmla="*/ 0 60000 65536"/>
                  <a:gd name="T8" fmla="*/ 0 60000 65536"/>
                </a:gdLst>
                <a:ahLst/>
                <a:cxnLst>
                  <a:cxn ang="T6">
                    <a:pos x="T0" y="T1"/>
                  </a:cxn>
                  <a:cxn ang="T7">
                    <a:pos x="T2" y="T3"/>
                  </a:cxn>
                  <a:cxn ang="T8">
                    <a:pos x="T4" y="T5"/>
                  </a:cxn>
                </a:cxnLst>
                <a:rect l="0" t="0" r="r" b="b"/>
                <a:pathLst>
                  <a:path w="21599" h="20009" fill="none" extrusionOk="0">
                    <a:moveTo>
                      <a:pt x="0" y="19785"/>
                    </a:moveTo>
                    <a:cubicBezTo>
                      <a:pt x="90" y="11080"/>
                      <a:pt x="5397" y="3280"/>
                      <a:pt x="13461" y="0"/>
                    </a:cubicBezTo>
                  </a:path>
                  <a:path w="21599" h="20009" stroke="0" extrusionOk="0">
                    <a:moveTo>
                      <a:pt x="0" y="19785"/>
                    </a:moveTo>
                    <a:cubicBezTo>
                      <a:pt x="90" y="11080"/>
                      <a:pt x="5397" y="3280"/>
                      <a:pt x="13461" y="0"/>
                    </a:cubicBezTo>
                    <a:lnTo>
                      <a:pt x="21599" y="20009"/>
                    </a:lnTo>
                    <a:lnTo>
                      <a:pt x="0" y="1978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4" name="Arc 293">
                <a:extLst>
                  <a:ext uri="{FF2B5EF4-FFF2-40B4-BE49-F238E27FC236}">
                    <a16:creationId xmlns:a16="http://schemas.microsoft.com/office/drawing/2014/main" id="{524E655E-853D-E96A-FB37-53A23457B70E}"/>
                  </a:ext>
                </a:extLst>
              </p:cNvPr>
              <p:cNvSpPr>
                <a:spLocks/>
              </p:cNvSpPr>
              <p:nvPr/>
            </p:nvSpPr>
            <p:spPr bwMode="auto">
              <a:xfrm rot="3420000">
                <a:off x="2347" y="3042"/>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5" name="Arc 294">
                <a:extLst>
                  <a:ext uri="{FF2B5EF4-FFF2-40B4-BE49-F238E27FC236}">
                    <a16:creationId xmlns:a16="http://schemas.microsoft.com/office/drawing/2014/main" id="{84AB7B91-82CC-E0C5-8D94-E58840451FFA}"/>
                  </a:ext>
                </a:extLst>
              </p:cNvPr>
              <p:cNvSpPr>
                <a:spLocks/>
              </p:cNvSpPr>
              <p:nvPr/>
            </p:nvSpPr>
            <p:spPr bwMode="auto">
              <a:xfrm rot="-7380000">
                <a:off x="2348" y="3042"/>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6" name="Arc 295">
                <a:extLst>
                  <a:ext uri="{FF2B5EF4-FFF2-40B4-BE49-F238E27FC236}">
                    <a16:creationId xmlns:a16="http://schemas.microsoft.com/office/drawing/2014/main" id="{F2BA61EB-56DB-020F-4F98-A6BA11E7D1A3}"/>
                  </a:ext>
                </a:extLst>
              </p:cNvPr>
              <p:cNvSpPr>
                <a:spLocks/>
              </p:cNvSpPr>
              <p:nvPr/>
            </p:nvSpPr>
            <p:spPr bwMode="auto">
              <a:xfrm rot="3420000">
                <a:off x="2330" y="290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7" name="Arc 296">
                <a:extLst>
                  <a:ext uri="{FF2B5EF4-FFF2-40B4-BE49-F238E27FC236}">
                    <a16:creationId xmlns:a16="http://schemas.microsoft.com/office/drawing/2014/main" id="{92A5088F-8BD1-7070-AF2C-9D804492597A}"/>
                  </a:ext>
                </a:extLst>
              </p:cNvPr>
              <p:cNvSpPr>
                <a:spLocks/>
              </p:cNvSpPr>
              <p:nvPr/>
            </p:nvSpPr>
            <p:spPr bwMode="auto">
              <a:xfrm rot="-7380000">
                <a:off x="2370" y="2878"/>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8" name="Arc 297">
                <a:extLst>
                  <a:ext uri="{FF2B5EF4-FFF2-40B4-BE49-F238E27FC236}">
                    <a16:creationId xmlns:a16="http://schemas.microsoft.com/office/drawing/2014/main" id="{0D7AA365-160F-1DD1-9CD5-F0311227A226}"/>
                  </a:ext>
                </a:extLst>
              </p:cNvPr>
              <p:cNvSpPr>
                <a:spLocks/>
              </p:cNvSpPr>
              <p:nvPr/>
            </p:nvSpPr>
            <p:spPr bwMode="auto">
              <a:xfrm rot="3420000">
                <a:off x="2427" y="299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9" name="Arc 298">
                <a:extLst>
                  <a:ext uri="{FF2B5EF4-FFF2-40B4-BE49-F238E27FC236}">
                    <a16:creationId xmlns:a16="http://schemas.microsoft.com/office/drawing/2014/main" id="{E106E582-5F8C-4D9C-1C4B-73FD20972680}"/>
                  </a:ext>
                </a:extLst>
              </p:cNvPr>
              <p:cNvSpPr>
                <a:spLocks/>
              </p:cNvSpPr>
              <p:nvPr/>
            </p:nvSpPr>
            <p:spPr bwMode="auto">
              <a:xfrm rot="-7380000">
                <a:off x="2428" y="299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0" name="Arc 299">
                <a:extLst>
                  <a:ext uri="{FF2B5EF4-FFF2-40B4-BE49-F238E27FC236}">
                    <a16:creationId xmlns:a16="http://schemas.microsoft.com/office/drawing/2014/main" id="{C0B92043-7878-6DBE-67F3-8FCFEC73078E}"/>
                  </a:ext>
                </a:extLst>
              </p:cNvPr>
              <p:cNvSpPr>
                <a:spLocks/>
              </p:cNvSpPr>
              <p:nvPr/>
            </p:nvSpPr>
            <p:spPr bwMode="auto">
              <a:xfrm rot="8820000">
                <a:off x="2157" y="313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1" name="Arc 300">
                <a:extLst>
                  <a:ext uri="{FF2B5EF4-FFF2-40B4-BE49-F238E27FC236}">
                    <a16:creationId xmlns:a16="http://schemas.microsoft.com/office/drawing/2014/main" id="{7C68ED1B-D6D9-7137-DE63-6E4DC74DCE12}"/>
                  </a:ext>
                </a:extLst>
              </p:cNvPr>
              <p:cNvSpPr>
                <a:spLocks/>
              </p:cNvSpPr>
              <p:nvPr/>
            </p:nvSpPr>
            <p:spPr bwMode="auto">
              <a:xfrm rot="3420000">
                <a:off x="2576" y="274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2" name="Arc 301">
                <a:extLst>
                  <a:ext uri="{FF2B5EF4-FFF2-40B4-BE49-F238E27FC236}">
                    <a16:creationId xmlns:a16="http://schemas.microsoft.com/office/drawing/2014/main" id="{9D48613B-DB4E-DD39-54EF-0A6435EFC38B}"/>
                  </a:ext>
                </a:extLst>
              </p:cNvPr>
              <p:cNvSpPr>
                <a:spLocks/>
              </p:cNvSpPr>
              <p:nvPr/>
            </p:nvSpPr>
            <p:spPr bwMode="auto">
              <a:xfrm rot="-7380000">
                <a:off x="2616" y="271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3" name="Arc 302">
                <a:extLst>
                  <a:ext uri="{FF2B5EF4-FFF2-40B4-BE49-F238E27FC236}">
                    <a16:creationId xmlns:a16="http://schemas.microsoft.com/office/drawing/2014/main" id="{49BB78A9-AD46-4DF3-64FC-125376AD09F2}"/>
                  </a:ext>
                </a:extLst>
              </p:cNvPr>
              <p:cNvSpPr>
                <a:spLocks/>
              </p:cNvSpPr>
              <p:nvPr/>
            </p:nvSpPr>
            <p:spPr bwMode="auto">
              <a:xfrm rot="3420000">
                <a:off x="2673" y="282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4" name="Arc 303">
                <a:extLst>
                  <a:ext uri="{FF2B5EF4-FFF2-40B4-BE49-F238E27FC236}">
                    <a16:creationId xmlns:a16="http://schemas.microsoft.com/office/drawing/2014/main" id="{6E87E3DF-A46D-3487-9DFA-77AA8F4D193F}"/>
                  </a:ext>
                </a:extLst>
              </p:cNvPr>
              <p:cNvSpPr>
                <a:spLocks/>
              </p:cNvSpPr>
              <p:nvPr/>
            </p:nvSpPr>
            <p:spPr bwMode="auto">
              <a:xfrm rot="3420000">
                <a:off x="2656" y="2692"/>
                <a:ext cx="146" cy="45"/>
              </a:xfrm>
              <a:custGeom>
                <a:avLst/>
                <a:gdLst>
                  <a:gd name="T0" fmla="*/ 0 w 21600"/>
                  <a:gd name="T1" fmla="*/ 0 h 20073"/>
                  <a:gd name="T2" fmla="*/ 0 w 21600"/>
                  <a:gd name="T3" fmla="*/ 0 h 20073"/>
                  <a:gd name="T4" fmla="*/ 0 w 21600"/>
                  <a:gd name="T5" fmla="*/ 0 h 20073"/>
                  <a:gd name="T6" fmla="*/ 0 60000 65536"/>
                  <a:gd name="T7" fmla="*/ 0 60000 65536"/>
                  <a:gd name="T8" fmla="*/ 0 60000 65536"/>
                </a:gdLst>
                <a:ahLst/>
                <a:cxnLst>
                  <a:cxn ang="T6">
                    <a:pos x="T0" y="T1"/>
                  </a:cxn>
                  <a:cxn ang="T7">
                    <a:pos x="T2" y="T3"/>
                  </a:cxn>
                  <a:cxn ang="T8">
                    <a:pos x="T4" y="T5"/>
                  </a:cxn>
                </a:cxnLst>
                <a:rect l="0" t="0" r="r" b="b"/>
                <a:pathLst>
                  <a:path w="21600" h="20073" fill="none" extrusionOk="0">
                    <a:moveTo>
                      <a:pt x="13622" y="20073"/>
                    </a:moveTo>
                    <a:cubicBezTo>
                      <a:pt x="5398" y="16804"/>
                      <a:pt x="0" y="8850"/>
                      <a:pt x="0" y="0"/>
                    </a:cubicBezTo>
                  </a:path>
                  <a:path w="21600" h="20073" stroke="0" extrusionOk="0">
                    <a:moveTo>
                      <a:pt x="13622" y="20073"/>
                    </a:moveTo>
                    <a:cubicBezTo>
                      <a:pt x="5398" y="16804"/>
                      <a:pt x="0" y="8850"/>
                      <a:pt x="0" y="0"/>
                    </a:cubicBezTo>
                    <a:lnTo>
                      <a:pt x="21600" y="0"/>
                    </a:lnTo>
                    <a:lnTo>
                      <a:pt x="13622" y="2007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5" name="Arc 304">
                <a:extLst>
                  <a:ext uri="{FF2B5EF4-FFF2-40B4-BE49-F238E27FC236}">
                    <a16:creationId xmlns:a16="http://schemas.microsoft.com/office/drawing/2014/main" id="{10F7300A-0BFF-F8DE-4307-013730348011}"/>
                  </a:ext>
                </a:extLst>
              </p:cNvPr>
              <p:cNvSpPr>
                <a:spLocks/>
              </p:cNvSpPr>
              <p:nvPr/>
            </p:nvSpPr>
            <p:spPr bwMode="auto">
              <a:xfrm rot="-7380000">
                <a:off x="2695" y="266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6" name="Arc 305">
                <a:extLst>
                  <a:ext uri="{FF2B5EF4-FFF2-40B4-BE49-F238E27FC236}">
                    <a16:creationId xmlns:a16="http://schemas.microsoft.com/office/drawing/2014/main" id="{5E693ADC-B720-D63B-2DC7-8C5C9CC0F758}"/>
                  </a:ext>
                </a:extLst>
              </p:cNvPr>
              <p:cNvSpPr>
                <a:spLocks/>
              </p:cNvSpPr>
              <p:nvPr/>
            </p:nvSpPr>
            <p:spPr bwMode="auto">
              <a:xfrm rot="-7380000">
                <a:off x="2674" y="2826"/>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7" name="Arc 306">
                <a:extLst>
                  <a:ext uri="{FF2B5EF4-FFF2-40B4-BE49-F238E27FC236}">
                    <a16:creationId xmlns:a16="http://schemas.microsoft.com/office/drawing/2014/main" id="{5C89449C-6577-D869-88E9-FBBC6808E4B3}"/>
                  </a:ext>
                </a:extLst>
              </p:cNvPr>
              <p:cNvSpPr>
                <a:spLocks/>
              </p:cNvSpPr>
              <p:nvPr/>
            </p:nvSpPr>
            <p:spPr bwMode="auto">
              <a:xfrm rot="3420000">
                <a:off x="2753" y="2775"/>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8" name="Arc 307">
                <a:extLst>
                  <a:ext uri="{FF2B5EF4-FFF2-40B4-BE49-F238E27FC236}">
                    <a16:creationId xmlns:a16="http://schemas.microsoft.com/office/drawing/2014/main" id="{BED71BC9-FA5C-39C4-9C77-89BB91B11C52}"/>
                  </a:ext>
                </a:extLst>
              </p:cNvPr>
              <p:cNvSpPr>
                <a:spLocks/>
              </p:cNvSpPr>
              <p:nvPr/>
            </p:nvSpPr>
            <p:spPr bwMode="auto">
              <a:xfrm rot="-1980000">
                <a:off x="2729" y="2708"/>
                <a:ext cx="145" cy="56"/>
              </a:xfrm>
              <a:custGeom>
                <a:avLst/>
                <a:gdLst>
                  <a:gd name="T0" fmla="*/ 0 w 21600"/>
                  <a:gd name="T1" fmla="*/ 0 h 25175"/>
                  <a:gd name="T2" fmla="*/ 0 w 21600"/>
                  <a:gd name="T3" fmla="*/ 0 h 25175"/>
                  <a:gd name="T4" fmla="*/ 0 w 21600"/>
                  <a:gd name="T5" fmla="*/ 0 h 25175"/>
                  <a:gd name="T6" fmla="*/ 0 60000 65536"/>
                  <a:gd name="T7" fmla="*/ 0 60000 65536"/>
                  <a:gd name="T8" fmla="*/ 0 60000 65536"/>
                </a:gdLst>
                <a:ahLst/>
                <a:cxnLst>
                  <a:cxn ang="T6">
                    <a:pos x="T0" y="T1"/>
                  </a:cxn>
                  <a:cxn ang="T7">
                    <a:pos x="T2" y="T3"/>
                  </a:cxn>
                  <a:cxn ang="T8">
                    <a:pos x="T4" y="T5"/>
                  </a:cxn>
                </a:cxnLst>
                <a:rect l="0" t="0" r="r" b="b"/>
                <a:pathLst>
                  <a:path w="21600" h="25175" fill="none" extrusionOk="0">
                    <a:moveTo>
                      <a:pt x="21600" y="25175"/>
                    </a:moveTo>
                    <a:cubicBezTo>
                      <a:pt x="9670" y="25175"/>
                      <a:pt x="0" y="15504"/>
                      <a:pt x="0" y="3575"/>
                    </a:cubicBezTo>
                    <a:cubicBezTo>
                      <a:pt x="-1" y="2377"/>
                      <a:pt x="99" y="1181"/>
                      <a:pt x="297" y="-1"/>
                    </a:cubicBezTo>
                  </a:path>
                  <a:path w="21600" h="25175" stroke="0" extrusionOk="0">
                    <a:moveTo>
                      <a:pt x="21600" y="25175"/>
                    </a:moveTo>
                    <a:cubicBezTo>
                      <a:pt x="9670" y="25175"/>
                      <a:pt x="0" y="15504"/>
                      <a:pt x="0" y="3575"/>
                    </a:cubicBezTo>
                    <a:cubicBezTo>
                      <a:pt x="-1" y="2377"/>
                      <a:pt x="99" y="1181"/>
                      <a:pt x="297" y="-1"/>
                    </a:cubicBezTo>
                    <a:lnTo>
                      <a:pt x="21600" y="3575"/>
                    </a:lnTo>
                    <a:lnTo>
                      <a:pt x="21600" y="2517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99" name="Line 308">
                <a:extLst>
                  <a:ext uri="{FF2B5EF4-FFF2-40B4-BE49-F238E27FC236}">
                    <a16:creationId xmlns:a16="http://schemas.microsoft.com/office/drawing/2014/main" id="{469E642B-09BF-B136-DA45-7F00841BC72E}"/>
                  </a:ext>
                </a:extLst>
              </p:cNvPr>
              <p:cNvSpPr>
                <a:spLocks noChangeShapeType="1"/>
              </p:cNvSpPr>
              <p:nvPr/>
            </p:nvSpPr>
            <p:spPr bwMode="auto">
              <a:xfrm flipH="1">
                <a:off x="2877" y="2651"/>
                <a:ext cx="93" cy="6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0" name="Arc 309">
                <a:extLst>
                  <a:ext uri="{FF2B5EF4-FFF2-40B4-BE49-F238E27FC236}">
                    <a16:creationId xmlns:a16="http://schemas.microsoft.com/office/drawing/2014/main" id="{98BEB870-F4B7-731B-CA0A-A8BE45CF558B}"/>
                  </a:ext>
                </a:extLst>
              </p:cNvPr>
              <p:cNvSpPr>
                <a:spLocks/>
              </p:cNvSpPr>
              <p:nvPr/>
            </p:nvSpPr>
            <p:spPr bwMode="auto">
              <a:xfrm rot="3420000">
                <a:off x="2412" y="284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1" name="Arc 310">
                <a:extLst>
                  <a:ext uri="{FF2B5EF4-FFF2-40B4-BE49-F238E27FC236}">
                    <a16:creationId xmlns:a16="http://schemas.microsoft.com/office/drawing/2014/main" id="{5E14C9EF-F653-99CF-7449-2008047B7A76}"/>
                  </a:ext>
                </a:extLst>
              </p:cNvPr>
              <p:cNvSpPr>
                <a:spLocks/>
              </p:cNvSpPr>
              <p:nvPr/>
            </p:nvSpPr>
            <p:spPr bwMode="auto">
              <a:xfrm rot="-7380000">
                <a:off x="2452" y="282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2" name="Arc 311">
                <a:extLst>
                  <a:ext uri="{FF2B5EF4-FFF2-40B4-BE49-F238E27FC236}">
                    <a16:creationId xmlns:a16="http://schemas.microsoft.com/office/drawing/2014/main" id="{2FBEC9FA-CD99-7E4C-442A-1EBE91CD653A}"/>
                  </a:ext>
                </a:extLst>
              </p:cNvPr>
              <p:cNvSpPr>
                <a:spLocks/>
              </p:cNvSpPr>
              <p:nvPr/>
            </p:nvSpPr>
            <p:spPr bwMode="auto">
              <a:xfrm rot="3420000">
                <a:off x="2510" y="2935"/>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3" name="Arc 312">
                <a:extLst>
                  <a:ext uri="{FF2B5EF4-FFF2-40B4-BE49-F238E27FC236}">
                    <a16:creationId xmlns:a16="http://schemas.microsoft.com/office/drawing/2014/main" id="{B9C58BAA-F0E9-397D-C45F-ED282DBE8F78}"/>
                  </a:ext>
                </a:extLst>
              </p:cNvPr>
              <p:cNvSpPr>
                <a:spLocks/>
              </p:cNvSpPr>
              <p:nvPr/>
            </p:nvSpPr>
            <p:spPr bwMode="auto">
              <a:xfrm rot="-7380000">
                <a:off x="2511" y="2935"/>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4" name="Arc 313">
                <a:extLst>
                  <a:ext uri="{FF2B5EF4-FFF2-40B4-BE49-F238E27FC236}">
                    <a16:creationId xmlns:a16="http://schemas.microsoft.com/office/drawing/2014/main" id="{F945F666-FDB4-ACF0-D85E-E413F5B2DFA2}"/>
                  </a:ext>
                </a:extLst>
              </p:cNvPr>
              <p:cNvSpPr>
                <a:spLocks/>
              </p:cNvSpPr>
              <p:nvPr/>
            </p:nvSpPr>
            <p:spPr bwMode="auto">
              <a:xfrm rot="3420000">
                <a:off x="2495" y="279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5" name="Arc 314">
                <a:extLst>
                  <a:ext uri="{FF2B5EF4-FFF2-40B4-BE49-F238E27FC236}">
                    <a16:creationId xmlns:a16="http://schemas.microsoft.com/office/drawing/2014/main" id="{0A794725-7D4D-651B-B03B-59D149B3A089}"/>
                  </a:ext>
                </a:extLst>
              </p:cNvPr>
              <p:cNvSpPr>
                <a:spLocks/>
              </p:cNvSpPr>
              <p:nvPr/>
            </p:nvSpPr>
            <p:spPr bwMode="auto">
              <a:xfrm rot="-7380000">
                <a:off x="2534" y="276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6" name="Arc 315">
                <a:extLst>
                  <a:ext uri="{FF2B5EF4-FFF2-40B4-BE49-F238E27FC236}">
                    <a16:creationId xmlns:a16="http://schemas.microsoft.com/office/drawing/2014/main" id="{9C671820-D643-3A45-CF5A-C7884E5F0CD6}"/>
                  </a:ext>
                </a:extLst>
              </p:cNvPr>
              <p:cNvSpPr>
                <a:spLocks/>
              </p:cNvSpPr>
              <p:nvPr/>
            </p:nvSpPr>
            <p:spPr bwMode="auto">
              <a:xfrm rot="3420000">
                <a:off x="2592" y="288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7" name="Arc 316">
                <a:extLst>
                  <a:ext uri="{FF2B5EF4-FFF2-40B4-BE49-F238E27FC236}">
                    <a16:creationId xmlns:a16="http://schemas.microsoft.com/office/drawing/2014/main" id="{AC964B34-D5CE-D9A3-30DC-35FF1ED42156}"/>
                  </a:ext>
                </a:extLst>
              </p:cNvPr>
              <p:cNvSpPr>
                <a:spLocks/>
              </p:cNvSpPr>
              <p:nvPr/>
            </p:nvSpPr>
            <p:spPr bwMode="auto">
              <a:xfrm rot="-7380000">
                <a:off x="2593" y="288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47" name="Group 345">
              <a:extLst>
                <a:ext uri="{FF2B5EF4-FFF2-40B4-BE49-F238E27FC236}">
                  <a16:creationId xmlns:a16="http://schemas.microsoft.com/office/drawing/2014/main" id="{CBB6C3A4-21ED-D4F4-9850-78DC3DF908A8}"/>
                </a:ext>
              </a:extLst>
            </p:cNvPr>
            <p:cNvGrpSpPr>
              <a:grpSpLocks/>
            </p:cNvGrpSpPr>
            <p:nvPr/>
          </p:nvGrpSpPr>
          <p:grpSpPr bwMode="auto">
            <a:xfrm>
              <a:off x="2172" y="3237"/>
              <a:ext cx="814" cy="562"/>
              <a:chOff x="2172" y="3237"/>
              <a:chExt cx="814" cy="562"/>
            </a:xfrm>
          </p:grpSpPr>
          <p:sp>
            <p:nvSpPr>
              <p:cNvPr id="19554" name="Arc 318">
                <a:extLst>
                  <a:ext uri="{FF2B5EF4-FFF2-40B4-BE49-F238E27FC236}">
                    <a16:creationId xmlns:a16="http://schemas.microsoft.com/office/drawing/2014/main" id="{B66A618A-AB42-E566-B144-B99EE89A8695}"/>
                  </a:ext>
                </a:extLst>
              </p:cNvPr>
              <p:cNvSpPr>
                <a:spLocks/>
              </p:cNvSpPr>
              <p:nvPr/>
            </p:nvSpPr>
            <p:spPr bwMode="auto">
              <a:xfrm rot="-3240000">
                <a:off x="2641" y="3702"/>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5" name="Arc 319">
                <a:extLst>
                  <a:ext uri="{FF2B5EF4-FFF2-40B4-BE49-F238E27FC236}">
                    <a16:creationId xmlns:a16="http://schemas.microsoft.com/office/drawing/2014/main" id="{CFCAF02F-D439-5F37-D58D-19B3E93CC455}"/>
                  </a:ext>
                </a:extLst>
              </p:cNvPr>
              <p:cNvSpPr>
                <a:spLocks/>
              </p:cNvSpPr>
              <p:nvPr/>
            </p:nvSpPr>
            <p:spPr bwMode="auto">
              <a:xfrm rot="7560000">
                <a:off x="2601" y="367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6" name="Arc 320">
                <a:extLst>
                  <a:ext uri="{FF2B5EF4-FFF2-40B4-BE49-F238E27FC236}">
                    <a16:creationId xmlns:a16="http://schemas.microsoft.com/office/drawing/2014/main" id="{265B5555-340C-1D32-13E8-80C0CB34100E}"/>
                  </a:ext>
                </a:extLst>
              </p:cNvPr>
              <p:cNvSpPr>
                <a:spLocks/>
              </p:cNvSpPr>
              <p:nvPr/>
            </p:nvSpPr>
            <p:spPr bwMode="auto">
              <a:xfrm rot="7560000">
                <a:off x="2782" y="3605"/>
                <a:ext cx="145" cy="89"/>
              </a:xfrm>
              <a:custGeom>
                <a:avLst/>
                <a:gdLst>
                  <a:gd name="T0" fmla="*/ 0 w 21600"/>
                  <a:gd name="T1" fmla="*/ 0 h 20023"/>
                  <a:gd name="T2" fmla="*/ 0 w 21600"/>
                  <a:gd name="T3" fmla="*/ 0 h 20023"/>
                  <a:gd name="T4" fmla="*/ 0 w 21600"/>
                  <a:gd name="T5" fmla="*/ 0 h 20023"/>
                  <a:gd name="T6" fmla="*/ 0 60000 65536"/>
                  <a:gd name="T7" fmla="*/ 0 60000 65536"/>
                  <a:gd name="T8" fmla="*/ 0 60000 65536"/>
                </a:gdLst>
                <a:ahLst/>
                <a:cxnLst>
                  <a:cxn ang="T6">
                    <a:pos x="T0" y="T1"/>
                  </a:cxn>
                  <a:cxn ang="T7">
                    <a:pos x="T2" y="T3"/>
                  </a:cxn>
                  <a:cxn ang="T8">
                    <a:pos x="T4" y="T5"/>
                  </a:cxn>
                </a:cxnLst>
                <a:rect l="0" t="0" r="r" b="b"/>
                <a:pathLst>
                  <a:path w="21600" h="20023" fill="none" extrusionOk="0">
                    <a:moveTo>
                      <a:pt x="0" y="20023"/>
                    </a:moveTo>
                    <a:cubicBezTo>
                      <a:pt x="0" y="11221"/>
                      <a:pt x="5340" y="3300"/>
                      <a:pt x="13498" y="-1"/>
                    </a:cubicBezTo>
                  </a:path>
                  <a:path w="21600" h="20023" stroke="0" extrusionOk="0">
                    <a:moveTo>
                      <a:pt x="0" y="20023"/>
                    </a:moveTo>
                    <a:cubicBezTo>
                      <a:pt x="0" y="11221"/>
                      <a:pt x="5340" y="3300"/>
                      <a:pt x="13498" y="-1"/>
                    </a:cubicBezTo>
                    <a:lnTo>
                      <a:pt x="21600" y="20023"/>
                    </a:lnTo>
                    <a:lnTo>
                      <a:pt x="0" y="20023"/>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7" name="Arc 321">
                <a:extLst>
                  <a:ext uri="{FF2B5EF4-FFF2-40B4-BE49-F238E27FC236}">
                    <a16:creationId xmlns:a16="http://schemas.microsoft.com/office/drawing/2014/main" id="{DB09B8D8-E420-D842-9626-BBF2B7BCD328}"/>
                  </a:ext>
                </a:extLst>
              </p:cNvPr>
              <p:cNvSpPr>
                <a:spLocks/>
              </p:cNvSpPr>
              <p:nvPr/>
            </p:nvSpPr>
            <p:spPr bwMode="auto">
              <a:xfrm rot="-3240000">
                <a:off x="2705" y="354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8" name="Arc 322">
                <a:extLst>
                  <a:ext uri="{FF2B5EF4-FFF2-40B4-BE49-F238E27FC236}">
                    <a16:creationId xmlns:a16="http://schemas.microsoft.com/office/drawing/2014/main" id="{03EA8858-6B0A-FEB5-CF72-BF22F5AEE54A}"/>
                  </a:ext>
                </a:extLst>
              </p:cNvPr>
              <p:cNvSpPr>
                <a:spLocks/>
              </p:cNvSpPr>
              <p:nvPr/>
            </p:nvSpPr>
            <p:spPr bwMode="auto">
              <a:xfrm rot="7560000">
                <a:off x="2706" y="3546"/>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9" name="Arc 323">
                <a:extLst>
                  <a:ext uri="{FF2B5EF4-FFF2-40B4-BE49-F238E27FC236}">
                    <a16:creationId xmlns:a16="http://schemas.microsoft.com/office/drawing/2014/main" id="{B86A8FAD-160E-3FCC-F1FD-8970EFED09C8}"/>
                  </a:ext>
                </a:extLst>
              </p:cNvPr>
              <p:cNvSpPr>
                <a:spLocks/>
              </p:cNvSpPr>
              <p:nvPr/>
            </p:nvSpPr>
            <p:spPr bwMode="auto">
              <a:xfrm rot="-3240000">
                <a:off x="2563" y="3645"/>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0" name="Arc 324">
                <a:extLst>
                  <a:ext uri="{FF2B5EF4-FFF2-40B4-BE49-F238E27FC236}">
                    <a16:creationId xmlns:a16="http://schemas.microsoft.com/office/drawing/2014/main" id="{D6EEA517-5330-3F0E-5032-0C906FE85AC5}"/>
                  </a:ext>
                </a:extLst>
              </p:cNvPr>
              <p:cNvSpPr>
                <a:spLocks/>
              </p:cNvSpPr>
              <p:nvPr/>
            </p:nvSpPr>
            <p:spPr bwMode="auto">
              <a:xfrm rot="7560000">
                <a:off x="2523" y="361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1" name="Arc 325">
                <a:extLst>
                  <a:ext uri="{FF2B5EF4-FFF2-40B4-BE49-F238E27FC236}">
                    <a16:creationId xmlns:a16="http://schemas.microsoft.com/office/drawing/2014/main" id="{348ABC94-F5C8-4D6D-A0A7-2738D0D86C65}"/>
                  </a:ext>
                </a:extLst>
              </p:cNvPr>
              <p:cNvSpPr>
                <a:spLocks/>
              </p:cNvSpPr>
              <p:nvPr/>
            </p:nvSpPr>
            <p:spPr bwMode="auto">
              <a:xfrm rot="-3240000">
                <a:off x="2628" y="349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2" name="Arc 326">
                <a:extLst>
                  <a:ext uri="{FF2B5EF4-FFF2-40B4-BE49-F238E27FC236}">
                    <a16:creationId xmlns:a16="http://schemas.microsoft.com/office/drawing/2014/main" id="{C0A24862-C5EA-0416-B303-7ECE297CEEF9}"/>
                  </a:ext>
                </a:extLst>
              </p:cNvPr>
              <p:cNvSpPr>
                <a:spLocks/>
              </p:cNvSpPr>
              <p:nvPr/>
            </p:nvSpPr>
            <p:spPr bwMode="auto">
              <a:xfrm rot="7560000">
                <a:off x="2629" y="349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3" name="Arc 327">
                <a:extLst>
                  <a:ext uri="{FF2B5EF4-FFF2-40B4-BE49-F238E27FC236}">
                    <a16:creationId xmlns:a16="http://schemas.microsoft.com/office/drawing/2014/main" id="{775D1479-2DCD-B56C-B5F5-74DAA9FF7466}"/>
                  </a:ext>
                </a:extLst>
              </p:cNvPr>
              <p:cNvSpPr>
                <a:spLocks/>
              </p:cNvSpPr>
              <p:nvPr/>
            </p:nvSpPr>
            <p:spPr bwMode="auto">
              <a:xfrm rot="2160000">
                <a:off x="2841" y="3724"/>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4" name="Arc 328">
                <a:extLst>
                  <a:ext uri="{FF2B5EF4-FFF2-40B4-BE49-F238E27FC236}">
                    <a16:creationId xmlns:a16="http://schemas.microsoft.com/office/drawing/2014/main" id="{A456F49A-D39B-B4DC-2139-5CEB6C590840}"/>
                  </a:ext>
                </a:extLst>
              </p:cNvPr>
              <p:cNvSpPr>
                <a:spLocks/>
              </p:cNvSpPr>
              <p:nvPr/>
            </p:nvSpPr>
            <p:spPr bwMode="auto">
              <a:xfrm rot="-3240000">
                <a:off x="2323" y="3475"/>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5" name="Arc 329">
                <a:extLst>
                  <a:ext uri="{FF2B5EF4-FFF2-40B4-BE49-F238E27FC236}">
                    <a16:creationId xmlns:a16="http://schemas.microsoft.com/office/drawing/2014/main" id="{0B4A7484-FDDD-8B0B-C66A-6DB7A4241906}"/>
                  </a:ext>
                </a:extLst>
              </p:cNvPr>
              <p:cNvSpPr>
                <a:spLocks/>
              </p:cNvSpPr>
              <p:nvPr/>
            </p:nvSpPr>
            <p:spPr bwMode="auto">
              <a:xfrm rot="7560000">
                <a:off x="2284" y="344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6" name="Arc 330">
                <a:extLst>
                  <a:ext uri="{FF2B5EF4-FFF2-40B4-BE49-F238E27FC236}">
                    <a16:creationId xmlns:a16="http://schemas.microsoft.com/office/drawing/2014/main" id="{3A2A46EA-6C19-0C3D-7C89-A2D296E29984}"/>
                  </a:ext>
                </a:extLst>
              </p:cNvPr>
              <p:cNvSpPr>
                <a:spLocks/>
              </p:cNvSpPr>
              <p:nvPr/>
            </p:nvSpPr>
            <p:spPr bwMode="auto">
              <a:xfrm rot="-3240000">
                <a:off x="2388" y="332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7" name="Arc 331">
                <a:extLst>
                  <a:ext uri="{FF2B5EF4-FFF2-40B4-BE49-F238E27FC236}">
                    <a16:creationId xmlns:a16="http://schemas.microsoft.com/office/drawing/2014/main" id="{185DC1BB-4F39-D4EF-2A96-DE2F818CC50E}"/>
                  </a:ext>
                </a:extLst>
              </p:cNvPr>
              <p:cNvSpPr>
                <a:spLocks/>
              </p:cNvSpPr>
              <p:nvPr/>
            </p:nvSpPr>
            <p:spPr bwMode="auto">
              <a:xfrm rot="-3240000">
                <a:off x="2246" y="3418"/>
                <a:ext cx="145" cy="46"/>
              </a:xfrm>
              <a:custGeom>
                <a:avLst/>
                <a:gdLst>
                  <a:gd name="T0" fmla="*/ 0 w 21600"/>
                  <a:gd name="T1" fmla="*/ 0 h 20120"/>
                  <a:gd name="T2" fmla="*/ 0 w 21600"/>
                  <a:gd name="T3" fmla="*/ 0 h 20120"/>
                  <a:gd name="T4" fmla="*/ 0 w 21600"/>
                  <a:gd name="T5" fmla="*/ 0 h 20120"/>
                  <a:gd name="T6" fmla="*/ 0 60000 65536"/>
                  <a:gd name="T7" fmla="*/ 0 60000 65536"/>
                  <a:gd name="T8" fmla="*/ 0 60000 65536"/>
                </a:gdLst>
                <a:ahLst/>
                <a:cxnLst>
                  <a:cxn ang="T6">
                    <a:pos x="T0" y="T1"/>
                  </a:cxn>
                  <a:cxn ang="T7">
                    <a:pos x="T2" y="T3"/>
                  </a:cxn>
                  <a:cxn ang="T8">
                    <a:pos x="T4" y="T5"/>
                  </a:cxn>
                </a:cxnLst>
                <a:rect l="0" t="0" r="r" b="b"/>
                <a:pathLst>
                  <a:path w="21600" h="20120" fill="none" extrusionOk="0">
                    <a:moveTo>
                      <a:pt x="13742" y="20120"/>
                    </a:moveTo>
                    <a:cubicBezTo>
                      <a:pt x="5455" y="16883"/>
                      <a:pt x="0" y="8897"/>
                      <a:pt x="0" y="0"/>
                    </a:cubicBezTo>
                  </a:path>
                  <a:path w="21600" h="20120" stroke="0" extrusionOk="0">
                    <a:moveTo>
                      <a:pt x="13742" y="20120"/>
                    </a:moveTo>
                    <a:cubicBezTo>
                      <a:pt x="5455" y="16883"/>
                      <a:pt x="0" y="8897"/>
                      <a:pt x="0" y="0"/>
                    </a:cubicBezTo>
                    <a:lnTo>
                      <a:pt x="21600" y="0"/>
                    </a:lnTo>
                    <a:lnTo>
                      <a:pt x="13742" y="2012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 name="Arc 332">
                <a:extLst>
                  <a:ext uri="{FF2B5EF4-FFF2-40B4-BE49-F238E27FC236}">
                    <a16:creationId xmlns:a16="http://schemas.microsoft.com/office/drawing/2014/main" id="{7B50847A-0902-1998-A507-29CEFC213E24}"/>
                  </a:ext>
                </a:extLst>
              </p:cNvPr>
              <p:cNvSpPr>
                <a:spLocks/>
              </p:cNvSpPr>
              <p:nvPr/>
            </p:nvSpPr>
            <p:spPr bwMode="auto">
              <a:xfrm rot="7560000">
                <a:off x="2206" y="3388"/>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9" name="Arc 333">
                <a:extLst>
                  <a:ext uri="{FF2B5EF4-FFF2-40B4-BE49-F238E27FC236}">
                    <a16:creationId xmlns:a16="http://schemas.microsoft.com/office/drawing/2014/main" id="{D42E10C0-A0FB-E175-98DD-FBF7E078D60A}"/>
                  </a:ext>
                </a:extLst>
              </p:cNvPr>
              <p:cNvSpPr>
                <a:spLocks/>
              </p:cNvSpPr>
              <p:nvPr/>
            </p:nvSpPr>
            <p:spPr bwMode="auto">
              <a:xfrm rot="7560000">
                <a:off x="2389" y="332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0" name="Arc 334">
                <a:extLst>
                  <a:ext uri="{FF2B5EF4-FFF2-40B4-BE49-F238E27FC236}">
                    <a16:creationId xmlns:a16="http://schemas.microsoft.com/office/drawing/2014/main" id="{50337C34-0C5F-FF72-BA0E-B6036F9ABFF5}"/>
                  </a:ext>
                </a:extLst>
              </p:cNvPr>
              <p:cNvSpPr>
                <a:spLocks/>
              </p:cNvSpPr>
              <p:nvPr/>
            </p:nvSpPr>
            <p:spPr bwMode="auto">
              <a:xfrm rot="-3240000">
                <a:off x="2310" y="3263"/>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1" name="Arc 335">
                <a:extLst>
                  <a:ext uri="{FF2B5EF4-FFF2-40B4-BE49-F238E27FC236}">
                    <a16:creationId xmlns:a16="http://schemas.microsoft.com/office/drawing/2014/main" id="{3886621D-2EC1-E872-78A9-2D7FFB7CEE7E}"/>
                  </a:ext>
                </a:extLst>
              </p:cNvPr>
              <p:cNvSpPr>
                <a:spLocks/>
              </p:cNvSpPr>
              <p:nvPr/>
            </p:nvSpPr>
            <p:spPr bwMode="auto">
              <a:xfrm rot="-8640000">
                <a:off x="2240" y="3339"/>
                <a:ext cx="145" cy="56"/>
              </a:xfrm>
              <a:custGeom>
                <a:avLst/>
                <a:gdLst>
                  <a:gd name="T0" fmla="*/ 0 w 21600"/>
                  <a:gd name="T1" fmla="*/ 0 h 25175"/>
                  <a:gd name="T2" fmla="*/ 0 w 21600"/>
                  <a:gd name="T3" fmla="*/ 0 h 25175"/>
                  <a:gd name="T4" fmla="*/ 0 w 21600"/>
                  <a:gd name="T5" fmla="*/ 0 h 25175"/>
                  <a:gd name="T6" fmla="*/ 0 60000 65536"/>
                  <a:gd name="T7" fmla="*/ 0 60000 65536"/>
                  <a:gd name="T8" fmla="*/ 0 60000 65536"/>
                </a:gdLst>
                <a:ahLst/>
                <a:cxnLst>
                  <a:cxn ang="T6">
                    <a:pos x="T0" y="T1"/>
                  </a:cxn>
                  <a:cxn ang="T7">
                    <a:pos x="T2" y="T3"/>
                  </a:cxn>
                  <a:cxn ang="T8">
                    <a:pos x="T4" y="T5"/>
                  </a:cxn>
                </a:cxnLst>
                <a:rect l="0" t="0" r="r" b="b"/>
                <a:pathLst>
                  <a:path w="21600" h="25175" fill="none" extrusionOk="0">
                    <a:moveTo>
                      <a:pt x="21600" y="25175"/>
                    </a:moveTo>
                    <a:cubicBezTo>
                      <a:pt x="9670" y="25175"/>
                      <a:pt x="0" y="15504"/>
                      <a:pt x="0" y="3575"/>
                    </a:cubicBezTo>
                    <a:cubicBezTo>
                      <a:pt x="-1" y="2377"/>
                      <a:pt x="99" y="1181"/>
                      <a:pt x="297" y="-1"/>
                    </a:cubicBezTo>
                  </a:path>
                  <a:path w="21600" h="25175" stroke="0" extrusionOk="0">
                    <a:moveTo>
                      <a:pt x="21600" y="25175"/>
                    </a:moveTo>
                    <a:cubicBezTo>
                      <a:pt x="9670" y="25175"/>
                      <a:pt x="0" y="15504"/>
                      <a:pt x="0" y="3575"/>
                    </a:cubicBezTo>
                    <a:cubicBezTo>
                      <a:pt x="-1" y="2377"/>
                      <a:pt x="99" y="1181"/>
                      <a:pt x="297" y="-1"/>
                    </a:cubicBezTo>
                    <a:lnTo>
                      <a:pt x="21600" y="3575"/>
                    </a:lnTo>
                    <a:lnTo>
                      <a:pt x="21600" y="2517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2" name="Line 336">
                <a:extLst>
                  <a:ext uri="{FF2B5EF4-FFF2-40B4-BE49-F238E27FC236}">
                    <a16:creationId xmlns:a16="http://schemas.microsoft.com/office/drawing/2014/main" id="{25C39193-AE32-3ED6-5064-A01087135C13}"/>
                  </a:ext>
                </a:extLst>
              </p:cNvPr>
              <p:cNvSpPr>
                <a:spLocks noChangeShapeType="1"/>
              </p:cNvSpPr>
              <p:nvPr/>
            </p:nvSpPr>
            <p:spPr bwMode="auto">
              <a:xfrm>
                <a:off x="2172" y="3237"/>
                <a:ext cx="90" cy="6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3" name="Arc 337">
                <a:extLst>
                  <a:ext uri="{FF2B5EF4-FFF2-40B4-BE49-F238E27FC236}">
                    <a16:creationId xmlns:a16="http://schemas.microsoft.com/office/drawing/2014/main" id="{8799CB73-E73F-43B7-108F-E39444377777}"/>
                  </a:ext>
                </a:extLst>
              </p:cNvPr>
              <p:cNvSpPr>
                <a:spLocks/>
              </p:cNvSpPr>
              <p:nvPr/>
            </p:nvSpPr>
            <p:spPr bwMode="auto">
              <a:xfrm rot="-3240000">
                <a:off x="2483" y="3588"/>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4" name="Arc 338">
                <a:extLst>
                  <a:ext uri="{FF2B5EF4-FFF2-40B4-BE49-F238E27FC236}">
                    <a16:creationId xmlns:a16="http://schemas.microsoft.com/office/drawing/2014/main" id="{56BA8696-EEC1-7558-9073-5F62411409E3}"/>
                  </a:ext>
                </a:extLst>
              </p:cNvPr>
              <p:cNvSpPr>
                <a:spLocks/>
              </p:cNvSpPr>
              <p:nvPr/>
            </p:nvSpPr>
            <p:spPr bwMode="auto">
              <a:xfrm rot="7560000">
                <a:off x="2443" y="3559"/>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5" name="Arc 339">
                <a:extLst>
                  <a:ext uri="{FF2B5EF4-FFF2-40B4-BE49-F238E27FC236}">
                    <a16:creationId xmlns:a16="http://schemas.microsoft.com/office/drawing/2014/main" id="{4F4D8BEC-FE10-98A1-131D-34443695EE77}"/>
                  </a:ext>
                </a:extLst>
              </p:cNvPr>
              <p:cNvSpPr>
                <a:spLocks/>
              </p:cNvSpPr>
              <p:nvPr/>
            </p:nvSpPr>
            <p:spPr bwMode="auto">
              <a:xfrm rot="-3240000">
                <a:off x="2548" y="3433"/>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6" name="Arc 340">
                <a:extLst>
                  <a:ext uri="{FF2B5EF4-FFF2-40B4-BE49-F238E27FC236}">
                    <a16:creationId xmlns:a16="http://schemas.microsoft.com/office/drawing/2014/main" id="{09F6EC6F-3023-7EB3-3B0D-12A4BDE5270C}"/>
                  </a:ext>
                </a:extLst>
              </p:cNvPr>
              <p:cNvSpPr>
                <a:spLocks/>
              </p:cNvSpPr>
              <p:nvPr/>
            </p:nvSpPr>
            <p:spPr bwMode="auto">
              <a:xfrm rot="7560000">
                <a:off x="2549" y="3433"/>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7" name="Arc 341">
                <a:extLst>
                  <a:ext uri="{FF2B5EF4-FFF2-40B4-BE49-F238E27FC236}">
                    <a16:creationId xmlns:a16="http://schemas.microsoft.com/office/drawing/2014/main" id="{C1EEFF63-B266-A7AD-584A-67970EE97C34}"/>
                  </a:ext>
                </a:extLst>
              </p:cNvPr>
              <p:cNvSpPr>
                <a:spLocks/>
              </p:cNvSpPr>
              <p:nvPr/>
            </p:nvSpPr>
            <p:spPr bwMode="auto">
              <a:xfrm rot="-3240000">
                <a:off x="2402" y="3531"/>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8" name="Arc 342">
                <a:extLst>
                  <a:ext uri="{FF2B5EF4-FFF2-40B4-BE49-F238E27FC236}">
                    <a16:creationId xmlns:a16="http://schemas.microsoft.com/office/drawing/2014/main" id="{EF3FEF85-D3EC-DB75-364B-50A9B0553E5A}"/>
                  </a:ext>
                </a:extLst>
              </p:cNvPr>
              <p:cNvSpPr>
                <a:spLocks/>
              </p:cNvSpPr>
              <p:nvPr/>
            </p:nvSpPr>
            <p:spPr bwMode="auto">
              <a:xfrm rot="7560000">
                <a:off x="2362" y="3502"/>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9" name="Arc 343">
                <a:extLst>
                  <a:ext uri="{FF2B5EF4-FFF2-40B4-BE49-F238E27FC236}">
                    <a16:creationId xmlns:a16="http://schemas.microsoft.com/office/drawing/2014/main" id="{8C421C3A-7223-6D1D-2BF9-E329D1EAA458}"/>
                  </a:ext>
                </a:extLst>
              </p:cNvPr>
              <p:cNvSpPr>
                <a:spLocks/>
              </p:cNvSpPr>
              <p:nvPr/>
            </p:nvSpPr>
            <p:spPr bwMode="auto">
              <a:xfrm rot="-3240000">
                <a:off x="2467" y="3376"/>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0" name="Arc 344">
                <a:extLst>
                  <a:ext uri="{FF2B5EF4-FFF2-40B4-BE49-F238E27FC236}">
                    <a16:creationId xmlns:a16="http://schemas.microsoft.com/office/drawing/2014/main" id="{67FCFBC8-D682-C859-CF53-2C88A18415D5}"/>
                  </a:ext>
                </a:extLst>
              </p:cNvPr>
              <p:cNvSpPr>
                <a:spLocks/>
              </p:cNvSpPr>
              <p:nvPr/>
            </p:nvSpPr>
            <p:spPr bwMode="auto">
              <a:xfrm rot="7560000">
                <a:off x="2468" y="3376"/>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548" name="Line 346">
              <a:extLst>
                <a:ext uri="{FF2B5EF4-FFF2-40B4-BE49-F238E27FC236}">
                  <a16:creationId xmlns:a16="http://schemas.microsoft.com/office/drawing/2014/main" id="{D4804723-C6F7-4AD8-D912-6F737A438916}"/>
                </a:ext>
              </a:extLst>
            </p:cNvPr>
            <p:cNvSpPr>
              <a:spLocks noChangeShapeType="1"/>
            </p:cNvSpPr>
            <p:nvPr/>
          </p:nvSpPr>
          <p:spPr bwMode="auto">
            <a:xfrm flipV="1">
              <a:off x="2116" y="3185"/>
              <a:ext cx="40" cy="3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49" name="Line 347">
              <a:extLst>
                <a:ext uri="{FF2B5EF4-FFF2-40B4-BE49-F238E27FC236}">
                  <a16:creationId xmlns:a16="http://schemas.microsoft.com/office/drawing/2014/main" id="{4AA2E4AF-C7CE-72CE-BECA-1502248A8AF1}"/>
                </a:ext>
              </a:extLst>
            </p:cNvPr>
            <p:cNvSpPr>
              <a:spLocks noChangeShapeType="1"/>
            </p:cNvSpPr>
            <p:nvPr/>
          </p:nvSpPr>
          <p:spPr bwMode="auto">
            <a:xfrm>
              <a:off x="2968" y="3808"/>
              <a:ext cx="52" cy="2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0" name="Line 348">
              <a:extLst>
                <a:ext uri="{FF2B5EF4-FFF2-40B4-BE49-F238E27FC236}">
                  <a16:creationId xmlns:a16="http://schemas.microsoft.com/office/drawing/2014/main" id="{DAAB45CD-237D-7B1C-02EF-C25CCDE29635}"/>
                </a:ext>
              </a:extLst>
            </p:cNvPr>
            <p:cNvSpPr>
              <a:spLocks noChangeShapeType="1"/>
            </p:cNvSpPr>
            <p:nvPr/>
          </p:nvSpPr>
          <p:spPr bwMode="auto">
            <a:xfrm>
              <a:off x="2120" y="3201"/>
              <a:ext cx="64" cy="4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1" name="Line 349">
              <a:extLst>
                <a:ext uri="{FF2B5EF4-FFF2-40B4-BE49-F238E27FC236}">
                  <a16:creationId xmlns:a16="http://schemas.microsoft.com/office/drawing/2014/main" id="{EA0218D8-4F7F-BC68-12A0-A81BDC71D606}"/>
                </a:ext>
              </a:extLst>
            </p:cNvPr>
            <p:cNvSpPr>
              <a:spLocks noChangeShapeType="1"/>
            </p:cNvSpPr>
            <p:nvPr/>
          </p:nvSpPr>
          <p:spPr bwMode="auto">
            <a:xfrm flipV="1">
              <a:off x="2968" y="2628"/>
              <a:ext cx="32" cy="2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2" name="Line 350">
              <a:extLst>
                <a:ext uri="{FF2B5EF4-FFF2-40B4-BE49-F238E27FC236}">
                  <a16:creationId xmlns:a16="http://schemas.microsoft.com/office/drawing/2014/main" id="{BCA7A373-913C-6997-4872-EF32B11740F0}"/>
                </a:ext>
              </a:extLst>
            </p:cNvPr>
            <p:cNvSpPr>
              <a:spLocks noChangeShapeType="1"/>
            </p:cNvSpPr>
            <p:nvPr/>
          </p:nvSpPr>
          <p:spPr bwMode="auto">
            <a:xfrm>
              <a:off x="2124" y="3223"/>
              <a:ext cx="0" cy="7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3" name="Oval 351">
              <a:extLst>
                <a:ext uri="{FF2B5EF4-FFF2-40B4-BE49-F238E27FC236}">
                  <a16:creationId xmlns:a16="http://schemas.microsoft.com/office/drawing/2014/main" id="{38BD5382-C532-4599-2EC0-3970C65631FA}"/>
                </a:ext>
              </a:extLst>
            </p:cNvPr>
            <p:cNvSpPr>
              <a:spLocks noChangeArrowheads="1"/>
            </p:cNvSpPr>
            <p:nvPr/>
          </p:nvSpPr>
          <p:spPr bwMode="auto">
            <a:xfrm>
              <a:off x="2078" y="3181"/>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grpSp>
        <p:nvGrpSpPr>
          <p:cNvPr id="19465" name="Group 417">
            <a:extLst>
              <a:ext uri="{FF2B5EF4-FFF2-40B4-BE49-F238E27FC236}">
                <a16:creationId xmlns:a16="http://schemas.microsoft.com/office/drawing/2014/main" id="{667BEFAA-FC3B-C911-67DF-5909F76F163F}"/>
              </a:ext>
            </a:extLst>
          </p:cNvPr>
          <p:cNvGrpSpPr>
            <a:grpSpLocks/>
          </p:cNvGrpSpPr>
          <p:nvPr/>
        </p:nvGrpSpPr>
        <p:grpSpPr bwMode="auto">
          <a:xfrm>
            <a:off x="6302375" y="3994150"/>
            <a:ext cx="2511425" cy="2263775"/>
            <a:chOff x="3970" y="2516"/>
            <a:chExt cx="1582" cy="1426"/>
          </a:xfrm>
        </p:grpSpPr>
        <p:grpSp>
          <p:nvGrpSpPr>
            <p:cNvPr id="19472" name="Group 368">
              <a:extLst>
                <a:ext uri="{FF2B5EF4-FFF2-40B4-BE49-F238E27FC236}">
                  <a16:creationId xmlns:a16="http://schemas.microsoft.com/office/drawing/2014/main" id="{1CF10E6B-33F5-7C68-88B7-6F1478D1A165}"/>
                </a:ext>
              </a:extLst>
            </p:cNvPr>
            <p:cNvGrpSpPr>
              <a:grpSpLocks/>
            </p:cNvGrpSpPr>
            <p:nvPr/>
          </p:nvGrpSpPr>
          <p:grpSpPr bwMode="auto">
            <a:xfrm>
              <a:off x="4300" y="2547"/>
              <a:ext cx="388" cy="597"/>
              <a:chOff x="4300" y="2547"/>
              <a:chExt cx="388" cy="597"/>
            </a:xfrm>
          </p:grpSpPr>
          <p:sp>
            <p:nvSpPr>
              <p:cNvPr id="19521" name="Arc 353">
                <a:extLst>
                  <a:ext uri="{FF2B5EF4-FFF2-40B4-BE49-F238E27FC236}">
                    <a16:creationId xmlns:a16="http://schemas.microsoft.com/office/drawing/2014/main" id="{44EE5944-5552-96E4-1F50-A3EF1CFCCEB5}"/>
                  </a:ext>
                </a:extLst>
              </p:cNvPr>
              <p:cNvSpPr>
                <a:spLocks/>
              </p:cNvSpPr>
              <p:nvPr/>
            </p:nvSpPr>
            <p:spPr bwMode="auto">
              <a:xfrm rot="8820000">
                <a:off x="4355" y="288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2" name="Arc 354">
                <a:extLst>
                  <a:ext uri="{FF2B5EF4-FFF2-40B4-BE49-F238E27FC236}">
                    <a16:creationId xmlns:a16="http://schemas.microsoft.com/office/drawing/2014/main" id="{F5F57898-8966-C91F-0109-99D1278AD72A}"/>
                  </a:ext>
                </a:extLst>
              </p:cNvPr>
              <p:cNvSpPr>
                <a:spLocks/>
              </p:cNvSpPr>
              <p:nvPr/>
            </p:nvSpPr>
            <p:spPr bwMode="auto">
              <a:xfrm rot="-1980000">
                <a:off x="4382" y="2924"/>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3" name="Arc 355">
                <a:extLst>
                  <a:ext uri="{FF2B5EF4-FFF2-40B4-BE49-F238E27FC236}">
                    <a16:creationId xmlns:a16="http://schemas.microsoft.com/office/drawing/2014/main" id="{103E0B95-A40C-1668-21D6-C12324B2FBD0}"/>
                  </a:ext>
                </a:extLst>
              </p:cNvPr>
              <p:cNvSpPr>
                <a:spLocks/>
              </p:cNvSpPr>
              <p:nvPr/>
            </p:nvSpPr>
            <p:spPr bwMode="auto">
              <a:xfrm rot="8820000">
                <a:off x="4491" y="2802"/>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4" name="Arc 356">
                <a:extLst>
                  <a:ext uri="{FF2B5EF4-FFF2-40B4-BE49-F238E27FC236}">
                    <a16:creationId xmlns:a16="http://schemas.microsoft.com/office/drawing/2014/main" id="{844989A8-A7BF-056D-21E2-6F0B76A0166E}"/>
                  </a:ext>
                </a:extLst>
              </p:cNvPr>
              <p:cNvSpPr>
                <a:spLocks/>
              </p:cNvSpPr>
              <p:nvPr/>
            </p:nvSpPr>
            <p:spPr bwMode="auto">
              <a:xfrm rot="8820000">
                <a:off x="4408" y="2967"/>
                <a:ext cx="145" cy="45"/>
              </a:xfrm>
              <a:custGeom>
                <a:avLst/>
                <a:gdLst>
                  <a:gd name="T0" fmla="*/ 0 w 21600"/>
                  <a:gd name="T1" fmla="*/ 0 h 20166"/>
                  <a:gd name="T2" fmla="*/ 0 w 21600"/>
                  <a:gd name="T3" fmla="*/ 0 h 20166"/>
                  <a:gd name="T4" fmla="*/ 0 w 21600"/>
                  <a:gd name="T5" fmla="*/ 0 h 20166"/>
                  <a:gd name="T6" fmla="*/ 0 60000 65536"/>
                  <a:gd name="T7" fmla="*/ 0 60000 65536"/>
                  <a:gd name="T8" fmla="*/ 0 60000 65536"/>
                </a:gdLst>
                <a:ahLst/>
                <a:cxnLst>
                  <a:cxn ang="T6">
                    <a:pos x="T0" y="T1"/>
                  </a:cxn>
                  <a:cxn ang="T7">
                    <a:pos x="T2" y="T3"/>
                  </a:cxn>
                  <a:cxn ang="T8">
                    <a:pos x="T4" y="T5"/>
                  </a:cxn>
                </a:cxnLst>
                <a:rect l="0" t="0" r="r" b="b"/>
                <a:pathLst>
                  <a:path w="21600" h="20166" fill="none" extrusionOk="0">
                    <a:moveTo>
                      <a:pt x="21600" y="0"/>
                    </a:moveTo>
                    <a:cubicBezTo>
                      <a:pt x="21600" y="8943"/>
                      <a:pt x="16088" y="16962"/>
                      <a:pt x="7738" y="20166"/>
                    </a:cubicBezTo>
                  </a:path>
                  <a:path w="21600" h="20166" stroke="0" extrusionOk="0">
                    <a:moveTo>
                      <a:pt x="21600" y="0"/>
                    </a:moveTo>
                    <a:cubicBezTo>
                      <a:pt x="21600" y="8943"/>
                      <a:pt x="16088" y="16962"/>
                      <a:pt x="7738" y="20166"/>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5" name="Arc 357">
                <a:extLst>
                  <a:ext uri="{FF2B5EF4-FFF2-40B4-BE49-F238E27FC236}">
                    <a16:creationId xmlns:a16="http://schemas.microsoft.com/office/drawing/2014/main" id="{3EF98A15-BEE9-CD17-72A9-AF42341E9090}"/>
                  </a:ext>
                </a:extLst>
              </p:cNvPr>
              <p:cNvSpPr>
                <a:spLocks/>
              </p:cNvSpPr>
              <p:nvPr/>
            </p:nvSpPr>
            <p:spPr bwMode="auto">
              <a:xfrm rot="-1980000">
                <a:off x="4435" y="3005"/>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6" name="Arc 358">
                <a:extLst>
                  <a:ext uri="{FF2B5EF4-FFF2-40B4-BE49-F238E27FC236}">
                    <a16:creationId xmlns:a16="http://schemas.microsoft.com/office/drawing/2014/main" id="{6C358EEB-AB76-8F8A-3DBC-8860788B4952}"/>
                  </a:ext>
                </a:extLst>
              </p:cNvPr>
              <p:cNvSpPr>
                <a:spLocks/>
              </p:cNvSpPr>
              <p:nvPr/>
            </p:nvSpPr>
            <p:spPr bwMode="auto">
              <a:xfrm rot="-1980000">
                <a:off x="4490" y="2802"/>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7" name="Arc 359">
                <a:extLst>
                  <a:ext uri="{FF2B5EF4-FFF2-40B4-BE49-F238E27FC236}">
                    <a16:creationId xmlns:a16="http://schemas.microsoft.com/office/drawing/2014/main" id="{85A7C1D4-2593-9796-F3DC-0F0BEE110F60}"/>
                  </a:ext>
                </a:extLst>
              </p:cNvPr>
              <p:cNvSpPr>
                <a:spLocks/>
              </p:cNvSpPr>
              <p:nvPr/>
            </p:nvSpPr>
            <p:spPr bwMode="auto">
              <a:xfrm rot="8820000">
                <a:off x="4543" y="2883"/>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8" name="Arc 360">
                <a:extLst>
                  <a:ext uri="{FF2B5EF4-FFF2-40B4-BE49-F238E27FC236}">
                    <a16:creationId xmlns:a16="http://schemas.microsoft.com/office/drawing/2014/main" id="{5117C391-A9F9-8FB0-6B5D-6E3E8CC313AA}"/>
                  </a:ext>
                </a:extLst>
              </p:cNvPr>
              <p:cNvSpPr>
                <a:spLocks/>
              </p:cNvSpPr>
              <p:nvPr/>
            </p:nvSpPr>
            <p:spPr bwMode="auto">
              <a:xfrm rot="8820000">
                <a:off x="4300" y="279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9" name="Arc 361">
                <a:extLst>
                  <a:ext uri="{FF2B5EF4-FFF2-40B4-BE49-F238E27FC236}">
                    <a16:creationId xmlns:a16="http://schemas.microsoft.com/office/drawing/2014/main" id="{92627FC7-3EE6-260D-C835-0922308615AB}"/>
                  </a:ext>
                </a:extLst>
              </p:cNvPr>
              <p:cNvSpPr>
                <a:spLocks/>
              </p:cNvSpPr>
              <p:nvPr/>
            </p:nvSpPr>
            <p:spPr bwMode="auto">
              <a:xfrm rot="-1980000">
                <a:off x="4327" y="283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0" name="Arc 362">
                <a:extLst>
                  <a:ext uri="{FF2B5EF4-FFF2-40B4-BE49-F238E27FC236}">
                    <a16:creationId xmlns:a16="http://schemas.microsoft.com/office/drawing/2014/main" id="{6C10F9DB-4EAF-F804-BDFE-2A372E702E97}"/>
                  </a:ext>
                </a:extLst>
              </p:cNvPr>
              <p:cNvSpPr>
                <a:spLocks/>
              </p:cNvSpPr>
              <p:nvPr/>
            </p:nvSpPr>
            <p:spPr bwMode="auto">
              <a:xfrm rot="-1980000">
                <a:off x="4384" y="2639"/>
                <a:ext cx="145" cy="90"/>
              </a:xfrm>
              <a:custGeom>
                <a:avLst/>
                <a:gdLst>
                  <a:gd name="T0" fmla="*/ 0 w 21599"/>
                  <a:gd name="T1" fmla="*/ 0 h 20060"/>
                  <a:gd name="T2" fmla="*/ 0 w 21599"/>
                  <a:gd name="T3" fmla="*/ 0 h 20060"/>
                  <a:gd name="T4" fmla="*/ 0 w 21599"/>
                  <a:gd name="T5" fmla="*/ 0 h 20060"/>
                  <a:gd name="T6" fmla="*/ 0 60000 65536"/>
                  <a:gd name="T7" fmla="*/ 0 60000 65536"/>
                  <a:gd name="T8" fmla="*/ 0 60000 65536"/>
                </a:gdLst>
                <a:ahLst/>
                <a:cxnLst>
                  <a:cxn ang="T6">
                    <a:pos x="T0" y="T1"/>
                  </a:cxn>
                  <a:cxn ang="T7">
                    <a:pos x="T2" y="T3"/>
                  </a:cxn>
                  <a:cxn ang="T8">
                    <a:pos x="T4" y="T5"/>
                  </a:cxn>
                </a:cxnLst>
                <a:rect l="0" t="0" r="r" b="b"/>
                <a:pathLst>
                  <a:path w="21599" h="20060" fill="none" extrusionOk="0">
                    <a:moveTo>
                      <a:pt x="8009" y="0"/>
                    </a:moveTo>
                    <a:cubicBezTo>
                      <a:pt x="16141" y="3246"/>
                      <a:pt x="21508" y="11081"/>
                      <a:pt x="21598" y="19836"/>
                    </a:cubicBezTo>
                  </a:path>
                  <a:path w="21599" h="20060" stroke="0" extrusionOk="0">
                    <a:moveTo>
                      <a:pt x="8009" y="0"/>
                    </a:moveTo>
                    <a:cubicBezTo>
                      <a:pt x="16141" y="3246"/>
                      <a:pt x="21508" y="11081"/>
                      <a:pt x="21598" y="19836"/>
                    </a:cubicBezTo>
                    <a:lnTo>
                      <a:pt x="0" y="20060"/>
                    </a:lnTo>
                    <a:lnTo>
                      <a:pt x="800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1" name="Arc 363">
                <a:extLst>
                  <a:ext uri="{FF2B5EF4-FFF2-40B4-BE49-F238E27FC236}">
                    <a16:creationId xmlns:a16="http://schemas.microsoft.com/office/drawing/2014/main" id="{A9C40092-B727-6B79-7598-4E994AD8F586}"/>
                  </a:ext>
                </a:extLst>
              </p:cNvPr>
              <p:cNvSpPr>
                <a:spLocks/>
              </p:cNvSpPr>
              <p:nvPr/>
            </p:nvSpPr>
            <p:spPr bwMode="auto">
              <a:xfrm rot="8820000">
                <a:off x="4436" y="271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2" name="Arc 364">
                <a:extLst>
                  <a:ext uri="{FF2B5EF4-FFF2-40B4-BE49-F238E27FC236}">
                    <a16:creationId xmlns:a16="http://schemas.microsoft.com/office/drawing/2014/main" id="{AE8119FD-0A8F-A3C8-157B-207489081C14}"/>
                  </a:ext>
                </a:extLst>
              </p:cNvPr>
              <p:cNvSpPr>
                <a:spLocks/>
              </p:cNvSpPr>
              <p:nvPr/>
            </p:nvSpPr>
            <p:spPr bwMode="auto">
              <a:xfrm rot="-1980000">
                <a:off x="4435" y="2714"/>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3" name="Arc 365">
                <a:extLst>
                  <a:ext uri="{FF2B5EF4-FFF2-40B4-BE49-F238E27FC236}">
                    <a16:creationId xmlns:a16="http://schemas.microsoft.com/office/drawing/2014/main" id="{3CEE6341-5F46-4E75-4E99-7FA8F755A968}"/>
                  </a:ext>
                </a:extLst>
              </p:cNvPr>
              <p:cNvSpPr>
                <a:spLocks/>
              </p:cNvSpPr>
              <p:nvPr/>
            </p:nvSpPr>
            <p:spPr bwMode="auto">
              <a:xfrm rot="3420000">
                <a:off x="4289" y="259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4" name="Arc 366">
                <a:extLst>
                  <a:ext uri="{FF2B5EF4-FFF2-40B4-BE49-F238E27FC236}">
                    <a16:creationId xmlns:a16="http://schemas.microsoft.com/office/drawing/2014/main" id="{9781D429-F627-C1B4-3925-323DF46718B0}"/>
                  </a:ext>
                </a:extLst>
              </p:cNvPr>
              <p:cNvSpPr>
                <a:spLocks/>
              </p:cNvSpPr>
              <p:nvPr/>
            </p:nvSpPr>
            <p:spPr bwMode="auto">
              <a:xfrm rot="-7380000">
                <a:off x="4483" y="2972"/>
                <a:ext cx="145" cy="56"/>
              </a:xfrm>
              <a:custGeom>
                <a:avLst/>
                <a:gdLst>
                  <a:gd name="T0" fmla="*/ 0 w 21600"/>
                  <a:gd name="T1" fmla="*/ 0 h 25199"/>
                  <a:gd name="T2" fmla="*/ 0 w 21600"/>
                  <a:gd name="T3" fmla="*/ 0 h 25199"/>
                  <a:gd name="T4" fmla="*/ 0 w 21600"/>
                  <a:gd name="T5" fmla="*/ 0 h 25199"/>
                  <a:gd name="T6" fmla="*/ 0 60000 65536"/>
                  <a:gd name="T7" fmla="*/ 0 60000 65536"/>
                  <a:gd name="T8" fmla="*/ 0 60000 65536"/>
                </a:gdLst>
                <a:ahLst/>
                <a:cxnLst>
                  <a:cxn ang="T6">
                    <a:pos x="T0" y="T1"/>
                  </a:cxn>
                  <a:cxn ang="T7">
                    <a:pos x="T2" y="T3"/>
                  </a:cxn>
                  <a:cxn ang="T8">
                    <a:pos x="T4" y="T5"/>
                  </a:cxn>
                </a:cxnLst>
                <a:rect l="0" t="0" r="r" b="b"/>
                <a:pathLst>
                  <a:path w="21600" h="25199" fill="none" extrusionOk="0">
                    <a:moveTo>
                      <a:pt x="21298" y="-1"/>
                    </a:moveTo>
                    <a:cubicBezTo>
                      <a:pt x="21498" y="1189"/>
                      <a:pt x="21600" y="2393"/>
                      <a:pt x="21600" y="3599"/>
                    </a:cubicBezTo>
                    <a:cubicBezTo>
                      <a:pt x="21600" y="15528"/>
                      <a:pt x="11929" y="25198"/>
                      <a:pt x="0" y="25199"/>
                    </a:cubicBezTo>
                  </a:path>
                  <a:path w="21600" h="25199" stroke="0" extrusionOk="0">
                    <a:moveTo>
                      <a:pt x="21298" y="-1"/>
                    </a:moveTo>
                    <a:cubicBezTo>
                      <a:pt x="21498" y="1189"/>
                      <a:pt x="21600" y="2393"/>
                      <a:pt x="21600" y="3599"/>
                    </a:cubicBezTo>
                    <a:cubicBezTo>
                      <a:pt x="21600" y="15528"/>
                      <a:pt x="11929" y="25198"/>
                      <a:pt x="0" y="25199"/>
                    </a:cubicBezTo>
                    <a:lnTo>
                      <a:pt x="0" y="3599"/>
                    </a:lnTo>
                    <a:lnTo>
                      <a:pt x="21298"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5" name="Line 367">
                <a:extLst>
                  <a:ext uri="{FF2B5EF4-FFF2-40B4-BE49-F238E27FC236}">
                    <a16:creationId xmlns:a16="http://schemas.microsoft.com/office/drawing/2014/main" id="{6233F2EE-BBBE-05E3-A4E9-1D9CC485038A}"/>
                  </a:ext>
                </a:extLst>
              </p:cNvPr>
              <p:cNvSpPr>
                <a:spLocks noChangeShapeType="1"/>
              </p:cNvSpPr>
              <p:nvPr/>
            </p:nvSpPr>
            <p:spPr bwMode="auto">
              <a:xfrm flipH="1" flipV="1">
                <a:off x="4613" y="3049"/>
                <a:ext cx="62" cy="9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73" name="Group 384">
              <a:extLst>
                <a:ext uri="{FF2B5EF4-FFF2-40B4-BE49-F238E27FC236}">
                  <a16:creationId xmlns:a16="http://schemas.microsoft.com/office/drawing/2014/main" id="{C81F5227-F42B-802E-2165-B39AAF903348}"/>
                </a:ext>
              </a:extLst>
            </p:cNvPr>
            <p:cNvGrpSpPr>
              <a:grpSpLocks/>
            </p:cNvGrpSpPr>
            <p:nvPr/>
          </p:nvGrpSpPr>
          <p:grpSpPr bwMode="auto">
            <a:xfrm>
              <a:off x="4673" y="2998"/>
              <a:ext cx="685" cy="292"/>
              <a:chOff x="4673" y="2998"/>
              <a:chExt cx="685" cy="292"/>
            </a:xfrm>
          </p:grpSpPr>
          <p:sp>
            <p:nvSpPr>
              <p:cNvPr id="19506" name="Arc 369">
                <a:extLst>
                  <a:ext uri="{FF2B5EF4-FFF2-40B4-BE49-F238E27FC236}">
                    <a16:creationId xmlns:a16="http://schemas.microsoft.com/office/drawing/2014/main" id="{3BA9981F-ECE3-8F2D-2F07-D9C7477DA264}"/>
                  </a:ext>
                </a:extLst>
              </p:cNvPr>
              <p:cNvSpPr>
                <a:spLocks/>
              </p:cNvSpPr>
              <p:nvPr/>
            </p:nvSpPr>
            <p:spPr bwMode="auto">
              <a:xfrm>
                <a:off x="4982" y="3145"/>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7" name="Arc 370">
                <a:extLst>
                  <a:ext uri="{FF2B5EF4-FFF2-40B4-BE49-F238E27FC236}">
                    <a16:creationId xmlns:a16="http://schemas.microsoft.com/office/drawing/2014/main" id="{4007A8DF-0BD6-94B6-B9C3-4D982C12066B}"/>
                  </a:ext>
                </a:extLst>
              </p:cNvPr>
              <p:cNvSpPr>
                <a:spLocks/>
              </p:cNvSpPr>
              <p:nvPr/>
            </p:nvSpPr>
            <p:spPr bwMode="auto">
              <a:xfrm>
                <a:off x="4935" y="3145"/>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8" name="Arc 371">
                <a:extLst>
                  <a:ext uri="{FF2B5EF4-FFF2-40B4-BE49-F238E27FC236}">
                    <a16:creationId xmlns:a16="http://schemas.microsoft.com/office/drawing/2014/main" id="{A3F1AF43-CEFE-2188-D64C-62E828421F34}"/>
                  </a:ext>
                </a:extLst>
              </p:cNvPr>
              <p:cNvSpPr>
                <a:spLocks/>
              </p:cNvSpPr>
              <p:nvPr/>
            </p:nvSpPr>
            <p:spPr bwMode="auto">
              <a:xfrm>
                <a:off x="4934" y="3000"/>
                <a:ext cx="96" cy="14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9" name="Arc 372">
                <a:extLst>
                  <a:ext uri="{FF2B5EF4-FFF2-40B4-BE49-F238E27FC236}">
                    <a16:creationId xmlns:a16="http://schemas.microsoft.com/office/drawing/2014/main" id="{A8423806-60A8-AD3D-2817-F2F32EB8E3B6}"/>
                  </a:ext>
                </a:extLst>
              </p:cNvPr>
              <p:cNvSpPr>
                <a:spLocks/>
              </p:cNvSpPr>
              <p:nvPr/>
            </p:nvSpPr>
            <p:spPr bwMode="auto">
              <a:xfrm>
                <a:off x="4889" y="3143"/>
                <a:ext cx="45" cy="145"/>
              </a:xfrm>
              <a:custGeom>
                <a:avLst/>
                <a:gdLst>
                  <a:gd name="T0" fmla="*/ 0 w 20166"/>
                  <a:gd name="T1" fmla="*/ 0 h 21600"/>
                  <a:gd name="T2" fmla="*/ 0 w 20166"/>
                  <a:gd name="T3" fmla="*/ 0 h 21600"/>
                  <a:gd name="T4" fmla="*/ 0 w 20166"/>
                  <a:gd name="T5" fmla="*/ 0 h 21600"/>
                  <a:gd name="T6" fmla="*/ 0 60000 65536"/>
                  <a:gd name="T7" fmla="*/ 0 60000 65536"/>
                  <a:gd name="T8" fmla="*/ 0 60000 65536"/>
                </a:gdLst>
                <a:ahLst/>
                <a:cxnLst>
                  <a:cxn ang="T6">
                    <a:pos x="T0" y="T1"/>
                  </a:cxn>
                  <a:cxn ang="T7">
                    <a:pos x="T2" y="T3"/>
                  </a:cxn>
                  <a:cxn ang="T8">
                    <a:pos x="T4" y="T5"/>
                  </a:cxn>
                </a:cxnLst>
                <a:rect l="0" t="0" r="r" b="b"/>
                <a:pathLst>
                  <a:path w="20166" h="21600" fill="none" extrusionOk="0">
                    <a:moveTo>
                      <a:pt x="20166" y="7738"/>
                    </a:moveTo>
                    <a:cubicBezTo>
                      <a:pt x="16962" y="16088"/>
                      <a:pt x="8943" y="21599"/>
                      <a:pt x="0" y="21600"/>
                    </a:cubicBezTo>
                  </a:path>
                  <a:path w="20166" h="21600" stroke="0" extrusionOk="0">
                    <a:moveTo>
                      <a:pt x="20166" y="7738"/>
                    </a:moveTo>
                    <a:cubicBezTo>
                      <a:pt x="16962" y="16088"/>
                      <a:pt x="8943" y="21599"/>
                      <a:pt x="0" y="21600"/>
                    </a:cubicBezTo>
                    <a:lnTo>
                      <a:pt x="0" y="0"/>
                    </a:lnTo>
                    <a:lnTo>
                      <a:pt x="20166" y="7738"/>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0" name="Arc 373">
                <a:extLst>
                  <a:ext uri="{FF2B5EF4-FFF2-40B4-BE49-F238E27FC236}">
                    <a16:creationId xmlns:a16="http://schemas.microsoft.com/office/drawing/2014/main" id="{304F86CB-028B-5FDF-B286-9A01C4351B1B}"/>
                  </a:ext>
                </a:extLst>
              </p:cNvPr>
              <p:cNvSpPr>
                <a:spLocks/>
              </p:cNvSpPr>
              <p:nvPr/>
            </p:nvSpPr>
            <p:spPr bwMode="auto">
              <a:xfrm>
                <a:off x="4839" y="3143"/>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1" name="Arc 374">
                <a:extLst>
                  <a:ext uri="{FF2B5EF4-FFF2-40B4-BE49-F238E27FC236}">
                    <a16:creationId xmlns:a16="http://schemas.microsoft.com/office/drawing/2014/main" id="{F7B13B46-8B25-8B48-14CC-7FA3A13B76A2}"/>
                  </a:ext>
                </a:extLst>
              </p:cNvPr>
              <p:cNvSpPr>
                <a:spLocks/>
              </p:cNvSpPr>
              <p:nvPr/>
            </p:nvSpPr>
            <p:spPr bwMode="auto">
              <a:xfrm>
                <a:off x="4933" y="3001"/>
                <a:ext cx="96"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2" name="Arc 375">
                <a:extLst>
                  <a:ext uri="{FF2B5EF4-FFF2-40B4-BE49-F238E27FC236}">
                    <a16:creationId xmlns:a16="http://schemas.microsoft.com/office/drawing/2014/main" id="{B3227AC1-ECF0-76E7-943D-B2F7737B9C48}"/>
                  </a:ext>
                </a:extLst>
              </p:cNvPr>
              <p:cNvSpPr>
                <a:spLocks/>
              </p:cNvSpPr>
              <p:nvPr/>
            </p:nvSpPr>
            <p:spPr bwMode="auto">
              <a:xfrm>
                <a:off x="4839" y="3001"/>
                <a:ext cx="96" cy="14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3" name="Arc 376">
                <a:extLst>
                  <a:ext uri="{FF2B5EF4-FFF2-40B4-BE49-F238E27FC236}">
                    <a16:creationId xmlns:a16="http://schemas.microsoft.com/office/drawing/2014/main" id="{C850A3C9-16CB-0B9A-3787-5236400003A2}"/>
                  </a:ext>
                </a:extLst>
              </p:cNvPr>
              <p:cNvSpPr>
                <a:spLocks/>
              </p:cNvSpPr>
              <p:nvPr/>
            </p:nvSpPr>
            <p:spPr bwMode="auto">
              <a:xfrm>
                <a:off x="5086" y="3142"/>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4" name="Arc 377">
                <a:extLst>
                  <a:ext uri="{FF2B5EF4-FFF2-40B4-BE49-F238E27FC236}">
                    <a16:creationId xmlns:a16="http://schemas.microsoft.com/office/drawing/2014/main" id="{0484348F-DCBC-B12E-3948-334596A789B9}"/>
                  </a:ext>
                </a:extLst>
              </p:cNvPr>
              <p:cNvSpPr>
                <a:spLocks/>
              </p:cNvSpPr>
              <p:nvPr/>
            </p:nvSpPr>
            <p:spPr bwMode="auto">
              <a:xfrm>
                <a:off x="5040" y="3144"/>
                <a:ext cx="48"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5" name="Arc 378">
                <a:extLst>
                  <a:ext uri="{FF2B5EF4-FFF2-40B4-BE49-F238E27FC236}">
                    <a16:creationId xmlns:a16="http://schemas.microsoft.com/office/drawing/2014/main" id="{E361A9EC-E2C3-9E4C-13FC-3242763586E0}"/>
                  </a:ext>
                </a:extLst>
              </p:cNvPr>
              <p:cNvSpPr>
                <a:spLocks/>
              </p:cNvSpPr>
              <p:nvPr/>
            </p:nvSpPr>
            <p:spPr bwMode="auto">
              <a:xfrm>
                <a:off x="5134" y="3000"/>
                <a:ext cx="90" cy="145"/>
              </a:xfrm>
              <a:custGeom>
                <a:avLst/>
                <a:gdLst>
                  <a:gd name="T0" fmla="*/ 0 w 20216"/>
                  <a:gd name="T1" fmla="*/ 0 h 21600"/>
                  <a:gd name="T2" fmla="*/ 0 w 20216"/>
                  <a:gd name="T3" fmla="*/ 0 h 21600"/>
                  <a:gd name="T4" fmla="*/ 0 w 20216"/>
                  <a:gd name="T5" fmla="*/ 0 h 21600"/>
                  <a:gd name="T6" fmla="*/ 0 60000 65536"/>
                  <a:gd name="T7" fmla="*/ 0 60000 65536"/>
                  <a:gd name="T8" fmla="*/ 0 60000 65536"/>
                </a:gdLst>
                <a:ahLst/>
                <a:cxnLst>
                  <a:cxn ang="T6">
                    <a:pos x="T0" y="T1"/>
                  </a:cxn>
                  <a:cxn ang="T7">
                    <a:pos x="T2" y="T3"/>
                  </a:cxn>
                  <a:cxn ang="T8">
                    <a:pos x="T4" y="T5"/>
                  </a:cxn>
                </a:cxnLst>
                <a:rect l="0" t="0" r="r" b="b"/>
                <a:pathLst>
                  <a:path w="20216" h="21600" fill="none" extrusionOk="0">
                    <a:moveTo>
                      <a:pt x="0" y="1"/>
                    </a:moveTo>
                    <a:cubicBezTo>
                      <a:pt x="74" y="0"/>
                      <a:pt x="149" y="-1"/>
                      <a:pt x="225" y="0"/>
                    </a:cubicBezTo>
                    <a:cubicBezTo>
                      <a:pt x="8995" y="0"/>
                      <a:pt x="16895" y="5303"/>
                      <a:pt x="20216" y="13420"/>
                    </a:cubicBezTo>
                  </a:path>
                  <a:path w="20216" h="21600" stroke="0" extrusionOk="0">
                    <a:moveTo>
                      <a:pt x="0" y="1"/>
                    </a:moveTo>
                    <a:cubicBezTo>
                      <a:pt x="74" y="0"/>
                      <a:pt x="149" y="-1"/>
                      <a:pt x="225" y="0"/>
                    </a:cubicBezTo>
                    <a:cubicBezTo>
                      <a:pt x="8995" y="0"/>
                      <a:pt x="16895" y="5303"/>
                      <a:pt x="20216" y="13420"/>
                    </a:cubicBezTo>
                    <a:lnTo>
                      <a:pt x="225" y="21600"/>
                    </a:lnTo>
                    <a:lnTo>
                      <a:pt x="0" y="1"/>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6" name="Arc 379">
                <a:extLst>
                  <a:ext uri="{FF2B5EF4-FFF2-40B4-BE49-F238E27FC236}">
                    <a16:creationId xmlns:a16="http://schemas.microsoft.com/office/drawing/2014/main" id="{FECAA7BF-228F-0040-8D2D-A7D1EEEEE2BC}"/>
                  </a:ext>
                </a:extLst>
              </p:cNvPr>
              <p:cNvSpPr>
                <a:spLocks/>
              </p:cNvSpPr>
              <p:nvPr/>
            </p:nvSpPr>
            <p:spPr bwMode="auto">
              <a:xfrm>
                <a:off x="5039" y="2998"/>
                <a:ext cx="96" cy="145"/>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7" name="Arc 380">
                <a:extLst>
                  <a:ext uri="{FF2B5EF4-FFF2-40B4-BE49-F238E27FC236}">
                    <a16:creationId xmlns:a16="http://schemas.microsoft.com/office/drawing/2014/main" id="{1B28509F-0D5B-66DA-AD68-D9FFA229C4EC}"/>
                  </a:ext>
                </a:extLst>
              </p:cNvPr>
              <p:cNvSpPr>
                <a:spLocks/>
              </p:cNvSpPr>
              <p:nvPr/>
            </p:nvSpPr>
            <p:spPr bwMode="auto">
              <a:xfrm>
                <a:off x="5038" y="2999"/>
                <a:ext cx="96"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8" name="Arc 381">
                <a:extLst>
                  <a:ext uri="{FF2B5EF4-FFF2-40B4-BE49-F238E27FC236}">
                    <a16:creationId xmlns:a16="http://schemas.microsoft.com/office/drawing/2014/main" id="{3FFF040F-E54B-D1A2-8C13-344A699613A6}"/>
                  </a:ext>
                </a:extLst>
              </p:cNvPr>
              <p:cNvSpPr>
                <a:spLocks/>
              </p:cNvSpPr>
              <p:nvPr/>
            </p:nvSpPr>
            <p:spPr bwMode="auto">
              <a:xfrm>
                <a:off x="5213" y="3091"/>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9" name="Arc 382">
                <a:extLst>
                  <a:ext uri="{FF2B5EF4-FFF2-40B4-BE49-F238E27FC236}">
                    <a16:creationId xmlns:a16="http://schemas.microsoft.com/office/drawing/2014/main" id="{FC465D94-056B-3CD6-7CC5-E3F14A354405}"/>
                  </a:ext>
                </a:extLst>
              </p:cNvPr>
              <p:cNvSpPr>
                <a:spLocks/>
              </p:cNvSpPr>
              <p:nvPr/>
            </p:nvSpPr>
            <p:spPr bwMode="auto">
              <a:xfrm>
                <a:off x="4786" y="3133"/>
                <a:ext cx="146" cy="55"/>
              </a:xfrm>
              <a:custGeom>
                <a:avLst/>
                <a:gdLst>
                  <a:gd name="T0" fmla="*/ 0 w 21749"/>
                  <a:gd name="T1" fmla="*/ 0 h 24760"/>
                  <a:gd name="T2" fmla="*/ 0 w 21749"/>
                  <a:gd name="T3" fmla="*/ 0 h 24760"/>
                  <a:gd name="T4" fmla="*/ 0 w 21749"/>
                  <a:gd name="T5" fmla="*/ 0 h 24760"/>
                  <a:gd name="T6" fmla="*/ 0 60000 65536"/>
                  <a:gd name="T7" fmla="*/ 0 60000 65536"/>
                  <a:gd name="T8" fmla="*/ 0 60000 65536"/>
                </a:gdLst>
                <a:ahLst/>
                <a:cxnLst>
                  <a:cxn ang="T6">
                    <a:pos x="T0" y="T1"/>
                  </a:cxn>
                  <a:cxn ang="T7">
                    <a:pos x="T2" y="T3"/>
                  </a:cxn>
                  <a:cxn ang="T8">
                    <a:pos x="T4" y="T5"/>
                  </a:cxn>
                </a:cxnLst>
                <a:rect l="0" t="0" r="r" b="b"/>
                <a:pathLst>
                  <a:path w="21749" h="24760" fill="none" extrusionOk="0">
                    <a:moveTo>
                      <a:pt x="-1" y="0"/>
                    </a:moveTo>
                    <a:cubicBezTo>
                      <a:pt x="49" y="0"/>
                      <a:pt x="99" y="-1"/>
                      <a:pt x="149" y="0"/>
                    </a:cubicBezTo>
                    <a:cubicBezTo>
                      <a:pt x="12078" y="0"/>
                      <a:pt x="21749" y="9670"/>
                      <a:pt x="21749" y="21600"/>
                    </a:cubicBezTo>
                    <a:cubicBezTo>
                      <a:pt x="21749" y="22657"/>
                      <a:pt x="21671" y="23713"/>
                      <a:pt x="21516" y="24759"/>
                    </a:cubicBezTo>
                  </a:path>
                  <a:path w="21749" h="24760" stroke="0" extrusionOk="0">
                    <a:moveTo>
                      <a:pt x="-1" y="0"/>
                    </a:moveTo>
                    <a:cubicBezTo>
                      <a:pt x="49" y="0"/>
                      <a:pt x="99" y="-1"/>
                      <a:pt x="149" y="0"/>
                    </a:cubicBezTo>
                    <a:cubicBezTo>
                      <a:pt x="12078" y="0"/>
                      <a:pt x="21749" y="9670"/>
                      <a:pt x="21749" y="21600"/>
                    </a:cubicBezTo>
                    <a:cubicBezTo>
                      <a:pt x="21749" y="22657"/>
                      <a:pt x="21671" y="23713"/>
                      <a:pt x="21516" y="24759"/>
                    </a:cubicBezTo>
                    <a:lnTo>
                      <a:pt x="149"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0" name="Line 383">
                <a:extLst>
                  <a:ext uri="{FF2B5EF4-FFF2-40B4-BE49-F238E27FC236}">
                    <a16:creationId xmlns:a16="http://schemas.microsoft.com/office/drawing/2014/main" id="{B916AD7B-D424-44AC-FD64-F2719C86E72D}"/>
                  </a:ext>
                </a:extLst>
              </p:cNvPr>
              <p:cNvSpPr>
                <a:spLocks noChangeShapeType="1"/>
              </p:cNvSpPr>
              <p:nvPr/>
            </p:nvSpPr>
            <p:spPr bwMode="auto">
              <a:xfrm>
                <a:off x="4673" y="3136"/>
                <a:ext cx="11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74" name="Group 400">
              <a:extLst>
                <a:ext uri="{FF2B5EF4-FFF2-40B4-BE49-F238E27FC236}">
                  <a16:creationId xmlns:a16="http://schemas.microsoft.com/office/drawing/2014/main" id="{E1E708A8-99DC-ACB8-2DD5-EEC32CEB5C44}"/>
                </a:ext>
              </a:extLst>
            </p:cNvPr>
            <p:cNvGrpSpPr>
              <a:grpSpLocks/>
            </p:cNvGrpSpPr>
            <p:nvPr/>
          </p:nvGrpSpPr>
          <p:grpSpPr bwMode="auto">
            <a:xfrm>
              <a:off x="4327" y="3142"/>
              <a:ext cx="407" cy="622"/>
              <a:chOff x="4327" y="3142"/>
              <a:chExt cx="407" cy="622"/>
            </a:xfrm>
          </p:grpSpPr>
          <p:sp>
            <p:nvSpPr>
              <p:cNvPr id="19491" name="Arc 385">
                <a:extLst>
                  <a:ext uri="{FF2B5EF4-FFF2-40B4-BE49-F238E27FC236}">
                    <a16:creationId xmlns:a16="http://schemas.microsoft.com/office/drawing/2014/main" id="{AB675012-F054-9D22-C4E6-DEED6068EB90}"/>
                  </a:ext>
                </a:extLst>
              </p:cNvPr>
              <p:cNvSpPr>
                <a:spLocks/>
              </p:cNvSpPr>
              <p:nvPr/>
            </p:nvSpPr>
            <p:spPr bwMode="auto">
              <a:xfrm rot="1440000">
                <a:off x="4530" y="3456"/>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Arc 386">
                <a:extLst>
                  <a:ext uri="{FF2B5EF4-FFF2-40B4-BE49-F238E27FC236}">
                    <a16:creationId xmlns:a16="http://schemas.microsoft.com/office/drawing/2014/main" id="{F0DEE4EF-9880-19D7-F49E-009EFE82294D}"/>
                  </a:ext>
                </a:extLst>
              </p:cNvPr>
              <p:cNvSpPr>
                <a:spLocks/>
              </p:cNvSpPr>
              <p:nvPr/>
            </p:nvSpPr>
            <p:spPr bwMode="auto">
              <a:xfrm rot="-9360000">
                <a:off x="4550" y="3412"/>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Arc 387">
                <a:extLst>
                  <a:ext uri="{FF2B5EF4-FFF2-40B4-BE49-F238E27FC236}">
                    <a16:creationId xmlns:a16="http://schemas.microsoft.com/office/drawing/2014/main" id="{5825EE75-A0AA-1F50-C06C-00B01090E723}"/>
                  </a:ext>
                </a:extLst>
              </p:cNvPr>
              <p:cNvSpPr>
                <a:spLocks/>
              </p:cNvSpPr>
              <p:nvPr/>
            </p:nvSpPr>
            <p:spPr bwMode="auto">
              <a:xfrm rot="1440000">
                <a:off x="4409" y="3350"/>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4" name="Arc 388">
                <a:extLst>
                  <a:ext uri="{FF2B5EF4-FFF2-40B4-BE49-F238E27FC236}">
                    <a16:creationId xmlns:a16="http://schemas.microsoft.com/office/drawing/2014/main" id="{7D15965E-887F-6AB3-DE4B-99D7DC330E10}"/>
                  </a:ext>
                </a:extLst>
              </p:cNvPr>
              <p:cNvSpPr>
                <a:spLocks/>
              </p:cNvSpPr>
              <p:nvPr/>
            </p:nvSpPr>
            <p:spPr bwMode="auto">
              <a:xfrm rot="1440000">
                <a:off x="4569" y="3370"/>
                <a:ext cx="145" cy="45"/>
              </a:xfrm>
              <a:custGeom>
                <a:avLst/>
                <a:gdLst>
                  <a:gd name="T0" fmla="*/ 0 w 21600"/>
                  <a:gd name="T1" fmla="*/ 0 h 20166"/>
                  <a:gd name="T2" fmla="*/ 0 w 21600"/>
                  <a:gd name="T3" fmla="*/ 0 h 20166"/>
                  <a:gd name="T4" fmla="*/ 0 w 21600"/>
                  <a:gd name="T5" fmla="*/ 0 h 20166"/>
                  <a:gd name="T6" fmla="*/ 0 60000 65536"/>
                  <a:gd name="T7" fmla="*/ 0 60000 65536"/>
                  <a:gd name="T8" fmla="*/ 0 60000 65536"/>
                </a:gdLst>
                <a:ahLst/>
                <a:cxnLst>
                  <a:cxn ang="T6">
                    <a:pos x="T0" y="T1"/>
                  </a:cxn>
                  <a:cxn ang="T7">
                    <a:pos x="T2" y="T3"/>
                  </a:cxn>
                  <a:cxn ang="T8">
                    <a:pos x="T4" y="T5"/>
                  </a:cxn>
                </a:cxnLst>
                <a:rect l="0" t="0" r="r" b="b"/>
                <a:pathLst>
                  <a:path w="21600" h="20166" fill="none" extrusionOk="0">
                    <a:moveTo>
                      <a:pt x="21600" y="0"/>
                    </a:moveTo>
                    <a:cubicBezTo>
                      <a:pt x="21600" y="8943"/>
                      <a:pt x="16088" y="16962"/>
                      <a:pt x="7738" y="20166"/>
                    </a:cubicBezTo>
                  </a:path>
                  <a:path w="21600" h="20166" stroke="0" extrusionOk="0">
                    <a:moveTo>
                      <a:pt x="21600" y="0"/>
                    </a:moveTo>
                    <a:cubicBezTo>
                      <a:pt x="21600" y="8943"/>
                      <a:pt x="16088" y="16962"/>
                      <a:pt x="7738" y="20166"/>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Arc 389">
                <a:extLst>
                  <a:ext uri="{FF2B5EF4-FFF2-40B4-BE49-F238E27FC236}">
                    <a16:creationId xmlns:a16="http://schemas.microsoft.com/office/drawing/2014/main" id="{29B00ECA-92EF-CF2C-96A1-484561C9995E}"/>
                  </a:ext>
                </a:extLst>
              </p:cNvPr>
              <p:cNvSpPr>
                <a:spLocks/>
              </p:cNvSpPr>
              <p:nvPr/>
            </p:nvSpPr>
            <p:spPr bwMode="auto">
              <a:xfrm rot="-9360000">
                <a:off x="4589" y="3324"/>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Arc 390">
                <a:extLst>
                  <a:ext uri="{FF2B5EF4-FFF2-40B4-BE49-F238E27FC236}">
                    <a16:creationId xmlns:a16="http://schemas.microsoft.com/office/drawing/2014/main" id="{666750C2-EED6-C727-D25D-988F0A55FB65}"/>
                  </a:ext>
                </a:extLst>
              </p:cNvPr>
              <p:cNvSpPr>
                <a:spLocks/>
              </p:cNvSpPr>
              <p:nvPr/>
            </p:nvSpPr>
            <p:spPr bwMode="auto">
              <a:xfrm rot="-9360000">
                <a:off x="4408" y="3350"/>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7" name="Arc 391">
                <a:extLst>
                  <a:ext uri="{FF2B5EF4-FFF2-40B4-BE49-F238E27FC236}">
                    <a16:creationId xmlns:a16="http://schemas.microsoft.com/office/drawing/2014/main" id="{7D67DF61-F29B-CD20-B359-EDA9B134D827}"/>
                  </a:ext>
                </a:extLst>
              </p:cNvPr>
              <p:cNvSpPr>
                <a:spLocks/>
              </p:cNvSpPr>
              <p:nvPr/>
            </p:nvSpPr>
            <p:spPr bwMode="auto">
              <a:xfrm rot="1440000">
                <a:off x="4448" y="3264"/>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Arc 392">
                <a:extLst>
                  <a:ext uri="{FF2B5EF4-FFF2-40B4-BE49-F238E27FC236}">
                    <a16:creationId xmlns:a16="http://schemas.microsoft.com/office/drawing/2014/main" id="{B62AF306-6AFD-7ED8-A9E9-C51C5CD92E5B}"/>
                  </a:ext>
                </a:extLst>
              </p:cNvPr>
              <p:cNvSpPr>
                <a:spLocks/>
              </p:cNvSpPr>
              <p:nvPr/>
            </p:nvSpPr>
            <p:spPr bwMode="auto">
              <a:xfrm rot="1440000">
                <a:off x="4486" y="3550"/>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9" name="Arc 393">
                <a:extLst>
                  <a:ext uri="{FF2B5EF4-FFF2-40B4-BE49-F238E27FC236}">
                    <a16:creationId xmlns:a16="http://schemas.microsoft.com/office/drawing/2014/main" id="{F7DEBCB4-2A0B-ED13-7F06-C59BE75125C8}"/>
                  </a:ext>
                </a:extLst>
              </p:cNvPr>
              <p:cNvSpPr>
                <a:spLocks/>
              </p:cNvSpPr>
              <p:nvPr/>
            </p:nvSpPr>
            <p:spPr bwMode="auto">
              <a:xfrm rot="-9360000">
                <a:off x="4505" y="3506"/>
                <a:ext cx="145" cy="49"/>
              </a:xfrm>
              <a:custGeom>
                <a:avLst/>
                <a:gdLst>
                  <a:gd name="T0" fmla="*/ 0 w 21600"/>
                  <a:gd name="T1" fmla="*/ 0 h 22045"/>
                  <a:gd name="T2" fmla="*/ 0 w 21600"/>
                  <a:gd name="T3" fmla="*/ 0 h 22045"/>
                  <a:gd name="T4" fmla="*/ 0 w 21600"/>
                  <a:gd name="T5" fmla="*/ 0 h 22045"/>
                  <a:gd name="T6" fmla="*/ 0 60000 65536"/>
                  <a:gd name="T7" fmla="*/ 0 60000 65536"/>
                  <a:gd name="T8" fmla="*/ 0 60000 65536"/>
                </a:gdLst>
                <a:ahLst/>
                <a:cxnLst>
                  <a:cxn ang="T6">
                    <a:pos x="T0" y="T1"/>
                  </a:cxn>
                  <a:cxn ang="T7">
                    <a:pos x="T2" y="T3"/>
                  </a:cxn>
                  <a:cxn ang="T8">
                    <a:pos x="T4" y="T5"/>
                  </a:cxn>
                </a:cxnLst>
                <a:rect l="0" t="0" r="r" b="b"/>
                <a:pathLst>
                  <a:path w="21600" h="22045" fill="none" extrusionOk="0">
                    <a:moveTo>
                      <a:pt x="21600" y="22045"/>
                    </a:moveTo>
                    <a:cubicBezTo>
                      <a:pt x="9670" y="22045"/>
                      <a:pt x="0" y="12374"/>
                      <a:pt x="0" y="445"/>
                    </a:cubicBezTo>
                    <a:cubicBezTo>
                      <a:pt x="-1" y="296"/>
                      <a:pt x="1" y="148"/>
                      <a:pt x="4" y="-1"/>
                    </a:cubicBezTo>
                  </a:path>
                  <a:path w="21600" h="22045" stroke="0" extrusionOk="0">
                    <a:moveTo>
                      <a:pt x="21600" y="22045"/>
                    </a:moveTo>
                    <a:cubicBezTo>
                      <a:pt x="9670" y="22045"/>
                      <a:pt x="0" y="12374"/>
                      <a:pt x="0" y="445"/>
                    </a:cubicBezTo>
                    <a:cubicBezTo>
                      <a:pt x="-1" y="296"/>
                      <a:pt x="1" y="148"/>
                      <a:pt x="4" y="-1"/>
                    </a:cubicBezTo>
                    <a:lnTo>
                      <a:pt x="21600" y="445"/>
                    </a:lnTo>
                    <a:lnTo>
                      <a:pt x="21600" y="22045"/>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0" name="Arc 394">
                <a:extLst>
                  <a:ext uri="{FF2B5EF4-FFF2-40B4-BE49-F238E27FC236}">
                    <a16:creationId xmlns:a16="http://schemas.microsoft.com/office/drawing/2014/main" id="{7F9D0E88-1DE2-56F7-3F08-1E26DD80CD82}"/>
                  </a:ext>
                </a:extLst>
              </p:cNvPr>
              <p:cNvSpPr>
                <a:spLocks/>
              </p:cNvSpPr>
              <p:nvPr/>
            </p:nvSpPr>
            <p:spPr bwMode="auto">
              <a:xfrm rot="-9360000">
                <a:off x="4327" y="3534"/>
                <a:ext cx="145" cy="90"/>
              </a:xfrm>
              <a:custGeom>
                <a:avLst/>
                <a:gdLst>
                  <a:gd name="T0" fmla="*/ 0 w 21599"/>
                  <a:gd name="T1" fmla="*/ 0 h 20060"/>
                  <a:gd name="T2" fmla="*/ 0 w 21599"/>
                  <a:gd name="T3" fmla="*/ 0 h 20060"/>
                  <a:gd name="T4" fmla="*/ 0 w 21599"/>
                  <a:gd name="T5" fmla="*/ 0 h 20060"/>
                  <a:gd name="T6" fmla="*/ 0 60000 65536"/>
                  <a:gd name="T7" fmla="*/ 0 60000 65536"/>
                  <a:gd name="T8" fmla="*/ 0 60000 65536"/>
                </a:gdLst>
                <a:ahLst/>
                <a:cxnLst>
                  <a:cxn ang="T6">
                    <a:pos x="T0" y="T1"/>
                  </a:cxn>
                  <a:cxn ang="T7">
                    <a:pos x="T2" y="T3"/>
                  </a:cxn>
                  <a:cxn ang="T8">
                    <a:pos x="T4" y="T5"/>
                  </a:cxn>
                </a:cxnLst>
                <a:rect l="0" t="0" r="r" b="b"/>
                <a:pathLst>
                  <a:path w="21599" h="20060" fill="none" extrusionOk="0">
                    <a:moveTo>
                      <a:pt x="8009" y="0"/>
                    </a:moveTo>
                    <a:cubicBezTo>
                      <a:pt x="16141" y="3246"/>
                      <a:pt x="21508" y="11081"/>
                      <a:pt x="21598" y="19836"/>
                    </a:cubicBezTo>
                  </a:path>
                  <a:path w="21599" h="20060" stroke="0" extrusionOk="0">
                    <a:moveTo>
                      <a:pt x="8009" y="0"/>
                    </a:moveTo>
                    <a:cubicBezTo>
                      <a:pt x="16141" y="3246"/>
                      <a:pt x="21508" y="11081"/>
                      <a:pt x="21598" y="19836"/>
                    </a:cubicBezTo>
                    <a:lnTo>
                      <a:pt x="0" y="20060"/>
                    </a:lnTo>
                    <a:lnTo>
                      <a:pt x="800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1" name="Arc 395">
                <a:extLst>
                  <a:ext uri="{FF2B5EF4-FFF2-40B4-BE49-F238E27FC236}">
                    <a16:creationId xmlns:a16="http://schemas.microsoft.com/office/drawing/2014/main" id="{23933115-2377-9F49-49E9-01F9F3994A9D}"/>
                  </a:ext>
                </a:extLst>
              </p:cNvPr>
              <p:cNvSpPr>
                <a:spLocks/>
              </p:cNvSpPr>
              <p:nvPr/>
            </p:nvSpPr>
            <p:spPr bwMode="auto">
              <a:xfrm rot="1440000">
                <a:off x="4366" y="3445"/>
                <a:ext cx="14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27"/>
                      <a:pt x="9580" y="81"/>
                      <a:pt x="21450" y="-1"/>
                    </a:cubicBezTo>
                  </a:path>
                  <a:path w="21600" h="21599" stroke="0" extrusionOk="0">
                    <a:moveTo>
                      <a:pt x="0" y="21599"/>
                    </a:moveTo>
                    <a:cubicBezTo>
                      <a:pt x="0" y="9727"/>
                      <a:pt x="9580" y="81"/>
                      <a:pt x="21450"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2" name="Arc 396">
                <a:extLst>
                  <a:ext uri="{FF2B5EF4-FFF2-40B4-BE49-F238E27FC236}">
                    <a16:creationId xmlns:a16="http://schemas.microsoft.com/office/drawing/2014/main" id="{344D39C5-92BE-51F3-96C9-C7D970ABB8C5}"/>
                  </a:ext>
                </a:extLst>
              </p:cNvPr>
              <p:cNvSpPr>
                <a:spLocks/>
              </p:cNvSpPr>
              <p:nvPr/>
            </p:nvSpPr>
            <p:spPr bwMode="auto">
              <a:xfrm rot="-9360000">
                <a:off x="4365" y="3445"/>
                <a:ext cx="145"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3" name="Arc 397">
                <a:extLst>
                  <a:ext uri="{FF2B5EF4-FFF2-40B4-BE49-F238E27FC236}">
                    <a16:creationId xmlns:a16="http://schemas.microsoft.com/office/drawing/2014/main" id="{C4AC4349-C49A-EED4-EBA1-D81B0A048137}"/>
                  </a:ext>
                </a:extLst>
              </p:cNvPr>
              <p:cNvSpPr>
                <a:spLocks/>
              </p:cNvSpPr>
              <p:nvPr/>
            </p:nvSpPr>
            <p:spPr bwMode="auto">
              <a:xfrm rot="-3960000">
                <a:off x="4324" y="3668"/>
                <a:ext cx="145"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4" name="Arc 398">
                <a:extLst>
                  <a:ext uri="{FF2B5EF4-FFF2-40B4-BE49-F238E27FC236}">
                    <a16:creationId xmlns:a16="http://schemas.microsoft.com/office/drawing/2014/main" id="{0B05FDA5-3028-4489-ACF9-AEC88C113135}"/>
                  </a:ext>
                </a:extLst>
              </p:cNvPr>
              <p:cNvSpPr>
                <a:spLocks/>
              </p:cNvSpPr>
              <p:nvPr/>
            </p:nvSpPr>
            <p:spPr bwMode="auto">
              <a:xfrm rot="6840000">
                <a:off x="4536" y="3297"/>
                <a:ext cx="145" cy="55"/>
              </a:xfrm>
              <a:custGeom>
                <a:avLst/>
                <a:gdLst>
                  <a:gd name="T0" fmla="*/ 0 w 21600"/>
                  <a:gd name="T1" fmla="*/ 0 h 25236"/>
                  <a:gd name="T2" fmla="*/ 0 w 21600"/>
                  <a:gd name="T3" fmla="*/ 0 h 25236"/>
                  <a:gd name="T4" fmla="*/ 0 w 21600"/>
                  <a:gd name="T5" fmla="*/ 0 h 25236"/>
                  <a:gd name="T6" fmla="*/ 0 60000 65536"/>
                  <a:gd name="T7" fmla="*/ 0 60000 65536"/>
                  <a:gd name="T8" fmla="*/ 0 60000 65536"/>
                </a:gdLst>
                <a:ahLst/>
                <a:cxnLst>
                  <a:cxn ang="T6">
                    <a:pos x="T0" y="T1"/>
                  </a:cxn>
                  <a:cxn ang="T7">
                    <a:pos x="T2" y="T3"/>
                  </a:cxn>
                  <a:cxn ang="T8">
                    <a:pos x="T4" y="T5"/>
                  </a:cxn>
                </a:cxnLst>
                <a:rect l="0" t="0" r="r" b="b"/>
                <a:pathLst>
                  <a:path w="21600" h="25236" fill="none" extrusionOk="0">
                    <a:moveTo>
                      <a:pt x="21291" y="0"/>
                    </a:moveTo>
                    <a:cubicBezTo>
                      <a:pt x="21496" y="1201"/>
                      <a:pt x="21600" y="2417"/>
                      <a:pt x="21600" y="3636"/>
                    </a:cubicBezTo>
                    <a:cubicBezTo>
                      <a:pt x="21600" y="15565"/>
                      <a:pt x="11929" y="25235"/>
                      <a:pt x="0" y="25236"/>
                    </a:cubicBezTo>
                  </a:path>
                  <a:path w="21600" h="25236" stroke="0" extrusionOk="0">
                    <a:moveTo>
                      <a:pt x="21291" y="0"/>
                    </a:moveTo>
                    <a:cubicBezTo>
                      <a:pt x="21496" y="1201"/>
                      <a:pt x="21600" y="2417"/>
                      <a:pt x="21600" y="3636"/>
                    </a:cubicBezTo>
                    <a:cubicBezTo>
                      <a:pt x="21600" y="15565"/>
                      <a:pt x="11929" y="25235"/>
                      <a:pt x="0" y="25236"/>
                    </a:cubicBezTo>
                    <a:lnTo>
                      <a:pt x="0" y="3636"/>
                    </a:lnTo>
                    <a:lnTo>
                      <a:pt x="2129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5" name="Line 399">
                <a:extLst>
                  <a:ext uri="{FF2B5EF4-FFF2-40B4-BE49-F238E27FC236}">
                    <a16:creationId xmlns:a16="http://schemas.microsoft.com/office/drawing/2014/main" id="{AF652086-0308-F523-C480-156A2CEF12A2}"/>
                  </a:ext>
                </a:extLst>
              </p:cNvPr>
              <p:cNvSpPr>
                <a:spLocks noChangeShapeType="1"/>
              </p:cNvSpPr>
              <p:nvPr/>
            </p:nvSpPr>
            <p:spPr bwMode="auto">
              <a:xfrm flipH="1">
                <a:off x="4617" y="3142"/>
                <a:ext cx="47" cy="10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75" name="Line 401">
              <a:extLst>
                <a:ext uri="{FF2B5EF4-FFF2-40B4-BE49-F238E27FC236}">
                  <a16:creationId xmlns:a16="http://schemas.microsoft.com/office/drawing/2014/main" id="{1E5CDAF6-206A-821F-A13D-30B8623930FD}"/>
                </a:ext>
              </a:extLst>
            </p:cNvPr>
            <p:cNvSpPr>
              <a:spLocks noChangeShapeType="1"/>
            </p:cNvSpPr>
            <p:nvPr/>
          </p:nvSpPr>
          <p:spPr bwMode="auto">
            <a:xfrm flipV="1">
              <a:off x="3970" y="3143"/>
              <a:ext cx="692"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Oval 402">
              <a:extLst>
                <a:ext uri="{FF2B5EF4-FFF2-40B4-BE49-F238E27FC236}">
                  <a16:creationId xmlns:a16="http://schemas.microsoft.com/office/drawing/2014/main" id="{B432A2FA-D426-A62D-175E-5CA92F228E9E}"/>
                </a:ext>
              </a:extLst>
            </p:cNvPr>
            <p:cNvSpPr>
              <a:spLocks noChangeArrowheads="1"/>
            </p:cNvSpPr>
            <p:nvPr/>
          </p:nvSpPr>
          <p:spPr bwMode="auto">
            <a:xfrm>
              <a:off x="4628" y="3100"/>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477" name="Line 403">
              <a:extLst>
                <a:ext uri="{FF2B5EF4-FFF2-40B4-BE49-F238E27FC236}">
                  <a16:creationId xmlns:a16="http://schemas.microsoft.com/office/drawing/2014/main" id="{32E049D5-006B-9B55-BB3F-E517ED596F4C}"/>
                </a:ext>
              </a:extLst>
            </p:cNvPr>
            <p:cNvSpPr>
              <a:spLocks noChangeShapeType="1"/>
            </p:cNvSpPr>
            <p:nvPr/>
          </p:nvSpPr>
          <p:spPr bwMode="auto">
            <a:xfrm>
              <a:off x="4324" y="2560"/>
              <a:ext cx="12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Oval 404">
              <a:extLst>
                <a:ext uri="{FF2B5EF4-FFF2-40B4-BE49-F238E27FC236}">
                  <a16:creationId xmlns:a16="http://schemas.microsoft.com/office/drawing/2014/main" id="{736310B6-A97D-9686-0DFF-0C18EBF0C78E}"/>
                </a:ext>
              </a:extLst>
            </p:cNvPr>
            <p:cNvSpPr>
              <a:spLocks noChangeArrowheads="1"/>
            </p:cNvSpPr>
            <p:nvPr/>
          </p:nvSpPr>
          <p:spPr bwMode="auto">
            <a:xfrm>
              <a:off x="4268" y="2516"/>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479" name="Line 405">
              <a:extLst>
                <a:ext uri="{FF2B5EF4-FFF2-40B4-BE49-F238E27FC236}">
                  <a16:creationId xmlns:a16="http://schemas.microsoft.com/office/drawing/2014/main" id="{3E724C59-725B-824E-5719-E7500B0D6014}"/>
                </a:ext>
              </a:extLst>
            </p:cNvPr>
            <p:cNvSpPr>
              <a:spLocks noChangeShapeType="1"/>
            </p:cNvSpPr>
            <p:nvPr/>
          </p:nvSpPr>
          <p:spPr bwMode="auto">
            <a:xfrm flipV="1">
              <a:off x="4372" y="3774"/>
              <a:ext cx="1180"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Oval 406">
              <a:extLst>
                <a:ext uri="{FF2B5EF4-FFF2-40B4-BE49-F238E27FC236}">
                  <a16:creationId xmlns:a16="http://schemas.microsoft.com/office/drawing/2014/main" id="{79382738-B30C-65C2-353F-76CAB68065AC}"/>
                </a:ext>
              </a:extLst>
            </p:cNvPr>
            <p:cNvSpPr>
              <a:spLocks noChangeArrowheads="1"/>
            </p:cNvSpPr>
            <p:nvPr/>
          </p:nvSpPr>
          <p:spPr bwMode="auto">
            <a:xfrm>
              <a:off x="4324" y="3732"/>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19481" name="Group 412">
              <a:extLst>
                <a:ext uri="{FF2B5EF4-FFF2-40B4-BE49-F238E27FC236}">
                  <a16:creationId xmlns:a16="http://schemas.microsoft.com/office/drawing/2014/main" id="{ECBD9629-D4CF-F4F4-D2FF-1B3A7A36FE07}"/>
                </a:ext>
              </a:extLst>
            </p:cNvPr>
            <p:cNvGrpSpPr>
              <a:grpSpLocks/>
            </p:cNvGrpSpPr>
            <p:nvPr/>
          </p:nvGrpSpPr>
          <p:grpSpPr bwMode="auto">
            <a:xfrm>
              <a:off x="4056" y="3142"/>
              <a:ext cx="288" cy="188"/>
              <a:chOff x="4056" y="3142"/>
              <a:chExt cx="288" cy="188"/>
            </a:xfrm>
          </p:grpSpPr>
          <p:grpSp>
            <p:nvGrpSpPr>
              <p:cNvPr id="19486" name="Group 410">
                <a:extLst>
                  <a:ext uri="{FF2B5EF4-FFF2-40B4-BE49-F238E27FC236}">
                    <a16:creationId xmlns:a16="http://schemas.microsoft.com/office/drawing/2014/main" id="{F1F3BD7A-C0C5-4308-B17F-F402539D1135}"/>
                  </a:ext>
                </a:extLst>
              </p:cNvPr>
              <p:cNvGrpSpPr>
                <a:grpSpLocks/>
              </p:cNvGrpSpPr>
              <p:nvPr/>
            </p:nvGrpSpPr>
            <p:grpSpPr bwMode="auto">
              <a:xfrm>
                <a:off x="4056" y="3234"/>
                <a:ext cx="288" cy="96"/>
                <a:chOff x="4056" y="3234"/>
                <a:chExt cx="288" cy="96"/>
              </a:xfrm>
            </p:grpSpPr>
            <p:sp>
              <p:nvSpPr>
                <p:cNvPr id="19488" name="Line 407">
                  <a:extLst>
                    <a:ext uri="{FF2B5EF4-FFF2-40B4-BE49-F238E27FC236}">
                      <a16:creationId xmlns:a16="http://schemas.microsoft.com/office/drawing/2014/main" id="{83912D90-B2ED-3A6F-E9D1-3B337BB5D0B2}"/>
                    </a:ext>
                  </a:extLst>
                </p:cNvPr>
                <p:cNvSpPr>
                  <a:spLocks noChangeShapeType="1"/>
                </p:cNvSpPr>
                <p:nvPr/>
              </p:nvSpPr>
              <p:spPr bwMode="auto">
                <a:xfrm flipH="1">
                  <a:off x="4056" y="323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9" name="Line 408">
                  <a:extLst>
                    <a:ext uri="{FF2B5EF4-FFF2-40B4-BE49-F238E27FC236}">
                      <a16:creationId xmlns:a16="http://schemas.microsoft.com/office/drawing/2014/main" id="{5A592753-187E-4BBC-098C-BF342A84F4F0}"/>
                    </a:ext>
                  </a:extLst>
                </p:cNvPr>
                <p:cNvSpPr>
                  <a:spLocks noChangeShapeType="1"/>
                </p:cNvSpPr>
                <p:nvPr/>
              </p:nvSpPr>
              <p:spPr bwMode="auto">
                <a:xfrm flipH="1">
                  <a:off x="4104" y="3282"/>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0" name="Line 409">
                  <a:extLst>
                    <a:ext uri="{FF2B5EF4-FFF2-40B4-BE49-F238E27FC236}">
                      <a16:creationId xmlns:a16="http://schemas.microsoft.com/office/drawing/2014/main" id="{EC2756F5-DFA9-6315-267C-880D26E77F98}"/>
                    </a:ext>
                  </a:extLst>
                </p:cNvPr>
                <p:cNvSpPr>
                  <a:spLocks noChangeShapeType="1"/>
                </p:cNvSpPr>
                <p:nvPr/>
              </p:nvSpPr>
              <p:spPr bwMode="auto">
                <a:xfrm flipH="1">
                  <a:off x="4152" y="3330"/>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87" name="Line 411">
                <a:extLst>
                  <a:ext uri="{FF2B5EF4-FFF2-40B4-BE49-F238E27FC236}">
                    <a16:creationId xmlns:a16="http://schemas.microsoft.com/office/drawing/2014/main" id="{C1C993E4-62E4-B925-5C74-556B7DBEF85B}"/>
                  </a:ext>
                </a:extLst>
              </p:cNvPr>
              <p:cNvSpPr>
                <a:spLocks noChangeShapeType="1"/>
              </p:cNvSpPr>
              <p:nvPr/>
            </p:nvSpPr>
            <p:spPr bwMode="auto">
              <a:xfrm flipV="1">
                <a:off x="4204" y="3142"/>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82" name="Line 413">
              <a:extLst>
                <a:ext uri="{FF2B5EF4-FFF2-40B4-BE49-F238E27FC236}">
                  <a16:creationId xmlns:a16="http://schemas.microsoft.com/office/drawing/2014/main" id="{A56C03B9-D032-1C2F-1BC5-750642879DA4}"/>
                </a:ext>
              </a:extLst>
            </p:cNvPr>
            <p:cNvSpPr>
              <a:spLocks noChangeShapeType="1"/>
            </p:cNvSpPr>
            <p:nvPr/>
          </p:nvSpPr>
          <p:spPr bwMode="auto">
            <a:xfrm flipV="1">
              <a:off x="5358" y="3132"/>
              <a:ext cx="194"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Oval 414">
              <a:extLst>
                <a:ext uri="{FF2B5EF4-FFF2-40B4-BE49-F238E27FC236}">
                  <a16:creationId xmlns:a16="http://schemas.microsoft.com/office/drawing/2014/main" id="{24624AEE-3AC6-3CF9-740F-18AF01579438}"/>
                </a:ext>
              </a:extLst>
            </p:cNvPr>
            <p:cNvSpPr>
              <a:spLocks noChangeArrowheads="1"/>
            </p:cNvSpPr>
            <p:nvPr/>
          </p:nvSpPr>
          <p:spPr bwMode="auto">
            <a:xfrm>
              <a:off x="5326" y="3090"/>
              <a:ext cx="76" cy="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9484" name="Line 415">
              <a:extLst>
                <a:ext uri="{FF2B5EF4-FFF2-40B4-BE49-F238E27FC236}">
                  <a16:creationId xmlns:a16="http://schemas.microsoft.com/office/drawing/2014/main" id="{C9984B31-5BD5-DC27-CB43-645DC4934ABB}"/>
                </a:ext>
              </a:extLst>
            </p:cNvPr>
            <p:cNvSpPr>
              <a:spLocks noChangeShapeType="1"/>
            </p:cNvSpPr>
            <p:nvPr/>
          </p:nvSpPr>
          <p:spPr bwMode="auto">
            <a:xfrm flipV="1">
              <a:off x="3970" y="3144"/>
              <a:ext cx="0" cy="79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Line 416">
              <a:extLst>
                <a:ext uri="{FF2B5EF4-FFF2-40B4-BE49-F238E27FC236}">
                  <a16:creationId xmlns:a16="http://schemas.microsoft.com/office/drawing/2014/main" id="{615A126E-3FBF-91DC-4E83-C38A51B8C9FE}"/>
                </a:ext>
              </a:extLst>
            </p:cNvPr>
            <p:cNvSpPr>
              <a:spLocks noChangeShapeType="1"/>
            </p:cNvSpPr>
            <p:nvPr/>
          </p:nvSpPr>
          <p:spPr bwMode="auto">
            <a:xfrm>
              <a:off x="3970" y="3942"/>
              <a:ext cx="158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6" name="Rectangle 418">
            <a:extLst>
              <a:ext uri="{FF2B5EF4-FFF2-40B4-BE49-F238E27FC236}">
                <a16:creationId xmlns:a16="http://schemas.microsoft.com/office/drawing/2014/main" id="{14B2B5D1-54C3-9B2C-C9AF-1DBF9C8E76A5}"/>
              </a:ext>
            </a:extLst>
          </p:cNvPr>
          <p:cNvSpPr>
            <a:spLocks noChangeArrowheads="1"/>
          </p:cNvSpPr>
          <p:nvPr/>
        </p:nvSpPr>
        <p:spPr bwMode="auto">
          <a:xfrm>
            <a:off x="525463" y="3524250"/>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2 wire, 1 </a:t>
            </a:r>
            <a:r>
              <a:rPr lang="en-US" altLang="en-US" sz="1800" b="1">
                <a:latin typeface="Symbol" panose="05050102010706020507" pitchFamily="18" charset="2"/>
              </a:rPr>
              <a:t>f</a:t>
            </a:r>
          </a:p>
        </p:txBody>
      </p:sp>
      <p:sp>
        <p:nvSpPr>
          <p:cNvPr id="19467" name="Rectangle 419">
            <a:extLst>
              <a:ext uri="{FF2B5EF4-FFF2-40B4-BE49-F238E27FC236}">
                <a16:creationId xmlns:a16="http://schemas.microsoft.com/office/drawing/2014/main" id="{40B30A4B-3953-BB94-1A12-176C3831183B}"/>
              </a:ext>
            </a:extLst>
          </p:cNvPr>
          <p:cNvSpPr>
            <a:spLocks noChangeArrowheads="1"/>
          </p:cNvSpPr>
          <p:nvPr/>
        </p:nvSpPr>
        <p:spPr bwMode="auto">
          <a:xfrm>
            <a:off x="3522663" y="3524250"/>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3 wire, 1 </a:t>
            </a:r>
            <a:r>
              <a:rPr lang="en-US" altLang="en-US" sz="1800" b="1">
                <a:latin typeface="Symbol" panose="05050102010706020507" pitchFamily="18" charset="2"/>
              </a:rPr>
              <a:t>f</a:t>
            </a:r>
          </a:p>
        </p:txBody>
      </p:sp>
      <p:sp>
        <p:nvSpPr>
          <p:cNvPr id="19468" name="Rectangle 420">
            <a:extLst>
              <a:ext uri="{FF2B5EF4-FFF2-40B4-BE49-F238E27FC236}">
                <a16:creationId xmlns:a16="http://schemas.microsoft.com/office/drawing/2014/main" id="{07C69608-EFF1-5ACA-5617-C68C691367E4}"/>
              </a:ext>
            </a:extLst>
          </p:cNvPr>
          <p:cNvSpPr>
            <a:spLocks noChangeArrowheads="1"/>
          </p:cNvSpPr>
          <p:nvPr/>
        </p:nvSpPr>
        <p:spPr bwMode="auto">
          <a:xfrm>
            <a:off x="6272213" y="3467100"/>
            <a:ext cx="257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3 wire, network</a:t>
            </a:r>
          </a:p>
        </p:txBody>
      </p:sp>
      <p:sp>
        <p:nvSpPr>
          <p:cNvPr id="19469" name="Rectangle 421">
            <a:extLst>
              <a:ext uri="{FF2B5EF4-FFF2-40B4-BE49-F238E27FC236}">
                <a16:creationId xmlns:a16="http://schemas.microsoft.com/office/drawing/2014/main" id="{ED5696E8-C911-6607-FEA3-6CCCC6D1E8C5}"/>
              </a:ext>
            </a:extLst>
          </p:cNvPr>
          <p:cNvSpPr>
            <a:spLocks noChangeArrowheads="1"/>
          </p:cNvSpPr>
          <p:nvPr/>
        </p:nvSpPr>
        <p:spPr bwMode="auto">
          <a:xfrm>
            <a:off x="592138" y="6391275"/>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3 wire, delta</a:t>
            </a:r>
          </a:p>
        </p:txBody>
      </p:sp>
      <p:sp>
        <p:nvSpPr>
          <p:cNvPr id="19470" name="Rectangle 422">
            <a:extLst>
              <a:ext uri="{FF2B5EF4-FFF2-40B4-BE49-F238E27FC236}">
                <a16:creationId xmlns:a16="http://schemas.microsoft.com/office/drawing/2014/main" id="{E0D6F66C-AA32-FAC1-71C0-783402A8B389}"/>
              </a:ext>
            </a:extLst>
          </p:cNvPr>
          <p:cNvSpPr>
            <a:spLocks noChangeArrowheads="1"/>
          </p:cNvSpPr>
          <p:nvPr/>
        </p:nvSpPr>
        <p:spPr bwMode="auto">
          <a:xfrm>
            <a:off x="3598863" y="639127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4 wire, delta</a:t>
            </a:r>
          </a:p>
        </p:txBody>
      </p:sp>
      <p:sp>
        <p:nvSpPr>
          <p:cNvPr id="19471" name="Rectangle 423">
            <a:extLst>
              <a:ext uri="{FF2B5EF4-FFF2-40B4-BE49-F238E27FC236}">
                <a16:creationId xmlns:a16="http://schemas.microsoft.com/office/drawing/2014/main" id="{5AF49341-CEF2-5863-2517-F728BD4A556A}"/>
              </a:ext>
            </a:extLst>
          </p:cNvPr>
          <p:cNvSpPr>
            <a:spLocks noChangeArrowheads="1"/>
          </p:cNvSpPr>
          <p:nvPr/>
        </p:nvSpPr>
        <p:spPr bwMode="auto">
          <a:xfrm>
            <a:off x="6519863" y="6334125"/>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4 wire, wye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78F7BFBD-FEA9-0648-BA65-74874F6F67E1}"/>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Blondel’s Theorem</a:t>
            </a:r>
          </a:p>
        </p:txBody>
      </p:sp>
      <p:sp>
        <p:nvSpPr>
          <p:cNvPr id="49158" name="Footer Placeholder 1">
            <a:extLst>
              <a:ext uri="{FF2B5EF4-FFF2-40B4-BE49-F238E27FC236}">
                <a16:creationId xmlns:a16="http://schemas.microsoft.com/office/drawing/2014/main" id="{55C756A5-596C-2A04-8867-94D6A92BB04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7F6AE372-678B-ECC5-ECCF-6277736DFE96}"/>
              </a:ext>
            </a:extLst>
          </p:cNvPr>
          <p:cNvSpPr>
            <a:spLocks noGrp="1"/>
          </p:cNvSpPr>
          <p:nvPr>
            <p:ph type="sldNum" sz="quarter" idx="4"/>
          </p:nvPr>
        </p:nvSpPr>
        <p:spPr/>
        <p:txBody>
          <a:bodyPr/>
          <a:lstStyle/>
          <a:p>
            <a:pPr>
              <a:defRPr/>
            </a:pPr>
            <a:fld id="{80C7F58B-E9A2-4600-B6AA-DB22827A90CA}" type="slidenum">
              <a:rPr lang="en-US"/>
              <a:pPr>
                <a:defRPr/>
              </a:pPr>
              <a:t>11</a:t>
            </a:fld>
            <a:endParaRPr lang="en-US" dirty="0"/>
          </a:p>
        </p:txBody>
      </p:sp>
      <p:sp>
        <p:nvSpPr>
          <p:cNvPr id="7" name="Text Box 17">
            <a:extLst>
              <a:ext uri="{FF2B5EF4-FFF2-40B4-BE49-F238E27FC236}">
                <a16:creationId xmlns:a16="http://schemas.microsoft.com/office/drawing/2014/main" id="{0208BDF8-CEEA-BFEC-A991-05B707AACD19}"/>
              </a:ext>
            </a:extLst>
          </p:cNvPr>
          <p:cNvSpPr txBox="1">
            <a:spLocks noChangeArrowheads="1"/>
          </p:cNvSpPr>
          <p:nvPr/>
        </p:nvSpPr>
        <p:spPr bwMode="auto">
          <a:xfrm>
            <a:off x="4038600" y="1752600"/>
            <a:ext cx="4800600" cy="2124075"/>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buFont typeface="Arial" pitchFamily="34" charset="0"/>
              <a:buChar char="•"/>
              <a:defRPr/>
            </a:pPr>
            <a:r>
              <a:rPr lang="en-US" altLang="en-US" sz="1200" dirty="0">
                <a:cs typeface="Arial" charset="0"/>
              </a:rPr>
              <a:t>French Electrical Engineer Andre Blondel</a:t>
            </a:r>
          </a:p>
          <a:p>
            <a:pPr eaLnBrk="1" hangingPunct="1">
              <a:buFont typeface="Arial" pitchFamily="34" charset="0"/>
              <a:buChar char="•"/>
              <a:defRPr/>
            </a:pPr>
            <a:r>
              <a:rPr lang="en-US" altLang="en-US" sz="1200" dirty="0">
                <a:cs typeface="Arial" charset="0"/>
              </a:rPr>
              <a:t>Attempt to simplify electrical measurements and validation of the results</a:t>
            </a:r>
          </a:p>
          <a:p>
            <a:pPr eaLnBrk="1" hangingPunct="1">
              <a:buFont typeface="Arial" pitchFamily="34" charset="0"/>
              <a:buChar char="•"/>
              <a:defRPr/>
            </a:pPr>
            <a:r>
              <a:rPr lang="en-US" sz="1200" dirty="0">
                <a:cs typeface="Arial" charset="0"/>
              </a:rPr>
              <a:t> Paper submitted to the International Electric Congress in Chicago in 1893.</a:t>
            </a:r>
          </a:p>
          <a:p>
            <a:pPr marL="0" indent="0" eaLnBrk="1" hangingPunct="1">
              <a:defRPr/>
            </a:pPr>
            <a:endParaRPr lang="en-US" altLang="en-US" sz="1200" dirty="0">
              <a:cs typeface="Arial" charset="0"/>
            </a:endParaRPr>
          </a:p>
          <a:p>
            <a:pPr marL="0" indent="0" algn="ctr" eaLnBrk="1" hangingPunct="1">
              <a:defRPr/>
            </a:pPr>
            <a:r>
              <a:rPr lang="en-US" altLang="en-US" sz="4800" dirty="0">
                <a:cs typeface="Arial" charset="0"/>
              </a:rPr>
              <a:t>E = n - 1</a:t>
            </a:r>
          </a:p>
          <a:p>
            <a:pPr eaLnBrk="1" hangingPunct="1">
              <a:buFont typeface="Arial" pitchFamily="34" charset="0"/>
              <a:buChar char="•"/>
              <a:defRPr/>
            </a:pPr>
            <a:endParaRPr lang="en-US" altLang="en-US" sz="1200" dirty="0">
              <a:cs typeface="Arial" charset="0"/>
            </a:endParaRPr>
          </a:p>
        </p:txBody>
      </p:sp>
      <p:sp>
        <p:nvSpPr>
          <p:cNvPr id="8" name="Rectangle 1">
            <a:extLst>
              <a:ext uri="{FF2B5EF4-FFF2-40B4-BE49-F238E27FC236}">
                <a16:creationId xmlns:a16="http://schemas.microsoft.com/office/drawing/2014/main" id="{485F4554-704F-822D-6608-FFD721665F1F}"/>
              </a:ext>
            </a:extLst>
          </p:cNvPr>
          <p:cNvSpPr>
            <a:spLocks noChangeArrowheads="1"/>
          </p:cNvSpPr>
          <p:nvPr/>
        </p:nvSpPr>
        <p:spPr bwMode="auto">
          <a:xfrm>
            <a:off x="304800" y="4821238"/>
            <a:ext cx="8534400" cy="1323975"/>
          </a:xfrm>
          <a:prstGeom prst="rect">
            <a:avLst/>
          </a:prstGeom>
          <a:noFill/>
          <a:ln>
            <a:noFill/>
          </a:ln>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defRPr/>
            </a:pPr>
            <a:r>
              <a:rPr lang="en-US" altLang="en-US" sz="1600" i="1" dirty="0">
                <a:latin typeface="+mn-lt"/>
                <a:cs typeface="Arial" charset="0"/>
              </a:rPr>
              <a:t>The theorem states that the power provided to a system of N conductors is equal to the algebraic sum of the power measured by N watt-meters.</a:t>
            </a:r>
            <a:r>
              <a:rPr lang="en-US" altLang="en-US" sz="1600" dirty="0">
                <a:latin typeface="+mn-lt"/>
                <a:cs typeface="Arial" charset="0"/>
              </a:rPr>
              <a:t> </a:t>
            </a:r>
            <a:r>
              <a:rPr lang="en-US" altLang="en-US" sz="1600" i="1" dirty="0">
                <a:latin typeface="+mn-lt"/>
                <a:cs typeface="Arial"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dirty="0">
                <a:latin typeface="+mn-lt"/>
                <a:cs typeface="Arial" charset="0"/>
              </a:rPr>
              <a:t> </a:t>
            </a:r>
          </a:p>
        </p:txBody>
      </p:sp>
      <p:pic>
        <p:nvPicPr>
          <p:cNvPr id="49157" name="Picture 7">
            <a:extLst>
              <a:ext uri="{FF2B5EF4-FFF2-40B4-BE49-F238E27FC236}">
                <a16:creationId xmlns:a16="http://schemas.microsoft.com/office/drawing/2014/main" id="{B206127B-05D4-F1AA-FA5A-B918EAD3D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2413"/>
            <a:ext cx="22098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79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DF4B9284-6516-1022-9206-8E07F8BA0C54}"/>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Blondel’s Theorem</a:t>
            </a:r>
          </a:p>
        </p:txBody>
      </p:sp>
      <p:sp>
        <p:nvSpPr>
          <p:cNvPr id="51210" name="Footer Placeholder 1">
            <a:extLst>
              <a:ext uri="{FF2B5EF4-FFF2-40B4-BE49-F238E27FC236}">
                <a16:creationId xmlns:a16="http://schemas.microsoft.com/office/drawing/2014/main" id="{84584E04-5CBA-41C7-FA85-6C8CA222885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6F57E283-B89B-7ED3-07E3-EC4DE5F0EB94}"/>
              </a:ext>
            </a:extLst>
          </p:cNvPr>
          <p:cNvSpPr>
            <a:spLocks noGrp="1"/>
          </p:cNvSpPr>
          <p:nvPr>
            <p:ph type="sldNum" sz="quarter" idx="4"/>
          </p:nvPr>
        </p:nvSpPr>
        <p:spPr/>
        <p:txBody>
          <a:bodyPr/>
          <a:lstStyle/>
          <a:p>
            <a:pPr>
              <a:defRPr/>
            </a:pPr>
            <a:fld id="{CC211707-9E99-4AF8-B32E-8AACC5D27D9B}" type="slidenum">
              <a:rPr lang="en-US"/>
              <a:pPr>
                <a:defRPr/>
              </a:pPr>
              <a:t>12</a:t>
            </a:fld>
            <a:endParaRPr lang="en-US" dirty="0"/>
          </a:p>
        </p:txBody>
      </p:sp>
      <p:sp>
        <p:nvSpPr>
          <p:cNvPr id="6" name="Text Box 17">
            <a:extLst>
              <a:ext uri="{FF2B5EF4-FFF2-40B4-BE49-F238E27FC236}">
                <a16:creationId xmlns:a16="http://schemas.microsoft.com/office/drawing/2014/main" id="{0350BD7F-FE5B-9146-4730-362006CBD066}"/>
              </a:ext>
            </a:extLst>
          </p:cNvPr>
          <p:cNvSpPr txBox="1">
            <a:spLocks noChangeArrowheads="1"/>
          </p:cNvSpPr>
          <p:nvPr/>
        </p:nvSpPr>
        <p:spPr bwMode="auto">
          <a:xfrm>
            <a:off x="4495800" y="1304925"/>
            <a:ext cx="4648200" cy="1071563"/>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4800" dirty="0">
                <a:cs typeface="Arial" charset="0"/>
              </a:rPr>
              <a:t>E = n - 1</a:t>
            </a:r>
          </a:p>
          <a:p>
            <a:pPr eaLnBrk="1" hangingPunct="1">
              <a:buFont typeface="Arial" pitchFamily="34" charset="0"/>
              <a:buChar char="•"/>
              <a:defRPr/>
            </a:pPr>
            <a:endParaRPr lang="en-US" altLang="en-US" sz="1200" dirty="0">
              <a:cs typeface="Arial" charset="0"/>
            </a:endParaRPr>
          </a:p>
        </p:txBody>
      </p:sp>
      <p:sp>
        <p:nvSpPr>
          <p:cNvPr id="51204" name="Rectangle 1">
            <a:extLst>
              <a:ext uri="{FF2B5EF4-FFF2-40B4-BE49-F238E27FC236}">
                <a16:creationId xmlns:a16="http://schemas.microsoft.com/office/drawing/2014/main" id="{DFDF4F1B-A59A-0331-05F3-88806984B7F8}"/>
              </a:ext>
            </a:extLst>
          </p:cNvPr>
          <p:cNvSpPr>
            <a:spLocks noChangeArrowheads="1"/>
          </p:cNvSpPr>
          <p:nvPr/>
        </p:nvSpPr>
        <p:spPr bwMode="auto">
          <a:xfrm>
            <a:off x="533400" y="4572000"/>
            <a:ext cx="7981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pic>
        <p:nvPicPr>
          <p:cNvPr id="51205" name="Picture 2">
            <a:extLst>
              <a:ext uri="{FF2B5EF4-FFF2-40B4-BE49-F238E27FC236}">
                <a16:creationId xmlns:a16="http://schemas.microsoft.com/office/drawing/2014/main" id="{E34F5CC4-8EE3-F992-A1D3-96B0BBCEB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71650"/>
            <a:ext cx="5011738" cy="245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6" name="TextBox 2">
            <a:extLst>
              <a:ext uri="{FF2B5EF4-FFF2-40B4-BE49-F238E27FC236}">
                <a16:creationId xmlns:a16="http://schemas.microsoft.com/office/drawing/2014/main" id="{8E7AA7B1-DB88-9ECE-1477-D48273FD5BE9}"/>
              </a:ext>
            </a:extLst>
          </p:cNvPr>
          <p:cNvSpPr txBox="1">
            <a:spLocks noChangeArrowheads="1"/>
          </p:cNvSpPr>
          <p:nvPr/>
        </p:nvSpPr>
        <p:spPr bwMode="auto">
          <a:xfrm>
            <a:off x="762000" y="41910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1S</a:t>
            </a:r>
          </a:p>
        </p:txBody>
      </p:sp>
      <p:sp>
        <p:nvSpPr>
          <p:cNvPr id="51207" name="TextBox 9">
            <a:extLst>
              <a:ext uri="{FF2B5EF4-FFF2-40B4-BE49-F238E27FC236}">
                <a16:creationId xmlns:a16="http://schemas.microsoft.com/office/drawing/2014/main" id="{86717396-4492-4CD6-DF43-C179235DCAD0}"/>
              </a:ext>
            </a:extLst>
          </p:cNvPr>
          <p:cNvSpPr txBox="1">
            <a:spLocks noChangeArrowheads="1"/>
          </p:cNvSpPr>
          <p:nvPr/>
        </p:nvSpPr>
        <p:spPr bwMode="auto">
          <a:xfrm>
            <a:off x="2428875" y="4191000"/>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12S</a:t>
            </a:r>
          </a:p>
        </p:txBody>
      </p:sp>
      <p:sp>
        <p:nvSpPr>
          <p:cNvPr id="51208" name="TextBox 10">
            <a:extLst>
              <a:ext uri="{FF2B5EF4-FFF2-40B4-BE49-F238E27FC236}">
                <a16:creationId xmlns:a16="http://schemas.microsoft.com/office/drawing/2014/main" id="{E15E5D27-9C4A-FF4B-DE98-95133CD91116}"/>
              </a:ext>
            </a:extLst>
          </p:cNvPr>
          <p:cNvSpPr txBox="1">
            <a:spLocks noChangeArrowheads="1"/>
          </p:cNvSpPr>
          <p:nvPr/>
        </p:nvSpPr>
        <p:spPr bwMode="auto">
          <a:xfrm>
            <a:off x="4135438" y="41910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9S</a:t>
            </a:r>
          </a:p>
        </p:txBody>
      </p:sp>
      <p:sp>
        <p:nvSpPr>
          <p:cNvPr id="51209" name="TextBox 11">
            <a:extLst>
              <a:ext uri="{FF2B5EF4-FFF2-40B4-BE49-F238E27FC236}">
                <a16:creationId xmlns:a16="http://schemas.microsoft.com/office/drawing/2014/main" id="{8034B82D-71CC-C30F-1E08-4D21BC864B55}"/>
              </a:ext>
            </a:extLst>
          </p:cNvPr>
          <p:cNvSpPr txBox="1">
            <a:spLocks noChangeArrowheads="1"/>
          </p:cNvSpPr>
          <p:nvPr/>
        </p:nvSpPr>
        <p:spPr bwMode="auto">
          <a:xfrm>
            <a:off x="1697038" y="1295400"/>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Blondel Compliant</a:t>
            </a:r>
          </a:p>
        </p:txBody>
      </p:sp>
    </p:spTree>
    <p:extLst>
      <p:ext uri="{BB962C8B-B14F-4D97-AF65-F5344CB8AC3E}">
        <p14:creationId xmlns:p14="http://schemas.microsoft.com/office/powerpoint/2010/main" val="373478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a:extLst>
              <a:ext uri="{FF2B5EF4-FFF2-40B4-BE49-F238E27FC236}">
                <a16:creationId xmlns:a16="http://schemas.microsoft.com/office/drawing/2014/main" id="{A1125093-3946-36DA-8F1C-DE7D85CD79E1}"/>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Blondel’s Theorem</a:t>
            </a:r>
          </a:p>
        </p:txBody>
      </p:sp>
      <p:sp>
        <p:nvSpPr>
          <p:cNvPr id="53251" name="Footer Placeholder 1">
            <a:extLst>
              <a:ext uri="{FF2B5EF4-FFF2-40B4-BE49-F238E27FC236}">
                <a16:creationId xmlns:a16="http://schemas.microsoft.com/office/drawing/2014/main" id="{AD639142-40AE-B49B-5C64-D3453D04F477}"/>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106B6879-A6C7-671A-A3E3-124471880715}"/>
              </a:ext>
            </a:extLst>
          </p:cNvPr>
          <p:cNvSpPr>
            <a:spLocks noGrp="1"/>
          </p:cNvSpPr>
          <p:nvPr>
            <p:ph type="sldNum" sz="quarter" idx="4"/>
          </p:nvPr>
        </p:nvSpPr>
        <p:spPr/>
        <p:txBody>
          <a:bodyPr/>
          <a:lstStyle/>
          <a:p>
            <a:pPr>
              <a:defRPr/>
            </a:pPr>
            <a:fld id="{83D0E102-195A-4D38-9C71-3E3B5EF75BD6}" type="slidenum">
              <a:rPr lang="en-US"/>
              <a:pPr>
                <a:defRPr/>
              </a:pPr>
              <a:t>13</a:t>
            </a:fld>
            <a:endParaRPr lang="en-US" dirty="0"/>
          </a:p>
        </p:txBody>
      </p:sp>
      <p:sp>
        <p:nvSpPr>
          <p:cNvPr id="6" name="Text Box 17">
            <a:extLst>
              <a:ext uri="{FF2B5EF4-FFF2-40B4-BE49-F238E27FC236}">
                <a16:creationId xmlns:a16="http://schemas.microsoft.com/office/drawing/2014/main" id="{B964C6C3-58AD-0E59-EFD3-009A7CDFB4BF}"/>
              </a:ext>
            </a:extLst>
          </p:cNvPr>
          <p:cNvSpPr txBox="1">
            <a:spLocks noChangeArrowheads="1"/>
          </p:cNvSpPr>
          <p:nvPr/>
        </p:nvSpPr>
        <p:spPr bwMode="auto">
          <a:xfrm>
            <a:off x="4495800" y="1463675"/>
            <a:ext cx="4648200" cy="1071563"/>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4800" dirty="0">
                <a:cs typeface="Arial" charset="0"/>
              </a:rPr>
              <a:t>E = n - 1</a:t>
            </a:r>
          </a:p>
          <a:p>
            <a:pPr eaLnBrk="1" hangingPunct="1">
              <a:buFont typeface="Arial" pitchFamily="34" charset="0"/>
              <a:buChar char="•"/>
              <a:defRPr/>
            </a:pPr>
            <a:endParaRPr lang="en-US" altLang="en-US" sz="1200" dirty="0">
              <a:cs typeface="Arial" charset="0"/>
            </a:endParaRPr>
          </a:p>
        </p:txBody>
      </p:sp>
      <p:sp>
        <p:nvSpPr>
          <p:cNvPr id="53254" name="Rectangle 1">
            <a:extLst>
              <a:ext uri="{FF2B5EF4-FFF2-40B4-BE49-F238E27FC236}">
                <a16:creationId xmlns:a16="http://schemas.microsoft.com/office/drawing/2014/main" id="{CF6C4CC6-73C9-685D-FFD0-A2CF2B133106}"/>
              </a:ext>
            </a:extLst>
          </p:cNvPr>
          <p:cNvSpPr>
            <a:spLocks noChangeArrowheads="1"/>
          </p:cNvSpPr>
          <p:nvPr/>
        </p:nvSpPr>
        <p:spPr bwMode="auto">
          <a:xfrm>
            <a:off x="457200" y="4419600"/>
            <a:ext cx="83073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sp>
        <p:nvSpPr>
          <p:cNvPr id="53255" name="TextBox 9">
            <a:extLst>
              <a:ext uri="{FF2B5EF4-FFF2-40B4-BE49-F238E27FC236}">
                <a16:creationId xmlns:a16="http://schemas.microsoft.com/office/drawing/2014/main" id="{E6604C07-895B-8E60-263B-AA097D430220}"/>
              </a:ext>
            </a:extLst>
          </p:cNvPr>
          <p:cNvSpPr txBox="1">
            <a:spLocks noChangeArrowheads="1"/>
          </p:cNvSpPr>
          <p:nvPr/>
        </p:nvSpPr>
        <p:spPr bwMode="auto">
          <a:xfrm>
            <a:off x="2428875" y="400843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2S</a:t>
            </a:r>
          </a:p>
        </p:txBody>
      </p:sp>
      <p:sp>
        <p:nvSpPr>
          <p:cNvPr id="53256" name="TextBox 11">
            <a:extLst>
              <a:ext uri="{FF2B5EF4-FFF2-40B4-BE49-F238E27FC236}">
                <a16:creationId xmlns:a16="http://schemas.microsoft.com/office/drawing/2014/main" id="{F85904DA-B93D-7BF2-69AC-EECB8772C07D}"/>
              </a:ext>
            </a:extLst>
          </p:cNvPr>
          <p:cNvSpPr txBox="1">
            <a:spLocks noChangeArrowheads="1"/>
          </p:cNvSpPr>
          <p:nvPr/>
        </p:nvSpPr>
        <p:spPr bwMode="auto">
          <a:xfrm>
            <a:off x="1697038" y="121920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00"/>
                </a:solidFill>
                <a:latin typeface="Arial" panose="020B0604020202020204" pitchFamily="34" charset="0"/>
              </a:rPr>
              <a:t>Non-Blondel Compliant</a:t>
            </a:r>
          </a:p>
        </p:txBody>
      </p:sp>
      <p:pic>
        <p:nvPicPr>
          <p:cNvPr id="53257" name="Picture 7">
            <a:extLst>
              <a:ext uri="{FF2B5EF4-FFF2-40B4-BE49-F238E27FC236}">
                <a16:creationId xmlns:a16="http://schemas.microsoft.com/office/drawing/2014/main" id="{E70DB0EE-2499-45EA-FD26-6605F78F3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695450"/>
            <a:ext cx="20478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80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E379A255-6C31-D533-E1C0-1B6656111CB5}"/>
              </a:ext>
            </a:extLst>
          </p:cNvPr>
          <p:cNvSpPr>
            <a:spLocks noGrp="1" noChangeArrowheads="1"/>
          </p:cNvSpPr>
          <p:nvPr>
            <p:ph type="title"/>
          </p:nvPr>
        </p:nvSpPr>
        <p:spPr>
          <a:xfrm>
            <a:off x="1557338" y="158750"/>
            <a:ext cx="7207250" cy="679450"/>
          </a:xfrm>
        </p:spPr>
        <p:txBody>
          <a:bodyPr/>
          <a:lstStyle/>
          <a:p>
            <a:pPr fontAlgn="auto">
              <a:spcAft>
                <a:spcPts val="0"/>
              </a:spcAft>
              <a:defRPr/>
            </a:pPr>
            <a:r>
              <a:rPr altLang="en-US" dirty="0"/>
              <a:t>Blondel’s Theorem</a:t>
            </a:r>
          </a:p>
        </p:txBody>
      </p:sp>
      <p:sp>
        <p:nvSpPr>
          <p:cNvPr id="55301" name="Footer Placeholder 1">
            <a:extLst>
              <a:ext uri="{FF2B5EF4-FFF2-40B4-BE49-F238E27FC236}">
                <a16:creationId xmlns:a16="http://schemas.microsoft.com/office/drawing/2014/main" id="{F722F5C7-9C4B-B9F7-9424-89729E73333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DBA69B36-B4AC-4FF8-0A77-038F02FE6D1D}"/>
              </a:ext>
            </a:extLst>
          </p:cNvPr>
          <p:cNvSpPr>
            <a:spLocks noGrp="1"/>
          </p:cNvSpPr>
          <p:nvPr>
            <p:ph type="sldNum" sz="quarter" idx="4"/>
          </p:nvPr>
        </p:nvSpPr>
        <p:spPr/>
        <p:txBody>
          <a:bodyPr/>
          <a:lstStyle/>
          <a:p>
            <a:pPr>
              <a:defRPr/>
            </a:pPr>
            <a:fld id="{9CD4089B-6C2F-4567-95FA-9D2777F969FE}" type="slidenum">
              <a:rPr lang="en-US"/>
              <a:pPr>
                <a:defRPr/>
              </a:pPr>
              <a:t>14</a:t>
            </a:fld>
            <a:endParaRPr lang="en-US" dirty="0"/>
          </a:p>
        </p:txBody>
      </p:sp>
      <p:sp>
        <p:nvSpPr>
          <p:cNvPr id="7" name="Text Box 17">
            <a:extLst>
              <a:ext uri="{FF2B5EF4-FFF2-40B4-BE49-F238E27FC236}">
                <a16:creationId xmlns:a16="http://schemas.microsoft.com/office/drawing/2014/main" id="{EFDFF405-4011-E135-6A3F-C51ABA996DB3}"/>
              </a:ext>
            </a:extLst>
          </p:cNvPr>
          <p:cNvSpPr txBox="1">
            <a:spLocks noChangeArrowheads="1"/>
          </p:cNvSpPr>
          <p:nvPr/>
        </p:nvSpPr>
        <p:spPr bwMode="auto">
          <a:xfrm>
            <a:off x="381000" y="1203325"/>
            <a:ext cx="8382000" cy="2339975"/>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2800" dirty="0">
                <a:cs typeface="Arial" charset="0"/>
              </a:rPr>
              <a:t>Why is non-</a:t>
            </a:r>
            <a:r>
              <a:rPr lang="en-US" altLang="en-US" sz="2800" dirty="0" err="1">
                <a:cs typeface="Arial" charset="0"/>
              </a:rPr>
              <a:t>Blondel</a:t>
            </a:r>
            <a:r>
              <a:rPr lang="en-US" altLang="en-US" sz="2800" dirty="0">
                <a:cs typeface="Arial" charset="0"/>
              </a:rPr>
              <a:t> metering bad?</a:t>
            </a:r>
          </a:p>
          <a:p>
            <a:pPr marL="0" indent="0" algn="ctr" eaLnBrk="1" hangingPunct="1">
              <a:defRPr/>
            </a:pPr>
            <a:endParaRPr lang="en-US" altLang="en-US" sz="2800" dirty="0">
              <a:cs typeface="Arial" charset="0"/>
            </a:endParaRPr>
          </a:p>
          <a:p>
            <a:pPr eaLnBrk="1" hangingPunct="1">
              <a:buFont typeface="Arial" panose="020B0604020202020204" pitchFamily="34" charset="0"/>
              <a:buChar char="•"/>
              <a:defRPr/>
            </a:pPr>
            <a:r>
              <a:rPr lang="en-US" altLang="en-US" dirty="0">
                <a:cs typeface="Arial" charset="0"/>
              </a:rPr>
              <a:t>Makes assumptions about the service</a:t>
            </a:r>
          </a:p>
          <a:p>
            <a:pPr eaLnBrk="1" hangingPunct="1">
              <a:buFont typeface="Arial" panose="020B0604020202020204" pitchFamily="34" charset="0"/>
              <a:buChar char="•"/>
              <a:defRPr/>
            </a:pPr>
            <a:r>
              <a:rPr lang="en-US" altLang="en-US" dirty="0">
                <a:cs typeface="Arial" charset="0"/>
              </a:rPr>
              <a:t>Example: balanced voltages</a:t>
            </a:r>
          </a:p>
          <a:p>
            <a:pPr eaLnBrk="1" hangingPunct="1">
              <a:buFont typeface="Arial" panose="020B0604020202020204" pitchFamily="34" charset="0"/>
              <a:buChar char="•"/>
              <a:defRPr/>
            </a:pPr>
            <a:r>
              <a:rPr lang="en-US" altLang="en-US" dirty="0">
                <a:cs typeface="Arial" charset="0"/>
              </a:rPr>
              <a:t>Assumptions might not be true</a:t>
            </a:r>
          </a:p>
          <a:p>
            <a:pPr eaLnBrk="1" hangingPunct="1">
              <a:buFont typeface="Arial" panose="020B0604020202020204" pitchFamily="34" charset="0"/>
              <a:buChar char="•"/>
              <a:defRPr/>
            </a:pPr>
            <a:r>
              <a:rPr lang="en-US" altLang="en-US" dirty="0">
                <a:cs typeface="Arial" charset="0"/>
              </a:rPr>
              <a:t>When these assumptions are not true, then there are power measurement errors even if the meter is working perfectly.</a:t>
            </a:r>
          </a:p>
        </p:txBody>
      </p:sp>
      <p:sp>
        <p:nvSpPr>
          <p:cNvPr id="55300" name="Rectangle 1">
            <a:extLst>
              <a:ext uri="{FF2B5EF4-FFF2-40B4-BE49-F238E27FC236}">
                <a16:creationId xmlns:a16="http://schemas.microsoft.com/office/drawing/2014/main" id="{3503C9BA-B74D-8B15-1657-00A4572560F8}"/>
              </a:ext>
            </a:extLst>
          </p:cNvPr>
          <p:cNvSpPr>
            <a:spLocks noChangeArrowheads="1"/>
          </p:cNvSpPr>
          <p:nvPr/>
        </p:nvSpPr>
        <p:spPr bwMode="auto">
          <a:xfrm>
            <a:off x="457200" y="3894138"/>
            <a:ext cx="8229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spTree>
    <p:extLst>
      <p:ext uri="{BB962C8B-B14F-4D97-AF65-F5344CB8AC3E}">
        <p14:creationId xmlns:p14="http://schemas.microsoft.com/office/powerpoint/2010/main" val="149908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A7DB2E86-4F44-DD80-BD75-154E7FAD058F}"/>
              </a:ext>
            </a:extLst>
          </p:cNvPr>
          <p:cNvSpPr>
            <a:spLocks noGrp="1" noChangeArrowheads="1"/>
          </p:cNvSpPr>
          <p:nvPr>
            <p:ph type="title"/>
          </p:nvPr>
        </p:nvSpPr>
        <p:spPr>
          <a:xfrm>
            <a:off x="1557338" y="234950"/>
            <a:ext cx="7207250" cy="679450"/>
          </a:xfrm>
        </p:spPr>
        <p:txBody>
          <a:bodyPr/>
          <a:lstStyle/>
          <a:p>
            <a:pPr fontAlgn="auto">
              <a:lnSpc>
                <a:spcPct val="80000"/>
              </a:lnSpc>
              <a:spcAft>
                <a:spcPts val="0"/>
              </a:spcAft>
              <a:defRPr/>
            </a:pPr>
            <a:r>
              <a:rPr altLang="en-US" dirty="0"/>
              <a:t>Blondel’s Theorem</a:t>
            </a:r>
          </a:p>
        </p:txBody>
      </p:sp>
      <p:sp>
        <p:nvSpPr>
          <p:cNvPr id="57347" name="Footer Placeholder 1">
            <a:extLst>
              <a:ext uri="{FF2B5EF4-FFF2-40B4-BE49-F238E27FC236}">
                <a16:creationId xmlns:a16="http://schemas.microsoft.com/office/drawing/2014/main" id="{0A5D2478-532B-B377-CF5F-0D4D4A0B50C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B6741C3B-FB1C-E797-729C-957BEF72EEAB}"/>
              </a:ext>
            </a:extLst>
          </p:cNvPr>
          <p:cNvSpPr>
            <a:spLocks noGrp="1"/>
          </p:cNvSpPr>
          <p:nvPr>
            <p:ph type="sldNum" sz="quarter" idx="4"/>
          </p:nvPr>
        </p:nvSpPr>
        <p:spPr/>
        <p:txBody>
          <a:bodyPr/>
          <a:lstStyle/>
          <a:p>
            <a:pPr>
              <a:defRPr/>
            </a:pPr>
            <a:fld id="{C9EF9483-E7B5-4A36-8AED-C1738E4974B8}" type="slidenum">
              <a:rPr lang="en-US"/>
              <a:pPr>
                <a:defRPr/>
              </a:pPr>
              <a:t>15</a:t>
            </a:fld>
            <a:endParaRPr lang="en-US" dirty="0"/>
          </a:p>
        </p:txBody>
      </p:sp>
      <p:sp>
        <p:nvSpPr>
          <p:cNvPr id="8" name="Text Box 17">
            <a:extLst>
              <a:ext uri="{FF2B5EF4-FFF2-40B4-BE49-F238E27FC236}">
                <a16:creationId xmlns:a16="http://schemas.microsoft.com/office/drawing/2014/main" id="{40E8BCAA-7A87-312A-7A9E-FCEDEDB0B210}"/>
              </a:ext>
            </a:extLst>
          </p:cNvPr>
          <p:cNvSpPr txBox="1">
            <a:spLocks noChangeArrowheads="1"/>
          </p:cNvSpPr>
          <p:nvPr/>
        </p:nvSpPr>
        <p:spPr bwMode="auto">
          <a:xfrm>
            <a:off x="379413" y="1295400"/>
            <a:ext cx="8385175" cy="2062163"/>
          </a:xfrm>
          <a:prstGeom prst="rect">
            <a:avLst/>
          </a:prstGeom>
          <a:noFill/>
          <a:ln>
            <a:noFill/>
          </a:ln>
          <a:effectLst/>
        </p:spPr>
        <p:txBody>
          <a:bodyPr>
            <a:spAutoFit/>
          </a:bodyPr>
          <a:lstStyle>
            <a:lvl1pPr marL="342900" indent="-34290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indent="0" algn="ctr" eaLnBrk="1" hangingPunct="1">
              <a:defRPr/>
            </a:pPr>
            <a:r>
              <a:rPr lang="en-US" altLang="en-US" sz="2800" dirty="0">
                <a:cs typeface="Arial" charset="0"/>
              </a:rPr>
              <a:t>Why are non-</a:t>
            </a:r>
            <a:r>
              <a:rPr lang="en-US" altLang="en-US" sz="2800" dirty="0" err="1">
                <a:cs typeface="Arial" charset="0"/>
              </a:rPr>
              <a:t>Blondel</a:t>
            </a:r>
            <a:r>
              <a:rPr lang="en-US" altLang="en-US" sz="2800" dirty="0">
                <a:cs typeface="Arial" charset="0"/>
              </a:rPr>
              <a:t> meters used?</a:t>
            </a:r>
          </a:p>
          <a:p>
            <a:pPr marL="0" indent="0" algn="ctr" eaLnBrk="1" hangingPunct="1">
              <a:defRPr/>
            </a:pPr>
            <a:endParaRPr lang="en-US" altLang="en-US" sz="2800" dirty="0">
              <a:cs typeface="Arial" charset="0"/>
            </a:endParaRPr>
          </a:p>
          <a:p>
            <a:pPr marL="571500" indent="-571500" eaLnBrk="1" hangingPunct="1">
              <a:buFont typeface="Arial" panose="020B0604020202020204" pitchFamily="34" charset="0"/>
              <a:buChar char="•"/>
              <a:defRPr/>
            </a:pPr>
            <a:r>
              <a:rPr lang="en-US" altLang="en-US" dirty="0">
                <a:cs typeface="Arial" charset="0"/>
              </a:rPr>
              <a:t>Fewer elements (meters) = lower cost</a:t>
            </a:r>
          </a:p>
          <a:p>
            <a:pPr marL="571500" indent="-571500" eaLnBrk="1" hangingPunct="1">
              <a:buFont typeface="Arial" panose="020B0604020202020204" pitchFamily="34" charset="0"/>
              <a:buChar char="•"/>
              <a:defRPr/>
            </a:pPr>
            <a:r>
              <a:rPr lang="en-US" altLang="en-US" dirty="0">
                <a:cs typeface="Arial" charset="0"/>
              </a:rPr>
              <a:t>Especially true for electro-mechanical meters</a:t>
            </a:r>
          </a:p>
          <a:p>
            <a:pPr marL="571500" indent="-571500" eaLnBrk="1" hangingPunct="1">
              <a:buFont typeface="Arial" panose="020B0604020202020204" pitchFamily="34" charset="0"/>
              <a:buChar char="•"/>
              <a:defRPr/>
            </a:pPr>
            <a:r>
              <a:rPr lang="en-US" altLang="en-US" dirty="0">
                <a:cs typeface="Arial" charset="0"/>
              </a:rPr>
              <a:t>Fewer CT’s and PT’s = lower cost</a:t>
            </a:r>
          </a:p>
          <a:p>
            <a:pPr marL="571500" indent="-571500" eaLnBrk="1" hangingPunct="1">
              <a:buFont typeface="Arial" panose="020B0604020202020204" pitchFamily="34" charset="0"/>
              <a:buChar char="•"/>
              <a:defRPr/>
            </a:pPr>
            <a:r>
              <a:rPr lang="en-US" altLang="en-US" dirty="0">
                <a:cs typeface="Arial" charset="0"/>
              </a:rPr>
              <a:t>Less wiring and cheaper sockets</a:t>
            </a:r>
          </a:p>
        </p:txBody>
      </p:sp>
      <p:sp>
        <p:nvSpPr>
          <p:cNvPr id="57350" name="Rectangle 1">
            <a:extLst>
              <a:ext uri="{FF2B5EF4-FFF2-40B4-BE49-F238E27FC236}">
                <a16:creationId xmlns:a16="http://schemas.microsoft.com/office/drawing/2014/main" id="{F38628E7-3E94-DB17-0D6B-2A30696B968B}"/>
              </a:ext>
            </a:extLst>
          </p:cNvPr>
          <p:cNvSpPr>
            <a:spLocks noChangeArrowheads="1"/>
          </p:cNvSpPr>
          <p:nvPr/>
        </p:nvSpPr>
        <p:spPr bwMode="auto">
          <a:xfrm>
            <a:off x="533400" y="3738563"/>
            <a:ext cx="7981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i="1">
                <a:solidFill>
                  <a:srgbClr val="000000"/>
                </a:solidFill>
                <a:latin typeface="Arial" panose="020B0604020202020204" pitchFamily="34" charset="0"/>
              </a:rPr>
              <a:t>The theorem states that the power provided to a system of N conductors is equal to the algebraic sum of the power measured by N watt-meters.</a:t>
            </a:r>
            <a:r>
              <a:rPr lang="en-US" altLang="en-US" sz="1600">
                <a:solidFill>
                  <a:srgbClr val="000000"/>
                </a:solidFill>
                <a:latin typeface="Arial" panose="020B0604020202020204" pitchFamily="34" charset="0"/>
              </a:rPr>
              <a:t> </a:t>
            </a:r>
            <a:r>
              <a:rPr lang="en-US" altLang="en-US" sz="1600" i="1">
                <a:solidFill>
                  <a:srgbClr val="000000"/>
                </a:solidFill>
                <a:latin typeface="Arial" panose="020B0604020202020204" pitchFamily="34" charset="0"/>
              </a:rPr>
              <a:t>The N watt-meters are separately connected such that each one measures the current level in one of the N conductors and the potential level between that conductor and a common point. In a further simplification, if that common point is located on one of the conductors, that conductor's meter can be removed and only N-1 meters are required.</a:t>
            </a:r>
            <a:r>
              <a:rPr lang="en-US" altLang="en-US" sz="1600">
                <a:solidFill>
                  <a:srgbClr val="000000"/>
                </a:solidFill>
                <a:latin typeface="Arial" panose="020B0604020202020204" pitchFamily="34" charset="0"/>
              </a:rPr>
              <a:t> </a:t>
            </a:r>
          </a:p>
        </p:txBody>
      </p:sp>
    </p:spTree>
    <p:extLst>
      <p:ext uri="{BB962C8B-B14F-4D97-AF65-F5344CB8AC3E}">
        <p14:creationId xmlns:p14="http://schemas.microsoft.com/office/powerpoint/2010/main" val="144464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7FB8763-9EE5-E2FE-41CE-522CE73C3099}"/>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Meter Forms</a:t>
            </a:r>
          </a:p>
        </p:txBody>
      </p:sp>
      <p:sp>
        <p:nvSpPr>
          <p:cNvPr id="28678" name="Footer Placeholder 1">
            <a:extLst>
              <a:ext uri="{FF2B5EF4-FFF2-40B4-BE49-F238E27FC236}">
                <a16:creationId xmlns:a16="http://schemas.microsoft.com/office/drawing/2014/main" id="{6D793C92-A452-6B73-D31C-55C8621EA2E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F3396642-F81C-263A-B2F7-5B36C8BC23EE}"/>
              </a:ext>
            </a:extLst>
          </p:cNvPr>
          <p:cNvSpPr>
            <a:spLocks noGrp="1"/>
          </p:cNvSpPr>
          <p:nvPr>
            <p:ph type="sldNum" sz="quarter" idx="4"/>
          </p:nvPr>
        </p:nvSpPr>
        <p:spPr/>
        <p:txBody>
          <a:bodyPr/>
          <a:lstStyle/>
          <a:p>
            <a:pPr>
              <a:defRPr/>
            </a:pPr>
            <a:fld id="{0403C413-46AD-4AB8-908E-19B6895D2AC2}" type="slidenum">
              <a:rPr lang="en-US"/>
              <a:pPr>
                <a:defRPr/>
              </a:pPr>
              <a:t>16</a:t>
            </a:fld>
            <a:endParaRPr lang="en-US" dirty="0"/>
          </a:p>
        </p:txBody>
      </p:sp>
      <p:pic>
        <p:nvPicPr>
          <p:cNvPr id="28675" name="Picture 2">
            <a:extLst>
              <a:ext uri="{FF2B5EF4-FFF2-40B4-BE49-F238E27FC236}">
                <a16:creationId xmlns:a16="http://schemas.microsoft.com/office/drawing/2014/main" id="{CD0378A9-2662-A973-F1A0-EBC0BCCDF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466850"/>
            <a:ext cx="24098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3">
            <a:extLst>
              <a:ext uri="{FF2B5EF4-FFF2-40B4-BE49-F238E27FC236}">
                <a16:creationId xmlns:a16="http://schemas.microsoft.com/office/drawing/2014/main" id="{3107AB5B-72FE-58F1-380A-C9EFD8597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859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4">
            <a:extLst>
              <a:ext uri="{FF2B5EF4-FFF2-40B4-BE49-F238E27FC236}">
                <a16:creationId xmlns:a16="http://schemas.microsoft.com/office/drawing/2014/main" id="{F660721C-C0A8-3609-E03E-B0CFED7C10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38" y="2133600"/>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DB8224C9-4EE6-E5CB-EDB0-0695AAB38D8A}"/>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17</a:t>
            </a:fld>
            <a:endParaRPr lang="en-US" altLang="en-US" sz="900"/>
          </a:p>
        </p:txBody>
      </p:sp>
      <p:sp>
        <p:nvSpPr>
          <p:cNvPr id="21507" name="Rectangle 2">
            <a:extLst>
              <a:ext uri="{FF2B5EF4-FFF2-40B4-BE49-F238E27FC236}">
                <a16:creationId xmlns:a16="http://schemas.microsoft.com/office/drawing/2014/main" id="{8261AF37-E831-A4F1-A97C-530B2C240E6C}"/>
              </a:ext>
            </a:extLst>
          </p:cNvPr>
          <p:cNvSpPr>
            <a:spLocks noGrp="1" noChangeArrowheads="1"/>
          </p:cNvSpPr>
          <p:nvPr>
            <p:ph type="title"/>
          </p:nvPr>
        </p:nvSpPr>
        <p:spPr/>
        <p:txBody>
          <a:bodyPr/>
          <a:lstStyle/>
          <a:p>
            <a:r>
              <a:rPr lang="en-US" altLang="en-US"/>
              <a:t>Meter Standardization </a:t>
            </a:r>
            <a:r>
              <a:rPr lang="en-US" altLang="en-US" sz="2400"/>
              <a:t>(Background)</a:t>
            </a:r>
            <a:endParaRPr lang="en-US" altLang="en-US"/>
          </a:p>
        </p:txBody>
      </p:sp>
      <p:sp>
        <p:nvSpPr>
          <p:cNvPr id="21508" name="Text Box 3">
            <a:extLst>
              <a:ext uri="{FF2B5EF4-FFF2-40B4-BE49-F238E27FC236}">
                <a16:creationId xmlns:a16="http://schemas.microsoft.com/office/drawing/2014/main" id="{DEC154E6-5BAC-3CAB-6C2C-B59FF8CD3B79}"/>
              </a:ext>
            </a:extLst>
          </p:cNvPr>
          <p:cNvSpPr txBox="1">
            <a:spLocks noChangeArrowheads="1"/>
          </p:cNvSpPr>
          <p:nvPr/>
        </p:nvSpPr>
        <p:spPr bwMode="auto">
          <a:xfrm>
            <a:off x="4738688" y="2003425"/>
            <a:ext cx="184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800" b="1"/>
          </a:p>
        </p:txBody>
      </p:sp>
      <p:sp>
        <p:nvSpPr>
          <p:cNvPr id="21509" name="Text Box 5">
            <a:extLst>
              <a:ext uri="{FF2B5EF4-FFF2-40B4-BE49-F238E27FC236}">
                <a16:creationId xmlns:a16="http://schemas.microsoft.com/office/drawing/2014/main" id="{E1E47CD1-34CE-35E8-0972-D57C2DF6B90B}"/>
              </a:ext>
            </a:extLst>
          </p:cNvPr>
          <p:cNvSpPr txBox="1">
            <a:spLocks noChangeArrowheads="1"/>
          </p:cNvSpPr>
          <p:nvPr/>
        </p:nvSpPr>
        <p:spPr bwMode="auto">
          <a:xfrm>
            <a:off x="1354138" y="1497013"/>
            <a:ext cx="6534150" cy="1223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1928</a:t>
            </a:r>
            <a:r>
              <a:rPr lang="en-US" altLang="en-US" b="1"/>
              <a:t> First detachable meter produced in US</a:t>
            </a:r>
            <a:endParaRPr lang="en-US" altLang="en-US"/>
          </a:p>
          <a:p>
            <a:pPr lvl="1">
              <a:lnSpc>
                <a:spcPct val="90000"/>
              </a:lnSpc>
              <a:spcBef>
                <a:spcPct val="30000"/>
              </a:spcBef>
              <a:buFontTx/>
              <a:buChar char="•"/>
            </a:pPr>
            <a:r>
              <a:rPr lang="en-US" altLang="en-US"/>
              <a:t>Forerunner of today’s Socket Meter</a:t>
            </a:r>
          </a:p>
          <a:p>
            <a:pPr lvl="1">
              <a:lnSpc>
                <a:spcPct val="90000"/>
              </a:lnSpc>
              <a:buFontTx/>
              <a:buChar char="•"/>
            </a:pPr>
            <a:r>
              <a:rPr lang="en-US" altLang="en-US"/>
              <a:t>Provides outside mountable meter</a:t>
            </a:r>
          </a:p>
        </p:txBody>
      </p:sp>
      <p:sp>
        <p:nvSpPr>
          <p:cNvPr id="21510" name="Text Box 6">
            <a:extLst>
              <a:ext uri="{FF2B5EF4-FFF2-40B4-BE49-F238E27FC236}">
                <a16:creationId xmlns:a16="http://schemas.microsoft.com/office/drawing/2014/main" id="{E8F85052-D4EC-8C66-AB4C-98FD5955DAF9}"/>
              </a:ext>
            </a:extLst>
          </p:cNvPr>
          <p:cNvSpPr txBox="1">
            <a:spLocks noChangeArrowheads="1"/>
          </p:cNvSpPr>
          <p:nvPr/>
        </p:nvSpPr>
        <p:spPr bwMode="auto">
          <a:xfrm>
            <a:off x="1354138" y="3094038"/>
            <a:ext cx="6500812" cy="1223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1933</a:t>
            </a:r>
            <a:r>
              <a:rPr lang="en-US" altLang="en-US" b="1"/>
              <a:t> Introduction of a true “socket system”</a:t>
            </a:r>
            <a:endParaRPr lang="en-US" altLang="en-US"/>
          </a:p>
          <a:p>
            <a:pPr lvl="1">
              <a:lnSpc>
                <a:spcPct val="90000"/>
              </a:lnSpc>
              <a:spcBef>
                <a:spcPct val="30000"/>
              </a:spcBef>
              <a:buFontTx/>
              <a:buChar char="•"/>
            </a:pPr>
            <a:r>
              <a:rPr lang="en-US" altLang="en-US"/>
              <a:t>Type “S” socket and Type “CS” meter</a:t>
            </a:r>
          </a:p>
          <a:p>
            <a:pPr lvl="1">
              <a:lnSpc>
                <a:spcPct val="90000"/>
              </a:lnSpc>
              <a:buFontTx/>
              <a:buChar char="•"/>
            </a:pPr>
            <a:r>
              <a:rPr lang="en-US" altLang="en-US"/>
              <a:t>Wide spread acceptance </a:t>
            </a:r>
          </a:p>
        </p:txBody>
      </p:sp>
      <p:sp>
        <p:nvSpPr>
          <p:cNvPr id="21511" name="Text Box 7">
            <a:extLst>
              <a:ext uri="{FF2B5EF4-FFF2-40B4-BE49-F238E27FC236}">
                <a16:creationId xmlns:a16="http://schemas.microsoft.com/office/drawing/2014/main" id="{2CFB9FCF-5132-26DF-B12C-1B5FD4D6D6B7}"/>
              </a:ext>
            </a:extLst>
          </p:cNvPr>
          <p:cNvSpPr txBox="1">
            <a:spLocks noChangeArrowheads="1"/>
          </p:cNvSpPr>
          <p:nvPr/>
        </p:nvSpPr>
        <p:spPr bwMode="auto">
          <a:xfrm>
            <a:off x="1354138" y="4767263"/>
            <a:ext cx="7507287" cy="1223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1934</a:t>
            </a:r>
            <a:r>
              <a:rPr lang="en-US" altLang="en-US" b="1"/>
              <a:t> Parameters for “socket” meters standardized</a:t>
            </a:r>
            <a:endParaRPr lang="en-US" altLang="en-US"/>
          </a:p>
          <a:p>
            <a:pPr lvl="1">
              <a:lnSpc>
                <a:spcPct val="90000"/>
              </a:lnSpc>
              <a:spcBef>
                <a:spcPct val="30000"/>
              </a:spcBef>
              <a:buFontTx/>
              <a:buChar char="•"/>
            </a:pPr>
            <a:r>
              <a:rPr lang="en-US" altLang="en-US"/>
              <a:t>Interchangeable mounting was developed</a:t>
            </a:r>
          </a:p>
          <a:p>
            <a:pPr lvl="1">
              <a:lnSpc>
                <a:spcPct val="90000"/>
              </a:lnSpc>
              <a:buFontTx/>
              <a:buChar char="•"/>
            </a:pPr>
            <a:r>
              <a:rPr lang="en-US" altLang="en-US"/>
              <a:t>Participation by all manufacturers okayed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A532E25C-16A0-63F8-BBBB-56BD3228699E}"/>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18</a:t>
            </a:fld>
            <a:endParaRPr lang="en-US" altLang="en-US" sz="900"/>
          </a:p>
        </p:txBody>
      </p:sp>
      <p:sp>
        <p:nvSpPr>
          <p:cNvPr id="23555" name="Rectangle 2">
            <a:extLst>
              <a:ext uri="{FF2B5EF4-FFF2-40B4-BE49-F238E27FC236}">
                <a16:creationId xmlns:a16="http://schemas.microsoft.com/office/drawing/2014/main" id="{BD6D0B54-DCD8-3213-A8E8-47F262ECF170}"/>
              </a:ext>
            </a:extLst>
          </p:cNvPr>
          <p:cNvSpPr>
            <a:spLocks noGrp="1" noChangeArrowheads="1"/>
          </p:cNvSpPr>
          <p:nvPr>
            <p:ph type="title"/>
          </p:nvPr>
        </p:nvSpPr>
        <p:spPr>
          <a:xfrm>
            <a:off x="1003300" y="381000"/>
            <a:ext cx="7162800" cy="1219200"/>
          </a:xfrm>
        </p:spPr>
        <p:txBody>
          <a:bodyPr/>
          <a:lstStyle/>
          <a:p>
            <a:r>
              <a:rPr lang="en-US" altLang="en-US"/>
              <a:t> </a:t>
            </a:r>
          </a:p>
        </p:txBody>
      </p:sp>
      <p:sp>
        <p:nvSpPr>
          <p:cNvPr id="23556" name="Text Box 3">
            <a:extLst>
              <a:ext uri="{FF2B5EF4-FFF2-40B4-BE49-F238E27FC236}">
                <a16:creationId xmlns:a16="http://schemas.microsoft.com/office/drawing/2014/main" id="{569B4113-CD4E-717A-0858-49AF9DF586E0}"/>
              </a:ext>
            </a:extLst>
          </p:cNvPr>
          <p:cNvSpPr txBox="1">
            <a:spLocks noChangeArrowheads="1"/>
          </p:cNvSpPr>
          <p:nvPr/>
        </p:nvSpPr>
        <p:spPr bwMode="auto">
          <a:xfrm>
            <a:off x="1354138" y="1857375"/>
            <a:ext cx="7075487" cy="1223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1934</a:t>
            </a:r>
            <a:r>
              <a:rPr lang="en-US" altLang="en-US" b="1"/>
              <a:t>  Metering committees establish guidelines</a:t>
            </a:r>
            <a:endParaRPr lang="en-US" altLang="en-US"/>
          </a:p>
          <a:p>
            <a:pPr lvl="1">
              <a:lnSpc>
                <a:spcPct val="90000"/>
              </a:lnSpc>
              <a:spcBef>
                <a:spcPct val="30000"/>
              </a:spcBef>
              <a:buFontTx/>
              <a:buChar char="•"/>
            </a:pPr>
            <a:r>
              <a:rPr lang="en-US" altLang="en-US"/>
              <a:t>Edison Electric Institute</a:t>
            </a:r>
          </a:p>
          <a:p>
            <a:pPr lvl="1">
              <a:lnSpc>
                <a:spcPct val="90000"/>
              </a:lnSpc>
              <a:buFontTx/>
              <a:buChar char="•"/>
            </a:pPr>
            <a:r>
              <a:rPr lang="en-US" altLang="en-US"/>
              <a:t>Association of Edison Illuminating Companies</a:t>
            </a:r>
          </a:p>
        </p:txBody>
      </p:sp>
      <p:sp>
        <p:nvSpPr>
          <p:cNvPr id="23557" name="Text Box 4">
            <a:extLst>
              <a:ext uri="{FF2B5EF4-FFF2-40B4-BE49-F238E27FC236}">
                <a16:creationId xmlns:a16="http://schemas.microsoft.com/office/drawing/2014/main" id="{1FD4FEF7-FA8C-B32E-0B43-7DC132E50AC3}"/>
              </a:ext>
            </a:extLst>
          </p:cNvPr>
          <p:cNvSpPr txBox="1">
            <a:spLocks noChangeArrowheads="1"/>
          </p:cNvSpPr>
          <p:nvPr/>
        </p:nvSpPr>
        <p:spPr bwMode="auto">
          <a:xfrm>
            <a:off x="1354138" y="3943350"/>
            <a:ext cx="7224712" cy="1223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1940</a:t>
            </a:r>
            <a:r>
              <a:rPr lang="en-US" altLang="en-US" b="1"/>
              <a:t> Standard dimensions &amp; wiring documented</a:t>
            </a:r>
            <a:endParaRPr lang="en-US" altLang="en-US"/>
          </a:p>
          <a:p>
            <a:pPr lvl="1">
              <a:lnSpc>
                <a:spcPct val="90000"/>
              </a:lnSpc>
              <a:spcBef>
                <a:spcPct val="30000"/>
              </a:spcBef>
              <a:buFontTx/>
              <a:buChar char="•"/>
            </a:pPr>
            <a:r>
              <a:rPr lang="en-US" altLang="en-US"/>
              <a:t>Published in “Electrical Metermen’s Handbook</a:t>
            </a:r>
          </a:p>
          <a:p>
            <a:pPr lvl="1">
              <a:lnSpc>
                <a:spcPct val="90000"/>
              </a:lnSpc>
              <a:buFontTx/>
              <a:buChar char="•"/>
            </a:pPr>
            <a:r>
              <a:rPr lang="en-US" altLang="en-US"/>
              <a:t>Reference numbers look like forms but are not</a:t>
            </a:r>
          </a:p>
        </p:txBody>
      </p:sp>
      <p:sp>
        <p:nvSpPr>
          <p:cNvPr id="23558" name="Rectangle 6">
            <a:extLst>
              <a:ext uri="{FF2B5EF4-FFF2-40B4-BE49-F238E27FC236}">
                <a16:creationId xmlns:a16="http://schemas.microsoft.com/office/drawing/2014/main" id="{F59030C8-F019-49C6-AEFE-7C00EC6B67DE}"/>
              </a:ext>
            </a:extLst>
          </p:cNvPr>
          <p:cNvSpPr>
            <a:spLocks noChangeArrowheads="1"/>
          </p:cNvSpPr>
          <p:nvPr/>
        </p:nvSpPr>
        <p:spPr bwMode="auto">
          <a:xfrm>
            <a:off x="1354138" y="1101724"/>
            <a:ext cx="648017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3200" b="1" dirty="0"/>
              <a:t>Meter Standardization</a:t>
            </a:r>
            <a:r>
              <a:rPr lang="en-US" altLang="en-US" b="1" dirty="0">
                <a:latin typeface="Times New Roman" panose="02020603050405020304" pitchFamily="18" charset="0"/>
              </a:rPr>
              <a:t> </a:t>
            </a:r>
            <a:r>
              <a:rPr lang="en-US" altLang="en-US" b="1" dirty="0"/>
              <a:t>(Background)</a:t>
            </a:r>
            <a:endParaRPr lang="en-US" altLang="en-US" sz="1800" dirty="0">
              <a:latin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963C742E-1C26-FEC9-5A33-72DAB9EE6BC4}"/>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19</a:t>
            </a:fld>
            <a:endParaRPr lang="en-US" altLang="en-US" sz="900"/>
          </a:p>
        </p:txBody>
      </p:sp>
      <p:sp>
        <p:nvSpPr>
          <p:cNvPr id="25603" name="Rectangle 2">
            <a:extLst>
              <a:ext uri="{FF2B5EF4-FFF2-40B4-BE49-F238E27FC236}">
                <a16:creationId xmlns:a16="http://schemas.microsoft.com/office/drawing/2014/main" id="{3E6ECF4B-3340-73A8-6784-99DE950E9495}"/>
              </a:ext>
            </a:extLst>
          </p:cNvPr>
          <p:cNvSpPr>
            <a:spLocks noGrp="1" noChangeArrowheads="1"/>
          </p:cNvSpPr>
          <p:nvPr>
            <p:ph type="title"/>
          </p:nvPr>
        </p:nvSpPr>
        <p:spPr/>
        <p:txBody>
          <a:bodyPr/>
          <a:lstStyle/>
          <a:p>
            <a:r>
              <a:rPr lang="en-US" altLang="en-US"/>
              <a:t>“Form” Standards Established</a:t>
            </a:r>
          </a:p>
        </p:txBody>
      </p:sp>
      <p:sp>
        <p:nvSpPr>
          <p:cNvPr id="25604" name="Text Box 3">
            <a:extLst>
              <a:ext uri="{FF2B5EF4-FFF2-40B4-BE49-F238E27FC236}">
                <a16:creationId xmlns:a16="http://schemas.microsoft.com/office/drawing/2014/main" id="{96E7855D-51DB-74E1-6586-C547862BBD86}"/>
              </a:ext>
            </a:extLst>
          </p:cNvPr>
          <p:cNvSpPr txBox="1">
            <a:spLocks noChangeArrowheads="1"/>
          </p:cNvSpPr>
          <p:nvPr/>
        </p:nvSpPr>
        <p:spPr bwMode="auto">
          <a:xfrm>
            <a:off x="1354138" y="1754188"/>
            <a:ext cx="7105650" cy="1223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1958 - 1960</a:t>
            </a:r>
            <a:r>
              <a:rPr lang="en-US" altLang="en-US" b="1"/>
              <a:t>  First Standards Published</a:t>
            </a:r>
            <a:endParaRPr lang="en-US" altLang="en-US"/>
          </a:p>
          <a:p>
            <a:pPr lvl="1">
              <a:lnSpc>
                <a:spcPct val="90000"/>
              </a:lnSpc>
              <a:spcBef>
                <a:spcPct val="30000"/>
              </a:spcBef>
              <a:buFontTx/>
              <a:buChar char="•"/>
            </a:pPr>
            <a:r>
              <a:rPr lang="en-US" altLang="en-US"/>
              <a:t>MSJ-10 Standard established (includes Forms)</a:t>
            </a:r>
          </a:p>
          <a:p>
            <a:pPr lvl="1">
              <a:lnSpc>
                <a:spcPct val="90000"/>
              </a:lnSpc>
              <a:buFontTx/>
              <a:buChar char="•"/>
            </a:pPr>
            <a:r>
              <a:rPr lang="en-US" altLang="en-US"/>
              <a:t>Published jointly by AEIC, EEI, &amp; NEMA</a:t>
            </a:r>
          </a:p>
        </p:txBody>
      </p:sp>
      <p:sp>
        <p:nvSpPr>
          <p:cNvPr id="25605" name="Text Box 4">
            <a:extLst>
              <a:ext uri="{FF2B5EF4-FFF2-40B4-BE49-F238E27FC236}">
                <a16:creationId xmlns:a16="http://schemas.microsoft.com/office/drawing/2014/main" id="{495A7B14-806C-F63D-F819-80CB17693738}"/>
              </a:ext>
            </a:extLst>
          </p:cNvPr>
          <p:cNvSpPr txBox="1">
            <a:spLocks noChangeArrowheads="1"/>
          </p:cNvSpPr>
          <p:nvPr/>
        </p:nvSpPr>
        <p:spPr bwMode="auto">
          <a:xfrm>
            <a:off x="1354138" y="4097338"/>
            <a:ext cx="6646862" cy="1223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u="sng"/>
              <a:t>1978</a:t>
            </a:r>
            <a:r>
              <a:rPr lang="en-US" altLang="en-US" b="1"/>
              <a:t>  </a:t>
            </a:r>
            <a:r>
              <a:rPr lang="en-US" altLang="en-US" b="1" i="1"/>
              <a:t>New</a:t>
            </a:r>
            <a:r>
              <a:rPr lang="en-US" altLang="en-US" b="1"/>
              <a:t> ANSI Standard Introduced </a:t>
            </a:r>
            <a:endParaRPr lang="en-US" altLang="en-US"/>
          </a:p>
          <a:p>
            <a:pPr lvl="1">
              <a:lnSpc>
                <a:spcPct val="90000"/>
              </a:lnSpc>
              <a:spcBef>
                <a:spcPct val="30000"/>
              </a:spcBef>
              <a:buFontTx/>
              <a:buChar char="•"/>
            </a:pPr>
            <a:r>
              <a:rPr lang="en-US" altLang="en-US"/>
              <a:t>MSJ-10 replaced by ANSI C12.10 Standard</a:t>
            </a:r>
          </a:p>
          <a:p>
            <a:pPr lvl="1">
              <a:lnSpc>
                <a:spcPct val="90000"/>
              </a:lnSpc>
              <a:buFontTx/>
              <a:buChar char="•"/>
            </a:pPr>
            <a:r>
              <a:rPr lang="en-US" altLang="en-US"/>
              <a:t>No change to established “Forms”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F7A6BA-A92F-E851-83B2-DD557260A341}"/>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Agenda</a:t>
            </a:r>
          </a:p>
        </p:txBody>
      </p:sp>
      <p:sp>
        <p:nvSpPr>
          <p:cNvPr id="71683" name="Rectangle 3">
            <a:extLst>
              <a:ext uri="{FF2B5EF4-FFF2-40B4-BE49-F238E27FC236}">
                <a16:creationId xmlns:a16="http://schemas.microsoft.com/office/drawing/2014/main" id="{950B5F33-2FB9-B521-3AAE-27A315030DB0}"/>
              </a:ext>
            </a:extLst>
          </p:cNvPr>
          <p:cNvSpPr>
            <a:spLocks noGrp="1" noChangeArrowheads="1"/>
          </p:cNvSpPr>
          <p:nvPr>
            <p:ph idx="1"/>
          </p:nvPr>
        </p:nvSpPr>
        <p:spPr>
          <a:xfrm>
            <a:off x="628650" y="1558925"/>
            <a:ext cx="7886700" cy="4841875"/>
          </a:xfrm>
          <a:solidFill>
            <a:srgbClr val="FFFFFF"/>
          </a:solidFill>
        </p:spPr>
        <p:txBody>
          <a:bodyPr/>
          <a:lstStyle/>
          <a:p>
            <a:pPr marL="0" indent="0" algn="ctr">
              <a:lnSpc>
                <a:spcPct val="80000"/>
              </a:lnSpc>
              <a:spcAft>
                <a:spcPts val="1200"/>
              </a:spcAft>
              <a:buFont typeface="Arial" panose="020B0604020202020204" pitchFamily="34" charset="0"/>
              <a:buNone/>
            </a:pPr>
            <a:r>
              <a:rPr lang="en-US" altLang="en-US" sz="2400" dirty="0"/>
              <a:t>Meters 101 - Electro-Mechanical vs Solid-State</a:t>
            </a:r>
          </a:p>
          <a:p>
            <a:pPr marL="0" indent="0" algn="ctr">
              <a:lnSpc>
                <a:spcPct val="80000"/>
              </a:lnSpc>
              <a:spcAft>
                <a:spcPts val="1200"/>
              </a:spcAft>
              <a:buFont typeface="Arial" panose="020B0604020202020204" pitchFamily="34" charset="0"/>
              <a:buNone/>
            </a:pPr>
            <a:r>
              <a:rPr lang="en-US" altLang="en-US" sz="2400" dirty="0"/>
              <a:t>Self-Contained vs Transformer Rated</a:t>
            </a:r>
          </a:p>
          <a:p>
            <a:pPr marL="0" indent="0" algn="ctr">
              <a:lnSpc>
                <a:spcPct val="80000"/>
              </a:lnSpc>
              <a:spcAft>
                <a:spcPts val="1200"/>
              </a:spcAft>
              <a:buFont typeface="Arial" panose="020B0604020202020204" pitchFamily="34" charset="0"/>
              <a:buNone/>
            </a:pPr>
            <a:r>
              <a:rPr lang="en-US" altLang="en-US" sz="2400" dirty="0"/>
              <a:t>Blondel’s Theorem</a:t>
            </a:r>
          </a:p>
          <a:p>
            <a:pPr marL="0" indent="0" algn="ctr">
              <a:lnSpc>
                <a:spcPct val="80000"/>
              </a:lnSpc>
              <a:spcAft>
                <a:spcPts val="1200"/>
              </a:spcAft>
              <a:buNone/>
            </a:pPr>
            <a:r>
              <a:rPr lang="en-US" altLang="en-US" sz="2400" dirty="0"/>
              <a:t>Meter Forms</a:t>
            </a:r>
          </a:p>
          <a:p>
            <a:pPr marL="0" indent="0" algn="ctr">
              <a:lnSpc>
                <a:spcPct val="80000"/>
              </a:lnSpc>
              <a:spcAft>
                <a:spcPts val="1200"/>
              </a:spcAft>
              <a:buFont typeface="Arial" panose="020B0604020202020204" pitchFamily="34" charset="0"/>
              <a:buNone/>
            </a:pPr>
            <a:r>
              <a:rPr lang="en-US" altLang="en-US" sz="2400" dirty="0"/>
              <a:t>Available References</a:t>
            </a:r>
          </a:p>
        </p:txBody>
      </p:sp>
      <p:sp>
        <p:nvSpPr>
          <p:cNvPr id="71684" name="Footer Placeholder 1">
            <a:extLst>
              <a:ext uri="{FF2B5EF4-FFF2-40B4-BE49-F238E27FC236}">
                <a16:creationId xmlns:a16="http://schemas.microsoft.com/office/drawing/2014/main" id="{3BC70159-4644-C64A-2357-DDD66F5E4EA7}"/>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86CFDDAF-A004-6BD2-F8CA-8794B92AF5E0}"/>
              </a:ext>
            </a:extLst>
          </p:cNvPr>
          <p:cNvSpPr>
            <a:spLocks noGrp="1"/>
          </p:cNvSpPr>
          <p:nvPr>
            <p:ph type="sldNum" sz="quarter" idx="4"/>
          </p:nvPr>
        </p:nvSpPr>
        <p:spPr/>
        <p:txBody>
          <a:bodyPr/>
          <a:lstStyle/>
          <a:p>
            <a:pPr>
              <a:defRPr/>
            </a:pPr>
            <a:fld id="{3E7F4D96-5953-4BAD-BEC8-58A4A8C28AA7}"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A6AF766B-FE00-FD89-BD53-EC9B7FAFAC44}"/>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673E7EC4-7075-4C38-97BE-171137A468C8}" type="slidenum">
              <a:rPr lang="en-US" altLang="en-US" smtClean="0"/>
              <a:pPr/>
              <a:t>20</a:t>
            </a:fld>
            <a:endParaRPr lang="en-US" altLang="en-US" sz="900"/>
          </a:p>
        </p:txBody>
      </p:sp>
      <p:sp>
        <p:nvSpPr>
          <p:cNvPr id="27651" name="Rectangle 2">
            <a:extLst>
              <a:ext uri="{FF2B5EF4-FFF2-40B4-BE49-F238E27FC236}">
                <a16:creationId xmlns:a16="http://schemas.microsoft.com/office/drawing/2014/main" id="{A10DBF4C-2299-978D-118C-B8B24648758A}"/>
              </a:ext>
            </a:extLst>
          </p:cNvPr>
          <p:cNvSpPr>
            <a:spLocks noGrp="1" noChangeArrowheads="1"/>
          </p:cNvSpPr>
          <p:nvPr>
            <p:ph type="title"/>
          </p:nvPr>
        </p:nvSpPr>
        <p:spPr>
          <a:noFill/>
        </p:spPr>
        <p:txBody>
          <a:bodyPr/>
          <a:lstStyle/>
          <a:p>
            <a:r>
              <a:rPr lang="en-US" altLang="en-US"/>
              <a:t>What is a meter Form Number?</a:t>
            </a:r>
          </a:p>
        </p:txBody>
      </p:sp>
      <p:sp>
        <p:nvSpPr>
          <p:cNvPr id="27652" name="Rectangle 3">
            <a:extLst>
              <a:ext uri="{FF2B5EF4-FFF2-40B4-BE49-F238E27FC236}">
                <a16:creationId xmlns:a16="http://schemas.microsoft.com/office/drawing/2014/main" id="{97734933-16C5-DF3A-29C6-70818B641B9A}"/>
              </a:ext>
            </a:extLst>
          </p:cNvPr>
          <p:cNvSpPr>
            <a:spLocks noGrp="1" noChangeArrowheads="1"/>
          </p:cNvSpPr>
          <p:nvPr>
            <p:ph type="body" idx="1"/>
          </p:nvPr>
        </p:nvSpPr>
        <p:spPr>
          <a:noFill/>
        </p:spPr>
        <p:txBody>
          <a:bodyPr/>
          <a:lstStyle/>
          <a:p>
            <a:pPr>
              <a:buFontTx/>
              <a:buNone/>
            </a:pPr>
            <a:r>
              <a:rPr lang="en-US" altLang="en-US"/>
              <a:t>IEEE Standard Dictionary of Electrical and Electronic Terms defines a watthour meter “form designation” as:</a:t>
            </a:r>
          </a:p>
          <a:p>
            <a:pPr lvl="1">
              <a:buFontTx/>
              <a:buChar char="•"/>
            </a:pPr>
            <a:r>
              <a:rPr lang="en-US" altLang="en-US"/>
              <a:t>An alphanumeric designation denoting the circuit arrangement for which the meter is applicable and it’s specific terminal arrangement.</a:t>
            </a:r>
          </a:p>
          <a:p>
            <a:pPr lvl="1">
              <a:buFontTx/>
              <a:buChar char="•"/>
            </a:pPr>
            <a:r>
              <a:rPr lang="en-US" altLang="en-US"/>
              <a:t>The same designation is applicable to equivalent meters of all manufactures.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F8223467-FCF4-2CB5-9FB3-27363908F6A0}"/>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673E7EC4-7075-4C38-97BE-171137A468C8}" type="slidenum">
              <a:rPr lang="en-US" altLang="en-US" smtClean="0"/>
              <a:pPr/>
              <a:t>21</a:t>
            </a:fld>
            <a:endParaRPr lang="en-US" altLang="en-US" sz="900"/>
          </a:p>
        </p:txBody>
      </p:sp>
      <p:sp>
        <p:nvSpPr>
          <p:cNvPr id="29699" name="Rectangle 2">
            <a:extLst>
              <a:ext uri="{FF2B5EF4-FFF2-40B4-BE49-F238E27FC236}">
                <a16:creationId xmlns:a16="http://schemas.microsoft.com/office/drawing/2014/main" id="{D6E8E358-E8CD-BD12-DAA3-715931A0FABD}"/>
              </a:ext>
            </a:extLst>
          </p:cNvPr>
          <p:cNvSpPr>
            <a:spLocks noGrp="1" noChangeArrowheads="1"/>
          </p:cNvSpPr>
          <p:nvPr>
            <p:ph type="title"/>
          </p:nvPr>
        </p:nvSpPr>
        <p:spPr>
          <a:noFill/>
        </p:spPr>
        <p:txBody>
          <a:bodyPr/>
          <a:lstStyle/>
          <a:p>
            <a:r>
              <a:rPr lang="en-US" altLang="en-US"/>
              <a:t>What is a meter Form Number?</a:t>
            </a:r>
          </a:p>
        </p:txBody>
      </p:sp>
      <p:sp>
        <p:nvSpPr>
          <p:cNvPr id="29700" name="Rectangle 3">
            <a:extLst>
              <a:ext uri="{FF2B5EF4-FFF2-40B4-BE49-F238E27FC236}">
                <a16:creationId xmlns:a16="http://schemas.microsoft.com/office/drawing/2014/main" id="{5313C464-4D66-E0B8-5124-1C54AEBD7B02}"/>
              </a:ext>
            </a:extLst>
          </p:cNvPr>
          <p:cNvSpPr>
            <a:spLocks noGrp="1" noChangeArrowheads="1"/>
          </p:cNvSpPr>
          <p:nvPr>
            <p:ph type="body" idx="1"/>
          </p:nvPr>
        </p:nvSpPr>
        <p:spPr>
          <a:xfrm>
            <a:off x="904875" y="1616075"/>
            <a:ext cx="7753350" cy="4114800"/>
          </a:xfrm>
          <a:noFill/>
        </p:spPr>
        <p:txBody>
          <a:bodyPr/>
          <a:lstStyle/>
          <a:p>
            <a:pPr>
              <a:buFontTx/>
              <a:buNone/>
            </a:pPr>
            <a:r>
              <a:rPr lang="en-US" altLang="en-US"/>
              <a:t>A Form designation tells us:</a:t>
            </a:r>
            <a:endParaRPr lang="en-US" altLang="en-US" sz="2200"/>
          </a:p>
          <a:p>
            <a:pPr marL="628650" lvl="1">
              <a:spcBef>
                <a:spcPct val="90000"/>
              </a:spcBef>
              <a:buFontTx/>
              <a:buChar char="•"/>
            </a:pPr>
            <a:r>
              <a:rPr lang="en-US" altLang="en-US" sz="2000"/>
              <a:t>The Physical Configuration of the meter</a:t>
            </a:r>
          </a:p>
          <a:p>
            <a:pPr marL="971550" lvl="2">
              <a:buFontTx/>
              <a:buChar char="–"/>
            </a:pPr>
            <a:r>
              <a:rPr lang="en-US" altLang="en-US" sz="1800"/>
              <a:t>Socket (S)</a:t>
            </a:r>
          </a:p>
          <a:p>
            <a:pPr marL="971550" lvl="2">
              <a:buFontTx/>
              <a:buChar char="–"/>
            </a:pPr>
            <a:r>
              <a:rPr lang="en-US" altLang="en-US" sz="1800"/>
              <a:t>Bottom Connected (A)</a:t>
            </a:r>
          </a:p>
          <a:p>
            <a:pPr marL="628650" lvl="1">
              <a:spcBef>
                <a:spcPct val="70000"/>
              </a:spcBef>
              <a:buFontTx/>
              <a:buChar char="•"/>
            </a:pPr>
            <a:r>
              <a:rPr lang="en-US" altLang="en-US" sz="2000"/>
              <a:t>The number and arrangement of meter terminals</a:t>
            </a:r>
          </a:p>
          <a:p>
            <a:pPr marL="628650" lvl="1">
              <a:spcBef>
                <a:spcPct val="70000"/>
              </a:spcBef>
              <a:buFontTx/>
              <a:buChar char="•"/>
            </a:pPr>
            <a:r>
              <a:rPr lang="en-US" altLang="en-US" sz="2000"/>
              <a:t>The number of voltage circuits within the meter</a:t>
            </a:r>
          </a:p>
          <a:p>
            <a:pPr marL="628650" lvl="1">
              <a:spcBef>
                <a:spcPct val="70000"/>
              </a:spcBef>
              <a:buFontTx/>
              <a:buChar char="•"/>
            </a:pPr>
            <a:r>
              <a:rPr lang="en-US" altLang="en-US" sz="2000"/>
              <a:t>The number of current circuits within the meter</a:t>
            </a:r>
          </a:p>
          <a:p>
            <a:pPr marL="628650" lvl="1">
              <a:spcBef>
                <a:spcPct val="70000"/>
              </a:spcBef>
              <a:buFontTx/>
              <a:buChar char="•"/>
            </a:pPr>
            <a:r>
              <a:rPr lang="en-US" altLang="en-US" sz="2000"/>
              <a:t>The number and arrangement of meter elements (stators)</a:t>
            </a:r>
          </a:p>
          <a:p>
            <a:pPr marL="628650" lvl="1">
              <a:buFontTx/>
              <a:buChar char="•"/>
            </a:pPr>
            <a:endParaRPr lang="en-US" altLang="en-US" sz="2000"/>
          </a:p>
          <a:p>
            <a:pPr marL="628650" lvl="1">
              <a:buFontTx/>
              <a:buChar char="•"/>
            </a:pPr>
            <a:endParaRPr lang="en-US" altLang="en-US" sz="2000" i="1"/>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DEAC8CE0-A524-3A79-FCED-671C8968818D}"/>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22</a:t>
            </a:fld>
            <a:endParaRPr lang="en-US" altLang="en-US" sz="900"/>
          </a:p>
        </p:txBody>
      </p:sp>
      <p:sp>
        <p:nvSpPr>
          <p:cNvPr id="31747" name="Rectangle 2">
            <a:extLst>
              <a:ext uri="{FF2B5EF4-FFF2-40B4-BE49-F238E27FC236}">
                <a16:creationId xmlns:a16="http://schemas.microsoft.com/office/drawing/2014/main" id="{4C80A4FE-C6E6-5684-2C54-CEB982EABE4E}"/>
              </a:ext>
            </a:extLst>
          </p:cNvPr>
          <p:cNvSpPr>
            <a:spLocks noGrp="1" noChangeArrowheads="1"/>
          </p:cNvSpPr>
          <p:nvPr>
            <p:ph type="title"/>
          </p:nvPr>
        </p:nvSpPr>
        <p:spPr/>
        <p:txBody>
          <a:bodyPr/>
          <a:lstStyle/>
          <a:p>
            <a:r>
              <a:rPr lang="en-US" altLang="en-US"/>
              <a:t>“Form” Describes the Meter</a:t>
            </a:r>
          </a:p>
        </p:txBody>
      </p:sp>
      <p:sp>
        <p:nvSpPr>
          <p:cNvPr id="31748" name="Text Box 5">
            <a:extLst>
              <a:ext uri="{FF2B5EF4-FFF2-40B4-BE49-F238E27FC236}">
                <a16:creationId xmlns:a16="http://schemas.microsoft.com/office/drawing/2014/main" id="{BB5FF461-227D-925F-59B5-8BD600A0E2A2}"/>
              </a:ext>
            </a:extLst>
          </p:cNvPr>
          <p:cNvSpPr txBox="1">
            <a:spLocks noChangeArrowheads="1"/>
          </p:cNvSpPr>
          <p:nvPr/>
        </p:nvSpPr>
        <p:spPr bwMode="auto">
          <a:xfrm>
            <a:off x="501650" y="1428750"/>
            <a:ext cx="8335963" cy="490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The Form designation describes the meter, not the electrical service</a:t>
            </a:r>
            <a:r>
              <a:rPr lang="en-US" altLang="en-US"/>
              <a:t>.</a:t>
            </a:r>
          </a:p>
          <a:p>
            <a:pPr lvl="1">
              <a:spcBef>
                <a:spcPct val="40000"/>
              </a:spcBef>
              <a:buFontTx/>
              <a:buChar char="•"/>
            </a:pPr>
            <a:r>
              <a:rPr lang="en-US" altLang="en-US" sz="2000" b="1"/>
              <a:t>Same Form is applicable to equivalent meters of all manufacturers</a:t>
            </a:r>
          </a:p>
          <a:p>
            <a:pPr lvl="1">
              <a:spcBef>
                <a:spcPct val="40000"/>
              </a:spcBef>
              <a:buFontTx/>
              <a:buChar char="•"/>
            </a:pPr>
            <a:r>
              <a:rPr lang="en-US" altLang="en-US" sz="2000" b="1"/>
              <a:t>With modern electronic meters, Form consolidation is possible thus reducing variety while improving measurement accuracy</a:t>
            </a:r>
          </a:p>
          <a:p>
            <a:pPr lvl="1">
              <a:spcBef>
                <a:spcPct val="40000"/>
              </a:spcBef>
              <a:buFontTx/>
              <a:buChar char="•"/>
            </a:pPr>
            <a:r>
              <a:rPr lang="en-US" altLang="en-US" sz="2000" b="1"/>
              <a:t>Form does not change with current or voltage rating</a:t>
            </a:r>
          </a:p>
          <a:p>
            <a:pPr lvl="1">
              <a:spcBef>
                <a:spcPct val="40000"/>
              </a:spcBef>
              <a:buFontTx/>
              <a:buChar char="•"/>
            </a:pPr>
            <a:r>
              <a:rPr lang="en-US" altLang="en-US" sz="2000" b="1"/>
              <a:t>Form does not necessarily identify meter as Self-contained or Transformer-rated</a:t>
            </a:r>
          </a:p>
          <a:p>
            <a:pPr lvl="1">
              <a:spcBef>
                <a:spcPct val="40000"/>
              </a:spcBef>
              <a:buFontTx/>
              <a:buChar char="•"/>
            </a:pPr>
            <a:r>
              <a:rPr lang="en-US" altLang="en-US" sz="2000" b="1"/>
              <a:t>Form does not change with addition of meter accessories</a:t>
            </a:r>
          </a:p>
          <a:p>
            <a:pPr lvl="1">
              <a:spcBef>
                <a:spcPct val="40000"/>
              </a:spcBef>
              <a:buFontTx/>
              <a:buChar char="•"/>
            </a:pPr>
            <a:r>
              <a:rPr lang="en-US" altLang="en-US" sz="2000" b="1"/>
              <a:t>More than one meter Form could be used with a particular service, depending on the connection of Instrument Transformers.</a:t>
            </a:r>
            <a:endParaRPr lang="en-US" altLang="en-US" sz="2000" b="1">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2EBAA8A5-D119-A7A4-7A5F-5904319A058A}"/>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23</a:t>
            </a:fld>
            <a:endParaRPr lang="en-US" altLang="en-US" sz="900"/>
          </a:p>
        </p:txBody>
      </p:sp>
      <p:sp>
        <p:nvSpPr>
          <p:cNvPr id="33795" name="Rectangle 2">
            <a:extLst>
              <a:ext uri="{FF2B5EF4-FFF2-40B4-BE49-F238E27FC236}">
                <a16:creationId xmlns:a16="http://schemas.microsoft.com/office/drawing/2014/main" id="{F7B1B31B-AE1B-B051-2C2D-239F04963DC1}"/>
              </a:ext>
            </a:extLst>
          </p:cNvPr>
          <p:cNvSpPr>
            <a:spLocks noGrp="1" noChangeArrowheads="1"/>
          </p:cNvSpPr>
          <p:nvPr>
            <p:ph type="title"/>
          </p:nvPr>
        </p:nvSpPr>
        <p:spPr/>
        <p:txBody>
          <a:bodyPr/>
          <a:lstStyle/>
          <a:p>
            <a:r>
              <a:rPr lang="en-US" altLang="en-US" sz="2800" i="1"/>
              <a:t>NEW</a:t>
            </a:r>
            <a:r>
              <a:rPr lang="en-US" altLang="en-US"/>
              <a:t> Electronic Meter Forms</a:t>
            </a:r>
          </a:p>
        </p:txBody>
      </p:sp>
      <p:sp>
        <p:nvSpPr>
          <p:cNvPr id="33796" name="Text Box 3">
            <a:extLst>
              <a:ext uri="{FF2B5EF4-FFF2-40B4-BE49-F238E27FC236}">
                <a16:creationId xmlns:a16="http://schemas.microsoft.com/office/drawing/2014/main" id="{31F55299-5F7E-3412-0868-3A28DE21AF36}"/>
              </a:ext>
            </a:extLst>
          </p:cNvPr>
          <p:cNvSpPr txBox="1">
            <a:spLocks noChangeArrowheads="1"/>
          </p:cNvSpPr>
          <p:nvPr/>
        </p:nvSpPr>
        <p:spPr bwMode="auto">
          <a:xfrm>
            <a:off x="588963" y="1566863"/>
            <a:ext cx="8250237" cy="451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b="1"/>
              <a:t>New Forms were added (1994 - 1999) to accommodate modern electronic meter construction</a:t>
            </a:r>
          </a:p>
          <a:p>
            <a:pPr lvl="1">
              <a:spcBef>
                <a:spcPct val="50000"/>
              </a:spcBef>
              <a:buFontTx/>
              <a:buChar char="•"/>
            </a:pPr>
            <a:r>
              <a:rPr lang="en-US" altLang="en-US" sz="2000" b="1"/>
              <a:t> Broad voltage range meter designs require different internal connections</a:t>
            </a:r>
          </a:p>
          <a:p>
            <a:pPr lvl="2">
              <a:spcBef>
                <a:spcPct val="30000"/>
              </a:spcBef>
              <a:buFontTx/>
              <a:buChar char="–"/>
            </a:pPr>
            <a:r>
              <a:rPr lang="en-US" altLang="en-US" sz="2000" b="1"/>
              <a:t>Typically affects transformer rated applications</a:t>
            </a:r>
          </a:p>
          <a:p>
            <a:pPr lvl="2">
              <a:spcBef>
                <a:spcPct val="30000"/>
              </a:spcBef>
              <a:buFontTx/>
              <a:buChar char="–"/>
            </a:pPr>
            <a:r>
              <a:rPr lang="en-US" altLang="en-US" sz="2000" b="1"/>
              <a:t>Cannot support isolated voltage circuits</a:t>
            </a:r>
          </a:p>
          <a:p>
            <a:pPr lvl="1">
              <a:spcBef>
                <a:spcPct val="50000"/>
              </a:spcBef>
              <a:buFontTx/>
              <a:buChar char="•"/>
            </a:pPr>
            <a:r>
              <a:rPr lang="en-US" altLang="en-US" sz="2000" b="1"/>
              <a:t>In most popular services, “broad range” meters are compatible with existing socket wiring </a:t>
            </a:r>
          </a:p>
          <a:p>
            <a:pPr lvl="1">
              <a:spcBef>
                <a:spcPct val="50000"/>
              </a:spcBef>
              <a:buFontTx/>
              <a:buChar char="•"/>
            </a:pPr>
            <a:r>
              <a:rPr lang="en-US" altLang="en-US" sz="2000" b="1"/>
              <a:t>Special applications need to be verified for compatibility</a:t>
            </a:r>
          </a:p>
          <a:p>
            <a:pPr lvl="1">
              <a:spcBef>
                <a:spcPct val="50000"/>
              </a:spcBef>
              <a:buFontTx/>
              <a:buChar char="–"/>
            </a:pPr>
            <a:endParaRPr lang="en-US" altLang="en-US" sz="2000" b="1"/>
          </a:p>
          <a:p>
            <a:pPr lvl="1">
              <a:spcBef>
                <a:spcPct val="50000"/>
              </a:spcBef>
              <a:buFontTx/>
              <a:buChar char="–"/>
            </a:pPr>
            <a:endParaRPr lang="en-US" altLang="en-US" sz="20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B32743F0-2585-7246-8881-9DFAEE7708E6}"/>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24</a:t>
            </a:fld>
            <a:endParaRPr lang="en-US" altLang="en-US" sz="900"/>
          </a:p>
        </p:txBody>
      </p:sp>
      <p:sp>
        <p:nvSpPr>
          <p:cNvPr id="35843" name="Rectangle 3">
            <a:extLst>
              <a:ext uri="{FF2B5EF4-FFF2-40B4-BE49-F238E27FC236}">
                <a16:creationId xmlns:a16="http://schemas.microsoft.com/office/drawing/2014/main" id="{250FAA27-966D-0604-401F-AF0E1FA5DF64}"/>
              </a:ext>
            </a:extLst>
          </p:cNvPr>
          <p:cNvSpPr>
            <a:spLocks noGrp="1" noChangeArrowheads="1"/>
          </p:cNvSpPr>
          <p:nvPr>
            <p:ph type="title"/>
          </p:nvPr>
        </p:nvSpPr>
        <p:spPr>
          <a:noFill/>
        </p:spPr>
        <p:txBody>
          <a:bodyPr/>
          <a:lstStyle/>
          <a:p>
            <a:r>
              <a:rPr lang="en-US" altLang="en-US" sz="2800" i="1"/>
              <a:t>NEW</a:t>
            </a:r>
            <a:r>
              <a:rPr lang="en-US" altLang="en-US"/>
              <a:t> Electronic Meter Forms</a:t>
            </a:r>
          </a:p>
        </p:txBody>
      </p:sp>
      <p:grpSp>
        <p:nvGrpSpPr>
          <p:cNvPr id="35844" name="Group 39">
            <a:extLst>
              <a:ext uri="{FF2B5EF4-FFF2-40B4-BE49-F238E27FC236}">
                <a16:creationId xmlns:a16="http://schemas.microsoft.com/office/drawing/2014/main" id="{AE7E34F6-E4FC-5F32-7ACA-CDF6BD83C331}"/>
              </a:ext>
            </a:extLst>
          </p:cNvPr>
          <p:cNvGrpSpPr>
            <a:grpSpLocks/>
          </p:cNvGrpSpPr>
          <p:nvPr/>
        </p:nvGrpSpPr>
        <p:grpSpPr bwMode="auto">
          <a:xfrm>
            <a:off x="6792913" y="1601788"/>
            <a:ext cx="1677987" cy="4762500"/>
            <a:chOff x="4279" y="1009"/>
            <a:chExt cx="1057" cy="3000"/>
          </a:xfrm>
        </p:grpSpPr>
        <p:sp>
          <p:nvSpPr>
            <p:cNvPr id="35853" name="Text Box 10">
              <a:extLst>
                <a:ext uri="{FF2B5EF4-FFF2-40B4-BE49-F238E27FC236}">
                  <a16:creationId xmlns:a16="http://schemas.microsoft.com/office/drawing/2014/main" id="{05DA527D-DFD5-DA69-181C-36D80F433A7D}"/>
                </a:ext>
              </a:extLst>
            </p:cNvPr>
            <p:cNvSpPr txBox="1">
              <a:spLocks noChangeArrowheads="1"/>
            </p:cNvSpPr>
            <p:nvPr/>
          </p:nvSpPr>
          <p:spPr bwMode="auto">
            <a:xfrm>
              <a:off x="4279" y="1009"/>
              <a:ext cx="1057" cy="7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i="1"/>
                <a:t>Typical</a:t>
              </a:r>
              <a:endParaRPr lang="en-US" altLang="en-US" sz="2000"/>
            </a:p>
            <a:p>
              <a:pPr algn="ctr"/>
              <a:r>
                <a:rPr lang="en-US" altLang="en-US"/>
                <a:t>Service</a:t>
              </a:r>
            </a:p>
            <a:p>
              <a:pPr algn="ctr"/>
              <a:r>
                <a:rPr lang="en-US" altLang="en-US"/>
                <a:t>Application</a:t>
              </a:r>
            </a:p>
          </p:txBody>
        </p:sp>
        <p:sp>
          <p:nvSpPr>
            <p:cNvPr id="35854" name="Text Box 12">
              <a:extLst>
                <a:ext uri="{FF2B5EF4-FFF2-40B4-BE49-F238E27FC236}">
                  <a16:creationId xmlns:a16="http://schemas.microsoft.com/office/drawing/2014/main" id="{B9F11311-9CE0-9638-A086-669E76D26863}"/>
                </a:ext>
              </a:extLst>
            </p:cNvPr>
            <p:cNvSpPr txBox="1">
              <a:spLocks noChangeArrowheads="1"/>
            </p:cNvSpPr>
            <p:nvPr/>
          </p:nvSpPr>
          <p:spPr bwMode="auto">
            <a:xfrm>
              <a:off x="4422" y="1743"/>
              <a:ext cx="658" cy="2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2000"/>
                <a:t>3W-3Ø</a:t>
              </a:r>
            </a:p>
            <a:p>
              <a:pPr algn="ctr">
                <a:spcBef>
                  <a:spcPct val="50000"/>
                </a:spcBef>
              </a:pPr>
              <a:r>
                <a:rPr lang="en-US" altLang="en-US" sz="2000"/>
                <a:t>4W-Y</a:t>
              </a:r>
            </a:p>
            <a:p>
              <a:pPr algn="ctr">
                <a:spcBef>
                  <a:spcPct val="50000"/>
                </a:spcBef>
              </a:pPr>
              <a:r>
                <a:rPr lang="en-US" altLang="en-US" sz="2000"/>
                <a:t>3W-3Ø</a:t>
              </a:r>
            </a:p>
            <a:p>
              <a:pPr algn="ctr">
                <a:spcBef>
                  <a:spcPct val="50000"/>
                </a:spcBef>
              </a:pPr>
              <a:endParaRPr lang="en-US" altLang="en-US" sz="2000"/>
            </a:p>
            <a:p>
              <a:pPr algn="ctr">
                <a:spcBef>
                  <a:spcPct val="50000"/>
                </a:spcBef>
              </a:pPr>
              <a:r>
                <a:rPr lang="en-US" altLang="en-US" sz="2000"/>
                <a:t>3W-3Ø</a:t>
              </a:r>
            </a:p>
            <a:p>
              <a:pPr algn="ctr">
                <a:spcBef>
                  <a:spcPct val="50000"/>
                </a:spcBef>
              </a:pPr>
              <a:r>
                <a:rPr lang="en-US" altLang="en-US" sz="2000"/>
                <a:t>4W-Y</a:t>
              </a:r>
            </a:p>
            <a:p>
              <a:pPr algn="ctr">
                <a:spcBef>
                  <a:spcPct val="50000"/>
                </a:spcBef>
              </a:pPr>
              <a:r>
                <a:rPr lang="en-US" altLang="en-US" sz="2000"/>
                <a:t>4W-Yor</a:t>
              </a:r>
            </a:p>
            <a:p>
              <a:pPr algn="ctr">
                <a:spcBef>
                  <a:spcPct val="50000"/>
                </a:spcBef>
              </a:pPr>
              <a:endParaRPr lang="en-US" altLang="en-US" sz="2000"/>
            </a:p>
          </p:txBody>
        </p:sp>
        <p:sp>
          <p:nvSpPr>
            <p:cNvPr id="35855" name="AutoShape 13">
              <a:extLst>
                <a:ext uri="{FF2B5EF4-FFF2-40B4-BE49-F238E27FC236}">
                  <a16:creationId xmlns:a16="http://schemas.microsoft.com/office/drawing/2014/main" id="{359BDC5D-D7B1-64B2-03AC-58046BBEFAC3}"/>
                </a:ext>
              </a:extLst>
            </p:cNvPr>
            <p:cNvSpPr>
              <a:spLocks noChangeArrowheads="1"/>
            </p:cNvSpPr>
            <p:nvPr/>
          </p:nvSpPr>
          <p:spPr bwMode="auto">
            <a:xfrm>
              <a:off x="5040" y="3552"/>
              <a:ext cx="124" cy="116"/>
            </a:xfrm>
            <a:prstGeom prst="triangle">
              <a:avLst>
                <a:gd name="adj" fmla="val 50000"/>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5856" name="Line 25">
              <a:extLst>
                <a:ext uri="{FF2B5EF4-FFF2-40B4-BE49-F238E27FC236}">
                  <a16:creationId xmlns:a16="http://schemas.microsoft.com/office/drawing/2014/main" id="{C6193353-AC71-82F2-8B1C-D88D2DA854BE}"/>
                </a:ext>
              </a:extLst>
            </p:cNvPr>
            <p:cNvSpPr>
              <a:spLocks noChangeShapeType="1"/>
            </p:cNvSpPr>
            <p:nvPr/>
          </p:nvSpPr>
          <p:spPr bwMode="auto">
            <a:xfrm>
              <a:off x="4298" y="1735"/>
              <a:ext cx="90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5" name="Group 37">
            <a:extLst>
              <a:ext uri="{FF2B5EF4-FFF2-40B4-BE49-F238E27FC236}">
                <a16:creationId xmlns:a16="http://schemas.microsoft.com/office/drawing/2014/main" id="{80045612-A3A8-D499-8C2F-5A8AD3399DA8}"/>
              </a:ext>
            </a:extLst>
          </p:cNvPr>
          <p:cNvGrpSpPr>
            <a:grpSpLocks/>
          </p:cNvGrpSpPr>
          <p:nvPr/>
        </p:nvGrpSpPr>
        <p:grpSpPr bwMode="auto">
          <a:xfrm>
            <a:off x="4140200" y="1584325"/>
            <a:ext cx="1862138" cy="4340225"/>
            <a:chOff x="1739" y="867"/>
            <a:chExt cx="1173" cy="2734"/>
          </a:xfrm>
        </p:grpSpPr>
        <p:sp>
          <p:nvSpPr>
            <p:cNvPr id="35850" name="Text Box 5">
              <a:extLst>
                <a:ext uri="{FF2B5EF4-FFF2-40B4-BE49-F238E27FC236}">
                  <a16:creationId xmlns:a16="http://schemas.microsoft.com/office/drawing/2014/main" id="{A159BEAD-DDEC-8D46-2D5E-19C6687BC055}"/>
                </a:ext>
              </a:extLst>
            </p:cNvPr>
            <p:cNvSpPr txBox="1">
              <a:spLocks noChangeArrowheads="1"/>
            </p:cNvSpPr>
            <p:nvPr/>
          </p:nvSpPr>
          <p:spPr bwMode="auto">
            <a:xfrm>
              <a:off x="1846" y="867"/>
              <a:ext cx="1059" cy="6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000"/>
                <a:t>Replacement</a:t>
              </a:r>
            </a:p>
            <a:p>
              <a:pPr algn="ctr"/>
              <a:r>
                <a:rPr lang="en-US" altLang="en-US" sz="2000"/>
                <a:t>for existing</a:t>
              </a:r>
              <a:endParaRPr lang="en-US" altLang="en-US"/>
            </a:p>
            <a:p>
              <a:pPr algn="ctr"/>
              <a:r>
                <a:rPr lang="en-US" altLang="en-US"/>
                <a:t>FORM</a:t>
              </a:r>
            </a:p>
          </p:txBody>
        </p:sp>
        <p:sp>
          <p:nvSpPr>
            <p:cNvPr id="35851" name="Text Box 6">
              <a:extLst>
                <a:ext uri="{FF2B5EF4-FFF2-40B4-BE49-F238E27FC236}">
                  <a16:creationId xmlns:a16="http://schemas.microsoft.com/office/drawing/2014/main" id="{02EBA0DB-E96F-1884-EB7C-0444039C2DA6}"/>
                </a:ext>
              </a:extLst>
            </p:cNvPr>
            <p:cNvSpPr txBox="1">
              <a:spLocks noChangeArrowheads="1"/>
            </p:cNvSpPr>
            <p:nvPr/>
          </p:nvSpPr>
          <p:spPr bwMode="auto">
            <a:xfrm>
              <a:off x="1739" y="1623"/>
              <a:ext cx="1173" cy="19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2000"/>
                <a:t>5S</a:t>
              </a:r>
            </a:p>
            <a:p>
              <a:pPr algn="ctr">
                <a:spcBef>
                  <a:spcPct val="50000"/>
                </a:spcBef>
              </a:pPr>
              <a:r>
                <a:rPr lang="en-US" altLang="en-US" sz="2000"/>
                <a:t>6S</a:t>
              </a:r>
            </a:p>
            <a:p>
              <a:pPr algn="ctr">
                <a:spcBef>
                  <a:spcPct val="50000"/>
                </a:spcBef>
              </a:pPr>
              <a:r>
                <a:rPr lang="en-US" altLang="en-US" sz="2000"/>
                <a:t>26S</a:t>
              </a:r>
            </a:p>
            <a:p>
              <a:pPr algn="ctr">
                <a:spcBef>
                  <a:spcPct val="50000"/>
                </a:spcBef>
              </a:pPr>
              <a:endParaRPr lang="en-US" altLang="en-US" sz="2000"/>
            </a:p>
            <a:p>
              <a:pPr algn="ctr">
                <a:spcBef>
                  <a:spcPct val="50000"/>
                </a:spcBef>
              </a:pPr>
              <a:r>
                <a:rPr lang="en-US" altLang="en-US" sz="2000"/>
                <a:t>5A</a:t>
              </a:r>
            </a:p>
            <a:p>
              <a:pPr algn="ctr">
                <a:spcBef>
                  <a:spcPct val="50000"/>
                </a:spcBef>
              </a:pPr>
              <a:r>
                <a:rPr lang="en-US" altLang="en-US" sz="2000"/>
                <a:t>6A</a:t>
              </a:r>
            </a:p>
            <a:p>
              <a:pPr algn="ctr">
                <a:spcBef>
                  <a:spcPct val="50000"/>
                </a:spcBef>
              </a:pPr>
              <a:r>
                <a:rPr lang="en-US" altLang="en-US" sz="2000"/>
                <a:t>10A (alternate)</a:t>
              </a:r>
            </a:p>
          </p:txBody>
        </p:sp>
        <p:sp>
          <p:nvSpPr>
            <p:cNvPr id="35852" name="Line 26">
              <a:extLst>
                <a:ext uri="{FF2B5EF4-FFF2-40B4-BE49-F238E27FC236}">
                  <a16:creationId xmlns:a16="http://schemas.microsoft.com/office/drawing/2014/main" id="{0B803F4B-3972-F4F7-92F9-ADC3550AD735}"/>
                </a:ext>
              </a:extLst>
            </p:cNvPr>
            <p:cNvSpPr>
              <a:spLocks noChangeShapeType="1"/>
            </p:cNvSpPr>
            <p:nvPr/>
          </p:nvSpPr>
          <p:spPr bwMode="auto">
            <a:xfrm flipV="1">
              <a:off x="1946" y="1615"/>
              <a:ext cx="842" cy="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6" name="Text Box 7">
            <a:extLst>
              <a:ext uri="{FF2B5EF4-FFF2-40B4-BE49-F238E27FC236}">
                <a16:creationId xmlns:a16="http://schemas.microsoft.com/office/drawing/2014/main" id="{3CEE73D6-0E30-D966-92F5-3455D5CBE51C}"/>
              </a:ext>
            </a:extLst>
          </p:cNvPr>
          <p:cNvSpPr txBox="1">
            <a:spLocks noChangeArrowheads="1"/>
          </p:cNvSpPr>
          <p:nvPr/>
        </p:nvSpPr>
        <p:spPr bwMode="auto">
          <a:xfrm>
            <a:off x="1293813" y="1673225"/>
            <a:ext cx="1789112"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a:t>New Meter</a:t>
            </a:r>
          </a:p>
          <a:p>
            <a:pPr algn="ctr"/>
            <a:r>
              <a:rPr lang="en-US" altLang="en-US"/>
              <a:t>FORMS</a:t>
            </a:r>
          </a:p>
          <a:p>
            <a:pPr algn="ctr"/>
            <a:r>
              <a:rPr lang="en-US" altLang="en-US" sz="1600"/>
              <a:t>(Electronic Meter)</a:t>
            </a:r>
            <a:endParaRPr lang="en-US" altLang="en-US"/>
          </a:p>
        </p:txBody>
      </p:sp>
      <p:sp>
        <p:nvSpPr>
          <p:cNvPr id="35847" name="Text Box 8">
            <a:extLst>
              <a:ext uri="{FF2B5EF4-FFF2-40B4-BE49-F238E27FC236}">
                <a16:creationId xmlns:a16="http://schemas.microsoft.com/office/drawing/2014/main" id="{4A7BD989-853C-A5FF-47A9-B65599169FF0}"/>
              </a:ext>
            </a:extLst>
          </p:cNvPr>
          <p:cNvSpPr txBox="1">
            <a:spLocks noChangeArrowheads="1"/>
          </p:cNvSpPr>
          <p:nvPr/>
        </p:nvSpPr>
        <p:spPr bwMode="auto">
          <a:xfrm>
            <a:off x="1420813" y="2843213"/>
            <a:ext cx="1511300" cy="3140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2000"/>
              <a:t>45S  </a:t>
            </a:r>
            <a:r>
              <a:rPr lang="en-US" altLang="en-US" sz="1600"/>
              <a:t>(or 35S)</a:t>
            </a:r>
            <a:endParaRPr lang="en-US" altLang="en-US" sz="2000"/>
          </a:p>
          <a:p>
            <a:pPr>
              <a:spcBef>
                <a:spcPct val="50000"/>
              </a:spcBef>
            </a:pPr>
            <a:r>
              <a:rPr lang="en-US" altLang="en-US" sz="2000"/>
              <a:t>36S  </a:t>
            </a:r>
            <a:r>
              <a:rPr lang="en-US" altLang="en-US" sz="1600"/>
              <a:t>(or 46S)</a:t>
            </a:r>
            <a:endParaRPr lang="en-US" altLang="en-US" sz="2000"/>
          </a:p>
          <a:p>
            <a:pPr>
              <a:spcBef>
                <a:spcPct val="50000"/>
              </a:spcBef>
            </a:pPr>
            <a:r>
              <a:rPr lang="en-US" altLang="en-US" sz="2000"/>
              <a:t>56S  </a:t>
            </a:r>
            <a:r>
              <a:rPr lang="en-US" altLang="en-US" sz="1600"/>
              <a:t>(or 66S)</a:t>
            </a:r>
            <a:endParaRPr lang="en-US" altLang="en-US" sz="2000"/>
          </a:p>
          <a:p>
            <a:pPr>
              <a:spcBef>
                <a:spcPct val="50000"/>
              </a:spcBef>
            </a:pPr>
            <a:endParaRPr lang="en-US" altLang="en-US" sz="2000"/>
          </a:p>
          <a:p>
            <a:pPr>
              <a:spcBef>
                <a:spcPct val="50000"/>
              </a:spcBef>
            </a:pPr>
            <a:r>
              <a:rPr lang="en-US" altLang="en-US" sz="2000"/>
              <a:t>45A  </a:t>
            </a:r>
            <a:r>
              <a:rPr lang="en-US" altLang="en-US" sz="1600"/>
              <a:t>(or 35A)</a:t>
            </a:r>
            <a:endParaRPr lang="en-US" altLang="en-US" sz="2000"/>
          </a:p>
          <a:p>
            <a:pPr>
              <a:spcBef>
                <a:spcPct val="50000"/>
              </a:spcBef>
            </a:pPr>
            <a:r>
              <a:rPr lang="en-US" altLang="en-US" sz="2000"/>
              <a:t>36A  </a:t>
            </a:r>
            <a:r>
              <a:rPr lang="en-US" altLang="en-US" sz="1600"/>
              <a:t>(or 46A)</a:t>
            </a:r>
            <a:endParaRPr lang="en-US" altLang="en-US" sz="2000"/>
          </a:p>
          <a:p>
            <a:pPr>
              <a:spcBef>
                <a:spcPct val="50000"/>
              </a:spcBef>
            </a:pPr>
            <a:r>
              <a:rPr lang="en-US" altLang="en-US" sz="2000"/>
              <a:t>48A</a:t>
            </a:r>
          </a:p>
        </p:txBody>
      </p:sp>
      <p:sp>
        <p:nvSpPr>
          <p:cNvPr id="35848" name="Text Box 9">
            <a:extLst>
              <a:ext uri="{FF2B5EF4-FFF2-40B4-BE49-F238E27FC236}">
                <a16:creationId xmlns:a16="http://schemas.microsoft.com/office/drawing/2014/main" id="{0EE4A21B-E960-319B-EDB8-9D0E60D56165}"/>
              </a:ext>
            </a:extLst>
          </p:cNvPr>
          <p:cNvSpPr txBox="1">
            <a:spLocks noChangeArrowheads="1"/>
          </p:cNvSpPr>
          <p:nvPr/>
        </p:nvSpPr>
        <p:spPr bwMode="auto">
          <a:xfrm>
            <a:off x="2625725" y="4179888"/>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2000"/>
          </a:p>
        </p:txBody>
      </p:sp>
      <p:sp>
        <p:nvSpPr>
          <p:cNvPr id="35849" name="Line 27">
            <a:extLst>
              <a:ext uri="{FF2B5EF4-FFF2-40B4-BE49-F238E27FC236}">
                <a16:creationId xmlns:a16="http://schemas.microsoft.com/office/drawing/2014/main" id="{04525C36-F7A3-E0B2-52C7-D58B978D4679}"/>
              </a:ext>
            </a:extLst>
          </p:cNvPr>
          <p:cNvSpPr>
            <a:spLocks noChangeShapeType="1"/>
          </p:cNvSpPr>
          <p:nvPr/>
        </p:nvSpPr>
        <p:spPr bwMode="auto">
          <a:xfrm>
            <a:off x="1366838" y="2795588"/>
            <a:ext cx="1603375"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A5075E43-4835-9899-4DB8-EF3604562F75}"/>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25</a:t>
            </a:fld>
            <a:endParaRPr lang="en-US" altLang="en-US" sz="900"/>
          </a:p>
        </p:txBody>
      </p:sp>
      <p:sp>
        <p:nvSpPr>
          <p:cNvPr id="37891" name="Rectangle 2">
            <a:extLst>
              <a:ext uri="{FF2B5EF4-FFF2-40B4-BE49-F238E27FC236}">
                <a16:creationId xmlns:a16="http://schemas.microsoft.com/office/drawing/2014/main" id="{9665B107-C911-3554-6C1F-444E56577FBD}"/>
              </a:ext>
            </a:extLst>
          </p:cNvPr>
          <p:cNvSpPr>
            <a:spLocks noGrp="1" noChangeArrowheads="1"/>
          </p:cNvSpPr>
          <p:nvPr>
            <p:ph type="title"/>
          </p:nvPr>
        </p:nvSpPr>
        <p:spPr/>
        <p:txBody>
          <a:bodyPr/>
          <a:lstStyle/>
          <a:p>
            <a:r>
              <a:rPr lang="en-US" altLang="en-US"/>
              <a:t>Dissecting the Diagram</a:t>
            </a:r>
          </a:p>
        </p:txBody>
      </p:sp>
      <p:grpSp>
        <p:nvGrpSpPr>
          <p:cNvPr id="37892" name="Group 4">
            <a:extLst>
              <a:ext uri="{FF2B5EF4-FFF2-40B4-BE49-F238E27FC236}">
                <a16:creationId xmlns:a16="http://schemas.microsoft.com/office/drawing/2014/main" id="{02A1CB58-0FA1-14DB-A660-E1384A60B6A7}"/>
              </a:ext>
            </a:extLst>
          </p:cNvPr>
          <p:cNvGrpSpPr>
            <a:grpSpLocks/>
          </p:cNvGrpSpPr>
          <p:nvPr/>
        </p:nvGrpSpPr>
        <p:grpSpPr bwMode="auto">
          <a:xfrm>
            <a:off x="823913" y="1903413"/>
            <a:ext cx="2008187" cy="2054225"/>
            <a:chOff x="591" y="989"/>
            <a:chExt cx="1265" cy="1294"/>
          </a:xfrm>
        </p:grpSpPr>
        <p:sp>
          <p:nvSpPr>
            <p:cNvPr id="37963" name="Oval 5">
              <a:extLst>
                <a:ext uri="{FF2B5EF4-FFF2-40B4-BE49-F238E27FC236}">
                  <a16:creationId xmlns:a16="http://schemas.microsoft.com/office/drawing/2014/main" id="{3B81CB7E-8F25-4F2D-348F-A27615D38FB2}"/>
                </a:ext>
              </a:extLst>
            </p:cNvPr>
            <p:cNvSpPr>
              <a:spLocks noChangeArrowheads="1"/>
            </p:cNvSpPr>
            <p:nvPr/>
          </p:nvSpPr>
          <p:spPr bwMode="auto">
            <a:xfrm>
              <a:off x="591" y="989"/>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37964" name="Group 6">
              <a:extLst>
                <a:ext uri="{FF2B5EF4-FFF2-40B4-BE49-F238E27FC236}">
                  <a16:creationId xmlns:a16="http://schemas.microsoft.com/office/drawing/2014/main" id="{81640E9E-B468-C98E-ECD8-95CA3F6F9E51}"/>
                </a:ext>
              </a:extLst>
            </p:cNvPr>
            <p:cNvGrpSpPr>
              <a:grpSpLocks/>
            </p:cNvGrpSpPr>
            <p:nvPr/>
          </p:nvGrpSpPr>
          <p:grpSpPr bwMode="auto">
            <a:xfrm>
              <a:off x="888" y="1230"/>
              <a:ext cx="671" cy="813"/>
              <a:chOff x="888" y="1230"/>
              <a:chExt cx="671" cy="813"/>
            </a:xfrm>
          </p:grpSpPr>
          <p:sp>
            <p:nvSpPr>
              <p:cNvPr id="37965" name="Line 7">
                <a:extLst>
                  <a:ext uri="{FF2B5EF4-FFF2-40B4-BE49-F238E27FC236}">
                    <a16:creationId xmlns:a16="http://schemas.microsoft.com/office/drawing/2014/main" id="{BD8C97F3-5D5A-B372-FE0E-778094CB03DA}"/>
                  </a:ext>
                </a:extLst>
              </p:cNvPr>
              <p:cNvSpPr>
                <a:spLocks noChangeShapeType="1"/>
              </p:cNvSpPr>
              <p:nvPr/>
            </p:nvSpPr>
            <p:spPr bwMode="auto">
              <a:xfrm>
                <a:off x="924" y="1352"/>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6" name="Line 8">
                <a:extLst>
                  <a:ext uri="{FF2B5EF4-FFF2-40B4-BE49-F238E27FC236}">
                    <a16:creationId xmlns:a16="http://schemas.microsoft.com/office/drawing/2014/main" id="{89DD8D07-8C76-1A12-2091-DE44CC138DC7}"/>
                  </a:ext>
                </a:extLst>
              </p:cNvPr>
              <p:cNvSpPr>
                <a:spLocks noChangeShapeType="1"/>
              </p:cNvSpPr>
              <p:nvPr/>
            </p:nvSpPr>
            <p:spPr bwMode="auto">
              <a:xfrm>
                <a:off x="923" y="1940"/>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7" name="Rectangle 9">
                <a:extLst>
                  <a:ext uri="{FF2B5EF4-FFF2-40B4-BE49-F238E27FC236}">
                    <a16:creationId xmlns:a16="http://schemas.microsoft.com/office/drawing/2014/main" id="{03A0C957-0D86-2BD7-3A49-6BD4A049AFDB}"/>
                  </a:ext>
                </a:extLst>
              </p:cNvPr>
              <p:cNvSpPr>
                <a:spLocks noChangeArrowheads="1"/>
              </p:cNvSpPr>
              <p:nvPr/>
            </p:nvSpPr>
            <p:spPr bwMode="auto">
              <a:xfrm>
                <a:off x="898"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68" name="Rectangle 10">
                <a:extLst>
                  <a:ext uri="{FF2B5EF4-FFF2-40B4-BE49-F238E27FC236}">
                    <a16:creationId xmlns:a16="http://schemas.microsoft.com/office/drawing/2014/main" id="{8165A35A-3DD0-2005-2516-51A3DDED0966}"/>
                  </a:ext>
                </a:extLst>
              </p:cNvPr>
              <p:cNvSpPr>
                <a:spLocks noChangeArrowheads="1"/>
              </p:cNvSpPr>
              <p:nvPr/>
            </p:nvSpPr>
            <p:spPr bwMode="auto">
              <a:xfrm>
                <a:off x="1528" y="1898"/>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69" name="Rectangle 11">
                <a:extLst>
                  <a:ext uri="{FF2B5EF4-FFF2-40B4-BE49-F238E27FC236}">
                    <a16:creationId xmlns:a16="http://schemas.microsoft.com/office/drawing/2014/main" id="{E80D3291-8279-2CDD-A183-D2F904C433AA}"/>
                  </a:ext>
                </a:extLst>
              </p:cNvPr>
              <p:cNvSpPr>
                <a:spLocks noChangeArrowheads="1"/>
              </p:cNvSpPr>
              <p:nvPr/>
            </p:nvSpPr>
            <p:spPr bwMode="auto">
              <a:xfrm>
                <a:off x="1120" y="1899"/>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70" name="Rectangle 12">
                <a:extLst>
                  <a:ext uri="{FF2B5EF4-FFF2-40B4-BE49-F238E27FC236}">
                    <a16:creationId xmlns:a16="http://schemas.microsoft.com/office/drawing/2014/main" id="{3B98A3A2-AB4B-5962-5C18-4DA7C4F57D59}"/>
                  </a:ext>
                </a:extLst>
              </p:cNvPr>
              <p:cNvSpPr>
                <a:spLocks noChangeArrowheads="1"/>
              </p:cNvSpPr>
              <p:nvPr/>
            </p:nvSpPr>
            <p:spPr bwMode="auto">
              <a:xfrm>
                <a:off x="1340"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71" name="Rectangle 13">
                <a:extLst>
                  <a:ext uri="{FF2B5EF4-FFF2-40B4-BE49-F238E27FC236}">
                    <a16:creationId xmlns:a16="http://schemas.microsoft.com/office/drawing/2014/main" id="{FB0596CB-FB1C-0655-8B8F-D24E9B307F59}"/>
                  </a:ext>
                </a:extLst>
              </p:cNvPr>
              <p:cNvSpPr>
                <a:spLocks noChangeArrowheads="1"/>
              </p:cNvSpPr>
              <p:nvPr/>
            </p:nvSpPr>
            <p:spPr bwMode="auto">
              <a:xfrm>
                <a:off x="888" y="1234"/>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72" name="Rectangle 14">
                <a:extLst>
                  <a:ext uri="{FF2B5EF4-FFF2-40B4-BE49-F238E27FC236}">
                    <a16:creationId xmlns:a16="http://schemas.microsoft.com/office/drawing/2014/main" id="{7EA45F8E-265F-ABB0-5D1E-7F7F7EF6A783}"/>
                  </a:ext>
                </a:extLst>
              </p:cNvPr>
              <p:cNvSpPr>
                <a:spLocks noChangeArrowheads="1"/>
              </p:cNvSpPr>
              <p:nvPr/>
            </p:nvSpPr>
            <p:spPr bwMode="auto">
              <a:xfrm>
                <a:off x="1538" y="1234"/>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73" name="Rectangle 15">
                <a:extLst>
                  <a:ext uri="{FF2B5EF4-FFF2-40B4-BE49-F238E27FC236}">
                    <a16:creationId xmlns:a16="http://schemas.microsoft.com/office/drawing/2014/main" id="{1E594412-2BF7-0977-795B-DF92B04B6C25}"/>
                  </a:ext>
                </a:extLst>
              </p:cNvPr>
              <p:cNvSpPr>
                <a:spLocks noChangeArrowheads="1"/>
              </p:cNvSpPr>
              <p:nvPr/>
            </p:nvSpPr>
            <p:spPr bwMode="auto">
              <a:xfrm>
                <a:off x="1127" y="1234"/>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37974" name="Group 16">
                <a:extLst>
                  <a:ext uri="{FF2B5EF4-FFF2-40B4-BE49-F238E27FC236}">
                    <a16:creationId xmlns:a16="http://schemas.microsoft.com/office/drawing/2014/main" id="{3EEBCBF1-69F9-4635-F0C2-370195A89E28}"/>
                  </a:ext>
                </a:extLst>
              </p:cNvPr>
              <p:cNvGrpSpPr>
                <a:grpSpLocks/>
              </p:cNvGrpSpPr>
              <p:nvPr/>
            </p:nvGrpSpPr>
            <p:grpSpPr bwMode="auto">
              <a:xfrm>
                <a:off x="914" y="1352"/>
                <a:ext cx="70" cy="584"/>
                <a:chOff x="914" y="1352"/>
                <a:chExt cx="70" cy="584"/>
              </a:xfrm>
            </p:grpSpPr>
            <p:sp>
              <p:nvSpPr>
                <p:cNvPr id="38007" name="Line 17">
                  <a:extLst>
                    <a:ext uri="{FF2B5EF4-FFF2-40B4-BE49-F238E27FC236}">
                      <a16:creationId xmlns:a16="http://schemas.microsoft.com/office/drawing/2014/main" id="{B14E6F46-2472-8A10-ED61-FA0AA1D37EAC}"/>
                    </a:ext>
                  </a:extLst>
                </p:cNvPr>
                <p:cNvSpPr>
                  <a:spLocks noChangeShapeType="1"/>
                </p:cNvSpPr>
                <p:nvPr/>
              </p:nvSpPr>
              <p:spPr bwMode="auto">
                <a:xfrm>
                  <a:off x="952"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8" name="Line 18">
                  <a:extLst>
                    <a:ext uri="{FF2B5EF4-FFF2-40B4-BE49-F238E27FC236}">
                      <a16:creationId xmlns:a16="http://schemas.microsoft.com/office/drawing/2014/main" id="{B77867B9-15A3-B1C6-0453-37AD57ED420B}"/>
                    </a:ext>
                  </a:extLst>
                </p:cNvPr>
                <p:cNvSpPr>
                  <a:spLocks noChangeShapeType="1"/>
                </p:cNvSpPr>
                <p:nvPr/>
              </p:nvSpPr>
              <p:spPr bwMode="auto">
                <a:xfrm>
                  <a:off x="952"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9" name="Line 19">
                  <a:extLst>
                    <a:ext uri="{FF2B5EF4-FFF2-40B4-BE49-F238E27FC236}">
                      <a16:creationId xmlns:a16="http://schemas.microsoft.com/office/drawing/2014/main" id="{FB6F8A99-1FE7-C8A8-087B-A4D6AE8E7D39}"/>
                    </a:ext>
                  </a:extLst>
                </p:cNvPr>
                <p:cNvSpPr>
                  <a:spLocks noChangeShapeType="1"/>
                </p:cNvSpPr>
                <p:nvPr/>
              </p:nvSpPr>
              <p:spPr bwMode="auto">
                <a:xfrm>
                  <a:off x="918"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0" name="Line 20">
                  <a:extLst>
                    <a:ext uri="{FF2B5EF4-FFF2-40B4-BE49-F238E27FC236}">
                      <a16:creationId xmlns:a16="http://schemas.microsoft.com/office/drawing/2014/main" id="{C26657D0-47F1-F8D2-CF1C-03EE48593F91}"/>
                    </a:ext>
                  </a:extLst>
                </p:cNvPr>
                <p:cNvSpPr>
                  <a:spLocks noChangeShapeType="1"/>
                </p:cNvSpPr>
                <p:nvPr/>
              </p:nvSpPr>
              <p:spPr bwMode="auto">
                <a:xfrm>
                  <a:off x="925"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011" name="Group 21">
                  <a:extLst>
                    <a:ext uri="{FF2B5EF4-FFF2-40B4-BE49-F238E27FC236}">
                      <a16:creationId xmlns:a16="http://schemas.microsoft.com/office/drawing/2014/main" id="{602BEF02-A689-A81B-F41A-17DFBDE3F3EB}"/>
                    </a:ext>
                  </a:extLst>
                </p:cNvPr>
                <p:cNvGrpSpPr>
                  <a:grpSpLocks/>
                </p:cNvGrpSpPr>
                <p:nvPr/>
              </p:nvGrpSpPr>
              <p:grpSpPr bwMode="auto">
                <a:xfrm>
                  <a:off x="914" y="1581"/>
                  <a:ext cx="70" cy="140"/>
                  <a:chOff x="914" y="1581"/>
                  <a:chExt cx="70" cy="140"/>
                </a:xfrm>
              </p:grpSpPr>
              <p:sp>
                <p:nvSpPr>
                  <p:cNvPr id="38012" name="Line 22">
                    <a:extLst>
                      <a:ext uri="{FF2B5EF4-FFF2-40B4-BE49-F238E27FC236}">
                        <a16:creationId xmlns:a16="http://schemas.microsoft.com/office/drawing/2014/main" id="{D7707664-E6F6-F407-D9A8-816909AEDC2C}"/>
                      </a:ext>
                    </a:extLst>
                  </p:cNvPr>
                  <p:cNvSpPr>
                    <a:spLocks noChangeShapeType="1"/>
                  </p:cNvSpPr>
                  <p:nvPr/>
                </p:nvSpPr>
                <p:spPr bwMode="auto">
                  <a:xfrm flipH="1">
                    <a:off x="914"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3" name="Line 23">
                    <a:extLst>
                      <a:ext uri="{FF2B5EF4-FFF2-40B4-BE49-F238E27FC236}">
                        <a16:creationId xmlns:a16="http://schemas.microsoft.com/office/drawing/2014/main" id="{9680B79E-C3B1-01CE-1EAE-8730755098B8}"/>
                      </a:ext>
                    </a:extLst>
                  </p:cNvPr>
                  <p:cNvSpPr>
                    <a:spLocks noChangeShapeType="1"/>
                  </p:cNvSpPr>
                  <p:nvPr/>
                </p:nvSpPr>
                <p:spPr bwMode="auto">
                  <a:xfrm>
                    <a:off x="916"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4" name="Line 24">
                    <a:extLst>
                      <a:ext uri="{FF2B5EF4-FFF2-40B4-BE49-F238E27FC236}">
                        <a16:creationId xmlns:a16="http://schemas.microsoft.com/office/drawing/2014/main" id="{CCF42EC1-4221-EAA1-ABA1-0773E7C31B13}"/>
                      </a:ext>
                    </a:extLst>
                  </p:cNvPr>
                  <p:cNvSpPr>
                    <a:spLocks noChangeShapeType="1"/>
                  </p:cNvSpPr>
                  <p:nvPr/>
                </p:nvSpPr>
                <p:spPr bwMode="auto">
                  <a:xfrm>
                    <a:off x="951"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7975" name="Group 25">
                <a:extLst>
                  <a:ext uri="{FF2B5EF4-FFF2-40B4-BE49-F238E27FC236}">
                    <a16:creationId xmlns:a16="http://schemas.microsoft.com/office/drawing/2014/main" id="{ECA266A6-2A18-A442-F09F-FCA76A7C6C37}"/>
                  </a:ext>
                </a:extLst>
              </p:cNvPr>
              <p:cNvGrpSpPr>
                <a:grpSpLocks/>
              </p:cNvGrpSpPr>
              <p:nvPr/>
            </p:nvGrpSpPr>
            <p:grpSpPr bwMode="auto">
              <a:xfrm>
                <a:off x="1454" y="1350"/>
                <a:ext cx="70" cy="585"/>
                <a:chOff x="1454" y="1350"/>
                <a:chExt cx="70" cy="585"/>
              </a:xfrm>
            </p:grpSpPr>
            <p:sp>
              <p:nvSpPr>
                <p:cNvPr id="37999" name="Line 26">
                  <a:extLst>
                    <a:ext uri="{FF2B5EF4-FFF2-40B4-BE49-F238E27FC236}">
                      <a16:creationId xmlns:a16="http://schemas.microsoft.com/office/drawing/2014/main" id="{99950443-6249-9375-8156-ADF67FF2F11E}"/>
                    </a:ext>
                  </a:extLst>
                </p:cNvPr>
                <p:cNvSpPr>
                  <a:spLocks noChangeShapeType="1"/>
                </p:cNvSpPr>
                <p:nvPr/>
              </p:nvSpPr>
              <p:spPr bwMode="auto">
                <a:xfrm>
                  <a:off x="1486"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0" name="Line 27">
                  <a:extLst>
                    <a:ext uri="{FF2B5EF4-FFF2-40B4-BE49-F238E27FC236}">
                      <a16:creationId xmlns:a16="http://schemas.microsoft.com/office/drawing/2014/main" id="{6890C604-FE68-889B-D2CE-D9D05C3949C9}"/>
                    </a:ext>
                  </a:extLst>
                </p:cNvPr>
                <p:cNvSpPr>
                  <a:spLocks noChangeShapeType="1"/>
                </p:cNvSpPr>
                <p:nvPr/>
              </p:nvSpPr>
              <p:spPr bwMode="auto">
                <a:xfrm>
                  <a:off x="1486"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1" name="Line 28">
                  <a:extLst>
                    <a:ext uri="{FF2B5EF4-FFF2-40B4-BE49-F238E27FC236}">
                      <a16:creationId xmlns:a16="http://schemas.microsoft.com/office/drawing/2014/main" id="{9826BAB1-DC6F-661F-607B-807B9E53DB28}"/>
                    </a:ext>
                  </a:extLst>
                </p:cNvPr>
                <p:cNvSpPr>
                  <a:spLocks noChangeShapeType="1"/>
                </p:cNvSpPr>
                <p:nvPr/>
              </p:nvSpPr>
              <p:spPr bwMode="auto">
                <a:xfrm flipH="1">
                  <a:off x="1492"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2" name="Line 29">
                  <a:extLst>
                    <a:ext uri="{FF2B5EF4-FFF2-40B4-BE49-F238E27FC236}">
                      <a16:creationId xmlns:a16="http://schemas.microsoft.com/office/drawing/2014/main" id="{16BB6073-06D1-8D5B-118C-601DFD02C33B}"/>
                    </a:ext>
                  </a:extLst>
                </p:cNvPr>
                <p:cNvSpPr>
                  <a:spLocks noChangeShapeType="1"/>
                </p:cNvSpPr>
                <p:nvPr/>
              </p:nvSpPr>
              <p:spPr bwMode="auto">
                <a:xfrm flipH="1">
                  <a:off x="1489"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003" name="Group 30">
                  <a:extLst>
                    <a:ext uri="{FF2B5EF4-FFF2-40B4-BE49-F238E27FC236}">
                      <a16:creationId xmlns:a16="http://schemas.microsoft.com/office/drawing/2014/main" id="{70E144D0-9F33-430B-4840-996A64844A20}"/>
                    </a:ext>
                  </a:extLst>
                </p:cNvPr>
                <p:cNvGrpSpPr>
                  <a:grpSpLocks/>
                </p:cNvGrpSpPr>
                <p:nvPr/>
              </p:nvGrpSpPr>
              <p:grpSpPr bwMode="auto">
                <a:xfrm>
                  <a:off x="1454" y="1580"/>
                  <a:ext cx="70" cy="140"/>
                  <a:chOff x="1454" y="1580"/>
                  <a:chExt cx="70" cy="140"/>
                </a:xfrm>
              </p:grpSpPr>
              <p:sp>
                <p:nvSpPr>
                  <p:cNvPr id="38004" name="Line 31">
                    <a:extLst>
                      <a:ext uri="{FF2B5EF4-FFF2-40B4-BE49-F238E27FC236}">
                        <a16:creationId xmlns:a16="http://schemas.microsoft.com/office/drawing/2014/main" id="{B0225DAE-1AF0-B9C7-9117-99BB60EDF24E}"/>
                      </a:ext>
                    </a:extLst>
                  </p:cNvPr>
                  <p:cNvSpPr>
                    <a:spLocks noChangeShapeType="1"/>
                  </p:cNvSpPr>
                  <p:nvPr/>
                </p:nvSpPr>
                <p:spPr bwMode="auto">
                  <a:xfrm flipH="1">
                    <a:off x="1454"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5" name="Line 32">
                    <a:extLst>
                      <a:ext uri="{FF2B5EF4-FFF2-40B4-BE49-F238E27FC236}">
                        <a16:creationId xmlns:a16="http://schemas.microsoft.com/office/drawing/2014/main" id="{EC145833-603F-DD1B-E45F-E7087325F0A1}"/>
                      </a:ext>
                    </a:extLst>
                  </p:cNvPr>
                  <p:cNvSpPr>
                    <a:spLocks noChangeShapeType="1"/>
                  </p:cNvSpPr>
                  <p:nvPr/>
                </p:nvSpPr>
                <p:spPr bwMode="auto">
                  <a:xfrm>
                    <a:off x="1456"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6" name="Line 33">
                    <a:extLst>
                      <a:ext uri="{FF2B5EF4-FFF2-40B4-BE49-F238E27FC236}">
                        <a16:creationId xmlns:a16="http://schemas.microsoft.com/office/drawing/2014/main" id="{B34D94BD-EA2D-7C62-4394-6C0EBDC41066}"/>
                      </a:ext>
                    </a:extLst>
                  </p:cNvPr>
                  <p:cNvSpPr>
                    <a:spLocks noChangeShapeType="1"/>
                  </p:cNvSpPr>
                  <p:nvPr/>
                </p:nvSpPr>
                <p:spPr bwMode="auto">
                  <a:xfrm>
                    <a:off x="1491"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7976" name="Group 34">
                <a:extLst>
                  <a:ext uri="{FF2B5EF4-FFF2-40B4-BE49-F238E27FC236}">
                    <a16:creationId xmlns:a16="http://schemas.microsoft.com/office/drawing/2014/main" id="{209AF37E-3452-42BA-9351-801C6C15C767}"/>
                  </a:ext>
                </a:extLst>
              </p:cNvPr>
              <p:cNvGrpSpPr>
                <a:grpSpLocks/>
              </p:cNvGrpSpPr>
              <p:nvPr/>
            </p:nvGrpSpPr>
            <p:grpSpPr bwMode="auto">
              <a:xfrm>
                <a:off x="1357" y="1291"/>
                <a:ext cx="123" cy="617"/>
                <a:chOff x="1357" y="1291"/>
                <a:chExt cx="123" cy="617"/>
              </a:xfrm>
            </p:grpSpPr>
            <p:sp>
              <p:nvSpPr>
                <p:cNvPr id="37989" name="Line 35">
                  <a:extLst>
                    <a:ext uri="{FF2B5EF4-FFF2-40B4-BE49-F238E27FC236}">
                      <a16:creationId xmlns:a16="http://schemas.microsoft.com/office/drawing/2014/main" id="{E7267175-5812-772F-64C4-49BEBCE2AE3C}"/>
                    </a:ext>
                  </a:extLst>
                </p:cNvPr>
                <p:cNvSpPr>
                  <a:spLocks noChangeShapeType="1"/>
                </p:cNvSpPr>
                <p:nvPr/>
              </p:nvSpPr>
              <p:spPr bwMode="auto">
                <a:xfrm flipH="1">
                  <a:off x="1357" y="1291"/>
                  <a:ext cx="76"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0" name="Line 36">
                  <a:extLst>
                    <a:ext uri="{FF2B5EF4-FFF2-40B4-BE49-F238E27FC236}">
                      <a16:creationId xmlns:a16="http://schemas.microsoft.com/office/drawing/2014/main" id="{949DFE64-6D66-A0CC-8993-F0057BA1F50D}"/>
                    </a:ext>
                  </a:extLst>
                </p:cNvPr>
                <p:cNvSpPr>
                  <a:spLocks noChangeShapeType="1"/>
                </p:cNvSpPr>
                <p:nvPr/>
              </p:nvSpPr>
              <p:spPr bwMode="auto">
                <a:xfrm>
                  <a:off x="1440" y="1291"/>
                  <a:ext cx="2"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 name="Line 37">
                  <a:extLst>
                    <a:ext uri="{FF2B5EF4-FFF2-40B4-BE49-F238E27FC236}">
                      <a16:creationId xmlns:a16="http://schemas.microsoft.com/office/drawing/2014/main" id="{A937F9CF-10A6-9850-EA41-7924ABE8DE99}"/>
                    </a:ext>
                  </a:extLst>
                </p:cNvPr>
                <p:cNvSpPr>
                  <a:spLocks noChangeShapeType="1"/>
                </p:cNvSpPr>
                <p:nvPr/>
              </p:nvSpPr>
              <p:spPr bwMode="auto">
                <a:xfrm>
                  <a:off x="1449" y="1730"/>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92" name="Group 38">
                  <a:extLst>
                    <a:ext uri="{FF2B5EF4-FFF2-40B4-BE49-F238E27FC236}">
                      <a16:creationId xmlns:a16="http://schemas.microsoft.com/office/drawing/2014/main" id="{FE48DB6E-2214-4850-F7CA-5A888AEA2903}"/>
                    </a:ext>
                  </a:extLst>
                </p:cNvPr>
                <p:cNvGrpSpPr>
                  <a:grpSpLocks/>
                </p:cNvGrpSpPr>
                <p:nvPr/>
              </p:nvGrpSpPr>
              <p:grpSpPr bwMode="auto">
                <a:xfrm>
                  <a:off x="1410" y="1578"/>
                  <a:ext cx="70" cy="140"/>
                  <a:chOff x="1410" y="1578"/>
                  <a:chExt cx="70" cy="140"/>
                </a:xfrm>
              </p:grpSpPr>
              <p:sp>
                <p:nvSpPr>
                  <p:cNvPr id="37996" name="Line 39">
                    <a:extLst>
                      <a:ext uri="{FF2B5EF4-FFF2-40B4-BE49-F238E27FC236}">
                        <a16:creationId xmlns:a16="http://schemas.microsoft.com/office/drawing/2014/main" id="{09BCCB7D-2A17-1B9A-3208-87EBDB8EABE0}"/>
                      </a:ext>
                    </a:extLst>
                  </p:cNvPr>
                  <p:cNvSpPr>
                    <a:spLocks noChangeShapeType="1"/>
                  </p:cNvSpPr>
                  <p:nvPr/>
                </p:nvSpPr>
                <p:spPr bwMode="auto">
                  <a:xfrm flipH="1">
                    <a:off x="1410"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7" name="Line 40">
                    <a:extLst>
                      <a:ext uri="{FF2B5EF4-FFF2-40B4-BE49-F238E27FC236}">
                        <a16:creationId xmlns:a16="http://schemas.microsoft.com/office/drawing/2014/main" id="{34B7F1C6-A48F-B82F-2811-A31792717F3D}"/>
                      </a:ext>
                    </a:extLst>
                  </p:cNvPr>
                  <p:cNvSpPr>
                    <a:spLocks noChangeShapeType="1"/>
                  </p:cNvSpPr>
                  <p:nvPr/>
                </p:nvSpPr>
                <p:spPr bwMode="auto">
                  <a:xfrm>
                    <a:off x="1412"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8" name="Line 41">
                    <a:extLst>
                      <a:ext uri="{FF2B5EF4-FFF2-40B4-BE49-F238E27FC236}">
                        <a16:creationId xmlns:a16="http://schemas.microsoft.com/office/drawing/2014/main" id="{9D108230-7A4E-EEAA-0103-D2891A886251}"/>
                      </a:ext>
                    </a:extLst>
                  </p:cNvPr>
                  <p:cNvSpPr>
                    <a:spLocks noChangeShapeType="1"/>
                  </p:cNvSpPr>
                  <p:nvPr/>
                </p:nvSpPr>
                <p:spPr bwMode="auto">
                  <a:xfrm>
                    <a:off x="1447"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93" name="Line 42">
                  <a:extLst>
                    <a:ext uri="{FF2B5EF4-FFF2-40B4-BE49-F238E27FC236}">
                      <a16:creationId xmlns:a16="http://schemas.microsoft.com/office/drawing/2014/main" id="{166A4447-7DEA-4627-BF4E-8EA3446E3159}"/>
                    </a:ext>
                  </a:extLst>
                </p:cNvPr>
                <p:cNvSpPr>
                  <a:spLocks noChangeShapeType="1"/>
                </p:cNvSpPr>
                <p:nvPr/>
              </p:nvSpPr>
              <p:spPr bwMode="auto">
                <a:xfrm flipH="1">
                  <a:off x="1410" y="1827"/>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4" name="Line 43">
                  <a:extLst>
                    <a:ext uri="{FF2B5EF4-FFF2-40B4-BE49-F238E27FC236}">
                      <a16:creationId xmlns:a16="http://schemas.microsoft.com/office/drawing/2014/main" id="{94338B9A-F4AE-A17D-541D-A8C94D300997}"/>
                    </a:ext>
                  </a:extLst>
                </p:cNvPr>
                <p:cNvSpPr>
                  <a:spLocks noChangeShapeType="1"/>
                </p:cNvSpPr>
                <p:nvPr/>
              </p:nvSpPr>
              <p:spPr bwMode="auto">
                <a:xfrm>
                  <a:off x="1409" y="1872"/>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5" name="Line 44">
                  <a:extLst>
                    <a:ext uri="{FF2B5EF4-FFF2-40B4-BE49-F238E27FC236}">
                      <a16:creationId xmlns:a16="http://schemas.microsoft.com/office/drawing/2014/main" id="{4252D768-2F4F-7653-A51E-F05208D7F9B1}"/>
                    </a:ext>
                  </a:extLst>
                </p:cNvPr>
                <p:cNvSpPr>
                  <a:spLocks noChangeShapeType="1"/>
                </p:cNvSpPr>
                <p:nvPr/>
              </p:nvSpPr>
              <p:spPr bwMode="auto">
                <a:xfrm flipH="1" flipV="1">
                  <a:off x="1368" y="1907"/>
                  <a:ext cx="32"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77" name="Rectangle 45">
                <a:extLst>
                  <a:ext uri="{FF2B5EF4-FFF2-40B4-BE49-F238E27FC236}">
                    <a16:creationId xmlns:a16="http://schemas.microsoft.com/office/drawing/2014/main" id="{D3D93755-C6E1-77EB-242F-93785DFFC3BA}"/>
                  </a:ext>
                </a:extLst>
              </p:cNvPr>
              <p:cNvSpPr>
                <a:spLocks noChangeArrowheads="1"/>
              </p:cNvSpPr>
              <p:nvPr/>
            </p:nvSpPr>
            <p:spPr bwMode="auto">
              <a:xfrm>
                <a:off x="1343"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37978" name="Group 46">
                <a:extLst>
                  <a:ext uri="{FF2B5EF4-FFF2-40B4-BE49-F238E27FC236}">
                    <a16:creationId xmlns:a16="http://schemas.microsoft.com/office/drawing/2014/main" id="{0DE993F5-1A46-1A45-0ACB-8EBB2C2EBC8E}"/>
                  </a:ext>
                </a:extLst>
              </p:cNvPr>
              <p:cNvGrpSpPr>
                <a:grpSpLocks/>
              </p:cNvGrpSpPr>
              <p:nvPr/>
            </p:nvGrpSpPr>
            <p:grpSpPr bwMode="auto">
              <a:xfrm>
                <a:off x="962" y="1296"/>
                <a:ext cx="152" cy="612"/>
                <a:chOff x="962" y="1296"/>
                <a:chExt cx="152" cy="612"/>
              </a:xfrm>
            </p:grpSpPr>
            <p:sp>
              <p:nvSpPr>
                <p:cNvPr id="37979" name="Line 47">
                  <a:extLst>
                    <a:ext uri="{FF2B5EF4-FFF2-40B4-BE49-F238E27FC236}">
                      <a16:creationId xmlns:a16="http://schemas.microsoft.com/office/drawing/2014/main" id="{9CC88236-D054-C5EE-55A0-AC0EE2D1D9BF}"/>
                    </a:ext>
                  </a:extLst>
                </p:cNvPr>
                <p:cNvSpPr>
                  <a:spLocks noChangeShapeType="1"/>
                </p:cNvSpPr>
                <p:nvPr/>
              </p:nvSpPr>
              <p:spPr bwMode="auto">
                <a:xfrm>
                  <a:off x="1002" y="1296"/>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0" name="Line 48">
                  <a:extLst>
                    <a:ext uri="{FF2B5EF4-FFF2-40B4-BE49-F238E27FC236}">
                      <a16:creationId xmlns:a16="http://schemas.microsoft.com/office/drawing/2014/main" id="{1CD1D3D7-BA25-FC1B-0F24-1F3BBB5D4A9F}"/>
                    </a:ext>
                  </a:extLst>
                </p:cNvPr>
                <p:cNvSpPr>
                  <a:spLocks noChangeShapeType="1"/>
                </p:cNvSpPr>
                <p:nvPr/>
              </p:nvSpPr>
              <p:spPr bwMode="auto">
                <a:xfrm>
                  <a:off x="997" y="1298"/>
                  <a:ext cx="1"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1" name="Line 49">
                  <a:extLst>
                    <a:ext uri="{FF2B5EF4-FFF2-40B4-BE49-F238E27FC236}">
                      <a16:creationId xmlns:a16="http://schemas.microsoft.com/office/drawing/2014/main" id="{46A46949-E281-8329-4499-154AACB8A889}"/>
                    </a:ext>
                  </a:extLst>
                </p:cNvPr>
                <p:cNvSpPr>
                  <a:spLocks noChangeShapeType="1"/>
                </p:cNvSpPr>
                <p:nvPr/>
              </p:nvSpPr>
              <p:spPr bwMode="auto">
                <a:xfrm>
                  <a:off x="998" y="1731"/>
                  <a:ext cx="0" cy="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82" name="Group 50">
                  <a:extLst>
                    <a:ext uri="{FF2B5EF4-FFF2-40B4-BE49-F238E27FC236}">
                      <a16:creationId xmlns:a16="http://schemas.microsoft.com/office/drawing/2014/main" id="{3FCB311C-997D-0252-D485-450D640C7AF7}"/>
                    </a:ext>
                  </a:extLst>
                </p:cNvPr>
                <p:cNvGrpSpPr>
                  <a:grpSpLocks/>
                </p:cNvGrpSpPr>
                <p:nvPr/>
              </p:nvGrpSpPr>
              <p:grpSpPr bwMode="auto">
                <a:xfrm>
                  <a:off x="962" y="1581"/>
                  <a:ext cx="70" cy="140"/>
                  <a:chOff x="962" y="1581"/>
                  <a:chExt cx="70" cy="140"/>
                </a:xfrm>
              </p:grpSpPr>
              <p:sp>
                <p:nvSpPr>
                  <p:cNvPr id="37986" name="Line 51">
                    <a:extLst>
                      <a:ext uri="{FF2B5EF4-FFF2-40B4-BE49-F238E27FC236}">
                        <a16:creationId xmlns:a16="http://schemas.microsoft.com/office/drawing/2014/main" id="{2E7D971A-7928-69BB-5098-36381007E94C}"/>
                      </a:ext>
                    </a:extLst>
                  </p:cNvPr>
                  <p:cNvSpPr>
                    <a:spLocks noChangeShapeType="1"/>
                  </p:cNvSpPr>
                  <p:nvPr/>
                </p:nvSpPr>
                <p:spPr bwMode="auto">
                  <a:xfrm flipH="1">
                    <a:off x="962"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7" name="Line 52">
                    <a:extLst>
                      <a:ext uri="{FF2B5EF4-FFF2-40B4-BE49-F238E27FC236}">
                        <a16:creationId xmlns:a16="http://schemas.microsoft.com/office/drawing/2014/main" id="{FE2515C5-72E4-F37F-EC3C-ECA87DC360E0}"/>
                      </a:ext>
                    </a:extLst>
                  </p:cNvPr>
                  <p:cNvSpPr>
                    <a:spLocks noChangeShapeType="1"/>
                  </p:cNvSpPr>
                  <p:nvPr/>
                </p:nvSpPr>
                <p:spPr bwMode="auto">
                  <a:xfrm>
                    <a:off x="965"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8" name="Line 53">
                    <a:extLst>
                      <a:ext uri="{FF2B5EF4-FFF2-40B4-BE49-F238E27FC236}">
                        <a16:creationId xmlns:a16="http://schemas.microsoft.com/office/drawing/2014/main" id="{D379491E-C6AA-84E0-133E-5FC4A9A84CD7}"/>
                      </a:ext>
                    </a:extLst>
                  </p:cNvPr>
                  <p:cNvSpPr>
                    <a:spLocks noChangeShapeType="1"/>
                  </p:cNvSpPr>
                  <p:nvPr/>
                </p:nvSpPr>
                <p:spPr bwMode="auto">
                  <a:xfrm>
                    <a:off x="1000"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83" name="Line 54">
                  <a:extLst>
                    <a:ext uri="{FF2B5EF4-FFF2-40B4-BE49-F238E27FC236}">
                      <a16:creationId xmlns:a16="http://schemas.microsoft.com/office/drawing/2014/main" id="{D3F4860A-BB75-9EA7-5159-262AC4716584}"/>
                    </a:ext>
                  </a:extLst>
                </p:cNvPr>
                <p:cNvSpPr>
                  <a:spLocks noChangeShapeType="1"/>
                </p:cNvSpPr>
                <p:nvPr/>
              </p:nvSpPr>
              <p:spPr bwMode="auto">
                <a:xfrm>
                  <a:off x="998" y="1826"/>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4" name="Line 55">
                  <a:extLst>
                    <a:ext uri="{FF2B5EF4-FFF2-40B4-BE49-F238E27FC236}">
                      <a16:creationId xmlns:a16="http://schemas.microsoft.com/office/drawing/2014/main" id="{D75DC2D1-CE1B-9774-AB39-EDEB789576DB}"/>
                    </a:ext>
                  </a:extLst>
                </p:cNvPr>
                <p:cNvSpPr>
                  <a:spLocks noChangeShapeType="1"/>
                </p:cNvSpPr>
                <p:nvPr/>
              </p:nvSpPr>
              <p:spPr bwMode="auto">
                <a:xfrm>
                  <a:off x="1045" y="1871"/>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5" name="Line 56">
                  <a:extLst>
                    <a:ext uri="{FF2B5EF4-FFF2-40B4-BE49-F238E27FC236}">
                      <a16:creationId xmlns:a16="http://schemas.microsoft.com/office/drawing/2014/main" id="{7F2723B1-2313-2BBC-9584-89FDFD4821E4}"/>
                    </a:ext>
                  </a:extLst>
                </p:cNvPr>
                <p:cNvSpPr>
                  <a:spLocks noChangeShapeType="1"/>
                </p:cNvSpPr>
                <p:nvPr/>
              </p:nvSpPr>
              <p:spPr bwMode="auto">
                <a:xfrm>
                  <a:off x="1046" y="1907"/>
                  <a:ext cx="68"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37893" name="Text Box 111">
            <a:extLst>
              <a:ext uri="{FF2B5EF4-FFF2-40B4-BE49-F238E27FC236}">
                <a16:creationId xmlns:a16="http://schemas.microsoft.com/office/drawing/2014/main" id="{0095415D-DF65-F846-974D-F74885AD3AE7}"/>
              </a:ext>
            </a:extLst>
          </p:cNvPr>
          <p:cNvSpPr txBox="1">
            <a:spLocks noChangeArrowheads="1"/>
          </p:cNvSpPr>
          <p:nvPr/>
        </p:nvSpPr>
        <p:spPr bwMode="auto">
          <a:xfrm>
            <a:off x="3448050" y="1684338"/>
            <a:ext cx="2208213" cy="337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Meter Terminals</a:t>
            </a:r>
          </a:p>
          <a:p>
            <a:pPr algn="ctr">
              <a:spcBef>
                <a:spcPct val="50000"/>
              </a:spcBef>
            </a:pPr>
            <a:endParaRPr lang="en-US" altLang="en-US" sz="1600" b="1"/>
          </a:p>
          <a:p>
            <a:pPr algn="ctr">
              <a:spcBef>
                <a:spcPct val="50000"/>
              </a:spcBef>
            </a:pPr>
            <a:r>
              <a:rPr lang="en-US" altLang="en-US" sz="1600" b="1"/>
              <a:t>Current Circuits</a:t>
            </a:r>
          </a:p>
          <a:p>
            <a:pPr algn="ctr"/>
            <a:r>
              <a:rPr lang="en-US" altLang="en-US" sz="1400" b="1"/>
              <a:t>(Heavy Dark Lines)</a:t>
            </a:r>
            <a:endParaRPr lang="en-US" altLang="en-US" sz="1600" b="1"/>
          </a:p>
          <a:p>
            <a:pPr algn="ctr"/>
            <a:endParaRPr lang="en-US" altLang="en-US" sz="1600" b="1"/>
          </a:p>
          <a:p>
            <a:pPr algn="ctr">
              <a:spcBef>
                <a:spcPct val="50000"/>
              </a:spcBef>
            </a:pPr>
            <a:r>
              <a:rPr lang="en-US" altLang="en-US" sz="1600" b="1"/>
              <a:t>Voltage Circuits</a:t>
            </a:r>
          </a:p>
          <a:p>
            <a:pPr algn="ctr">
              <a:spcBef>
                <a:spcPct val="50000"/>
              </a:spcBef>
            </a:pPr>
            <a:r>
              <a:rPr lang="en-US" altLang="en-US" sz="1600" b="1"/>
              <a:t>Element or Stator</a:t>
            </a:r>
          </a:p>
          <a:p>
            <a:pPr algn="ctr"/>
            <a:r>
              <a:rPr lang="en-US" altLang="en-US" sz="1400" b="1"/>
              <a:t>(Includes both a voltage</a:t>
            </a:r>
          </a:p>
          <a:p>
            <a:pPr algn="ctr"/>
            <a:r>
              <a:rPr lang="en-US" altLang="en-US" sz="1400" b="1"/>
              <a:t>and a current circuit)</a:t>
            </a:r>
            <a:endParaRPr lang="en-US" altLang="en-US" sz="1600" b="1"/>
          </a:p>
          <a:p>
            <a:pPr algn="ctr">
              <a:spcBef>
                <a:spcPct val="50000"/>
              </a:spcBef>
            </a:pPr>
            <a:endParaRPr lang="en-US" altLang="en-US" sz="1600" b="1"/>
          </a:p>
          <a:p>
            <a:pPr algn="ctr">
              <a:spcBef>
                <a:spcPct val="50000"/>
              </a:spcBef>
            </a:pPr>
            <a:endParaRPr lang="en-US" altLang="en-US" sz="1400" b="1"/>
          </a:p>
        </p:txBody>
      </p:sp>
      <p:sp>
        <p:nvSpPr>
          <p:cNvPr id="37894" name="Line 112">
            <a:extLst>
              <a:ext uri="{FF2B5EF4-FFF2-40B4-BE49-F238E27FC236}">
                <a16:creationId xmlns:a16="http://schemas.microsoft.com/office/drawing/2014/main" id="{D83A41D8-0A34-1854-5B57-13C7CDD4D0D6}"/>
              </a:ext>
            </a:extLst>
          </p:cNvPr>
          <p:cNvSpPr>
            <a:spLocks noChangeShapeType="1"/>
          </p:cNvSpPr>
          <p:nvPr/>
        </p:nvSpPr>
        <p:spPr bwMode="auto">
          <a:xfrm flipH="1">
            <a:off x="2363788" y="1870075"/>
            <a:ext cx="1260475" cy="55403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Line 113">
            <a:extLst>
              <a:ext uri="{FF2B5EF4-FFF2-40B4-BE49-F238E27FC236}">
                <a16:creationId xmlns:a16="http://schemas.microsoft.com/office/drawing/2014/main" id="{4F9F6D57-DE23-FF89-B579-2EB9BA1B6905}"/>
              </a:ext>
            </a:extLst>
          </p:cNvPr>
          <p:cNvSpPr>
            <a:spLocks noChangeShapeType="1"/>
          </p:cNvSpPr>
          <p:nvPr/>
        </p:nvSpPr>
        <p:spPr bwMode="auto">
          <a:xfrm flipH="1">
            <a:off x="2273300" y="2565400"/>
            <a:ext cx="1443038" cy="21907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Line 114">
            <a:extLst>
              <a:ext uri="{FF2B5EF4-FFF2-40B4-BE49-F238E27FC236}">
                <a16:creationId xmlns:a16="http://schemas.microsoft.com/office/drawing/2014/main" id="{D4D09388-AF64-25B5-E3CC-2CFBAE6E2A3E}"/>
              </a:ext>
            </a:extLst>
          </p:cNvPr>
          <p:cNvSpPr>
            <a:spLocks noChangeShapeType="1"/>
          </p:cNvSpPr>
          <p:nvPr/>
        </p:nvSpPr>
        <p:spPr bwMode="auto">
          <a:xfrm flipH="1">
            <a:off x="2308225" y="3429000"/>
            <a:ext cx="1433513" cy="3000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118">
            <a:extLst>
              <a:ext uri="{FF2B5EF4-FFF2-40B4-BE49-F238E27FC236}">
                <a16:creationId xmlns:a16="http://schemas.microsoft.com/office/drawing/2014/main" id="{35B70FE5-23A2-C4CC-9A6F-852050AB4811}"/>
              </a:ext>
            </a:extLst>
          </p:cNvPr>
          <p:cNvSpPr>
            <a:spLocks noChangeArrowheads="1"/>
          </p:cNvSpPr>
          <p:nvPr/>
        </p:nvSpPr>
        <p:spPr bwMode="auto">
          <a:xfrm>
            <a:off x="1298575" y="14462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5S</a:t>
            </a:r>
          </a:p>
        </p:txBody>
      </p:sp>
      <p:sp>
        <p:nvSpPr>
          <p:cNvPr id="37898" name="Rectangle 119">
            <a:extLst>
              <a:ext uri="{FF2B5EF4-FFF2-40B4-BE49-F238E27FC236}">
                <a16:creationId xmlns:a16="http://schemas.microsoft.com/office/drawing/2014/main" id="{26748DD6-2D83-9EFB-C960-EFA376FE9B4E}"/>
              </a:ext>
            </a:extLst>
          </p:cNvPr>
          <p:cNvSpPr>
            <a:spLocks noChangeArrowheads="1"/>
          </p:cNvSpPr>
          <p:nvPr/>
        </p:nvSpPr>
        <p:spPr bwMode="auto">
          <a:xfrm>
            <a:off x="6737350" y="1446213"/>
            <a:ext cx="126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35S</a:t>
            </a:r>
          </a:p>
        </p:txBody>
      </p:sp>
      <p:sp>
        <p:nvSpPr>
          <p:cNvPr id="37899" name="Line 120">
            <a:extLst>
              <a:ext uri="{FF2B5EF4-FFF2-40B4-BE49-F238E27FC236}">
                <a16:creationId xmlns:a16="http://schemas.microsoft.com/office/drawing/2014/main" id="{325B7CAA-5BFB-E7BE-0CE6-4F850CF87401}"/>
              </a:ext>
            </a:extLst>
          </p:cNvPr>
          <p:cNvSpPr>
            <a:spLocks noChangeShapeType="1"/>
          </p:cNvSpPr>
          <p:nvPr/>
        </p:nvSpPr>
        <p:spPr bwMode="auto">
          <a:xfrm flipH="1" flipV="1">
            <a:off x="2147888" y="3429000"/>
            <a:ext cx="184150" cy="30162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Text Box 121">
            <a:extLst>
              <a:ext uri="{FF2B5EF4-FFF2-40B4-BE49-F238E27FC236}">
                <a16:creationId xmlns:a16="http://schemas.microsoft.com/office/drawing/2014/main" id="{BE7267D2-75B4-2572-60C2-58A512251DC7}"/>
              </a:ext>
            </a:extLst>
          </p:cNvPr>
          <p:cNvSpPr txBox="1">
            <a:spLocks noChangeArrowheads="1"/>
          </p:cNvSpPr>
          <p:nvPr/>
        </p:nvSpPr>
        <p:spPr bwMode="auto">
          <a:xfrm>
            <a:off x="604838" y="4316413"/>
            <a:ext cx="25019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Isolated voltage circuits</a:t>
            </a:r>
          </a:p>
        </p:txBody>
      </p:sp>
      <p:sp>
        <p:nvSpPr>
          <p:cNvPr id="37901" name="Text Box 122">
            <a:extLst>
              <a:ext uri="{FF2B5EF4-FFF2-40B4-BE49-F238E27FC236}">
                <a16:creationId xmlns:a16="http://schemas.microsoft.com/office/drawing/2014/main" id="{0930CF58-63ED-FF84-2B08-0AD4682917CA}"/>
              </a:ext>
            </a:extLst>
          </p:cNvPr>
          <p:cNvSpPr txBox="1">
            <a:spLocks noChangeArrowheads="1"/>
          </p:cNvSpPr>
          <p:nvPr/>
        </p:nvSpPr>
        <p:spPr bwMode="auto">
          <a:xfrm>
            <a:off x="5684838" y="4316413"/>
            <a:ext cx="2971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Common voltage connection</a:t>
            </a:r>
          </a:p>
        </p:txBody>
      </p:sp>
      <p:grpSp>
        <p:nvGrpSpPr>
          <p:cNvPr id="37902" name="Group 135">
            <a:extLst>
              <a:ext uri="{FF2B5EF4-FFF2-40B4-BE49-F238E27FC236}">
                <a16:creationId xmlns:a16="http://schemas.microsoft.com/office/drawing/2014/main" id="{B68D03D7-B3BD-22BB-7EB5-4E7E70174BC8}"/>
              </a:ext>
            </a:extLst>
          </p:cNvPr>
          <p:cNvGrpSpPr>
            <a:grpSpLocks/>
          </p:cNvGrpSpPr>
          <p:nvPr/>
        </p:nvGrpSpPr>
        <p:grpSpPr bwMode="auto">
          <a:xfrm>
            <a:off x="6470650" y="1881188"/>
            <a:ext cx="2008188" cy="2414587"/>
            <a:chOff x="4076" y="1185"/>
            <a:chExt cx="1265" cy="1521"/>
          </a:xfrm>
        </p:grpSpPr>
        <p:sp>
          <p:nvSpPr>
            <p:cNvPr id="37912" name="Oval 58">
              <a:extLst>
                <a:ext uri="{FF2B5EF4-FFF2-40B4-BE49-F238E27FC236}">
                  <a16:creationId xmlns:a16="http://schemas.microsoft.com/office/drawing/2014/main" id="{B532FCB4-F477-C70E-B11C-F147FFA20199}"/>
                </a:ext>
              </a:extLst>
            </p:cNvPr>
            <p:cNvSpPr>
              <a:spLocks noChangeArrowheads="1"/>
            </p:cNvSpPr>
            <p:nvPr/>
          </p:nvSpPr>
          <p:spPr bwMode="auto">
            <a:xfrm>
              <a:off x="4076" y="1185"/>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13" name="Line 60">
              <a:extLst>
                <a:ext uri="{FF2B5EF4-FFF2-40B4-BE49-F238E27FC236}">
                  <a16:creationId xmlns:a16="http://schemas.microsoft.com/office/drawing/2014/main" id="{86E82B66-286B-6A97-946C-0C25B0952798}"/>
                </a:ext>
              </a:extLst>
            </p:cNvPr>
            <p:cNvSpPr>
              <a:spLocks noChangeShapeType="1"/>
            </p:cNvSpPr>
            <p:nvPr/>
          </p:nvSpPr>
          <p:spPr bwMode="auto">
            <a:xfrm>
              <a:off x="4412" y="1548"/>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Line 61">
              <a:extLst>
                <a:ext uri="{FF2B5EF4-FFF2-40B4-BE49-F238E27FC236}">
                  <a16:creationId xmlns:a16="http://schemas.microsoft.com/office/drawing/2014/main" id="{F18FE7F9-77F0-64B1-E9BC-3E5C963EC94D}"/>
                </a:ext>
              </a:extLst>
            </p:cNvPr>
            <p:cNvSpPr>
              <a:spLocks noChangeShapeType="1"/>
            </p:cNvSpPr>
            <p:nvPr/>
          </p:nvSpPr>
          <p:spPr bwMode="auto">
            <a:xfrm>
              <a:off x="4411" y="2136"/>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Rectangle 62">
              <a:extLst>
                <a:ext uri="{FF2B5EF4-FFF2-40B4-BE49-F238E27FC236}">
                  <a16:creationId xmlns:a16="http://schemas.microsoft.com/office/drawing/2014/main" id="{AEEF15C3-760F-409C-0F40-14C8DD5226A0}"/>
                </a:ext>
              </a:extLst>
            </p:cNvPr>
            <p:cNvSpPr>
              <a:spLocks noChangeArrowheads="1"/>
            </p:cNvSpPr>
            <p:nvPr/>
          </p:nvSpPr>
          <p:spPr bwMode="auto">
            <a:xfrm>
              <a:off x="4386" y="209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16" name="Rectangle 63">
              <a:extLst>
                <a:ext uri="{FF2B5EF4-FFF2-40B4-BE49-F238E27FC236}">
                  <a16:creationId xmlns:a16="http://schemas.microsoft.com/office/drawing/2014/main" id="{24006CA4-0408-4FC9-882D-FC92CA368BC9}"/>
                </a:ext>
              </a:extLst>
            </p:cNvPr>
            <p:cNvSpPr>
              <a:spLocks noChangeArrowheads="1"/>
            </p:cNvSpPr>
            <p:nvPr/>
          </p:nvSpPr>
          <p:spPr bwMode="auto">
            <a:xfrm>
              <a:off x="5013" y="2094"/>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17" name="Rectangle 64">
              <a:extLst>
                <a:ext uri="{FF2B5EF4-FFF2-40B4-BE49-F238E27FC236}">
                  <a16:creationId xmlns:a16="http://schemas.microsoft.com/office/drawing/2014/main" id="{1B79EFE3-AF14-3389-CE66-E912049E9F6C}"/>
                </a:ext>
              </a:extLst>
            </p:cNvPr>
            <p:cNvSpPr>
              <a:spLocks noChangeArrowheads="1"/>
            </p:cNvSpPr>
            <p:nvPr/>
          </p:nvSpPr>
          <p:spPr bwMode="auto">
            <a:xfrm>
              <a:off x="4608" y="2095"/>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18" name="Rectangle 65">
              <a:extLst>
                <a:ext uri="{FF2B5EF4-FFF2-40B4-BE49-F238E27FC236}">
                  <a16:creationId xmlns:a16="http://schemas.microsoft.com/office/drawing/2014/main" id="{867C051E-1B2B-79FA-585B-4AE6A5A03DF5}"/>
                </a:ext>
              </a:extLst>
            </p:cNvPr>
            <p:cNvSpPr>
              <a:spLocks noChangeArrowheads="1"/>
            </p:cNvSpPr>
            <p:nvPr/>
          </p:nvSpPr>
          <p:spPr bwMode="auto">
            <a:xfrm>
              <a:off x="4828" y="209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19" name="Rectangle 66">
              <a:extLst>
                <a:ext uri="{FF2B5EF4-FFF2-40B4-BE49-F238E27FC236}">
                  <a16:creationId xmlns:a16="http://schemas.microsoft.com/office/drawing/2014/main" id="{0481EAF3-B638-9CF0-7DD6-86948D80B622}"/>
                </a:ext>
              </a:extLst>
            </p:cNvPr>
            <p:cNvSpPr>
              <a:spLocks noChangeArrowheads="1"/>
            </p:cNvSpPr>
            <p:nvPr/>
          </p:nvSpPr>
          <p:spPr bwMode="auto">
            <a:xfrm>
              <a:off x="4373" y="1430"/>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20" name="Rectangle 67">
              <a:extLst>
                <a:ext uri="{FF2B5EF4-FFF2-40B4-BE49-F238E27FC236}">
                  <a16:creationId xmlns:a16="http://schemas.microsoft.com/office/drawing/2014/main" id="{AFB38626-D882-6806-8B5C-535165B4C9D3}"/>
                </a:ext>
              </a:extLst>
            </p:cNvPr>
            <p:cNvSpPr>
              <a:spLocks noChangeArrowheads="1"/>
            </p:cNvSpPr>
            <p:nvPr/>
          </p:nvSpPr>
          <p:spPr bwMode="auto">
            <a:xfrm>
              <a:off x="5023" y="1430"/>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21" name="Rectangle 68">
              <a:extLst>
                <a:ext uri="{FF2B5EF4-FFF2-40B4-BE49-F238E27FC236}">
                  <a16:creationId xmlns:a16="http://schemas.microsoft.com/office/drawing/2014/main" id="{2ABD874A-BBC3-A0A2-CAAD-F50E9AD61135}"/>
                </a:ext>
              </a:extLst>
            </p:cNvPr>
            <p:cNvSpPr>
              <a:spLocks noChangeArrowheads="1"/>
            </p:cNvSpPr>
            <p:nvPr/>
          </p:nvSpPr>
          <p:spPr bwMode="auto">
            <a:xfrm>
              <a:off x="4610" y="1430"/>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37922" name="Group 69">
              <a:extLst>
                <a:ext uri="{FF2B5EF4-FFF2-40B4-BE49-F238E27FC236}">
                  <a16:creationId xmlns:a16="http://schemas.microsoft.com/office/drawing/2014/main" id="{F24825E1-C593-7CBD-4FE7-68534A2254E7}"/>
                </a:ext>
              </a:extLst>
            </p:cNvPr>
            <p:cNvGrpSpPr>
              <a:grpSpLocks/>
            </p:cNvGrpSpPr>
            <p:nvPr/>
          </p:nvGrpSpPr>
          <p:grpSpPr bwMode="auto">
            <a:xfrm>
              <a:off x="4402" y="1548"/>
              <a:ext cx="70" cy="584"/>
              <a:chOff x="2555" y="1352"/>
              <a:chExt cx="70" cy="584"/>
            </a:xfrm>
          </p:grpSpPr>
          <p:sp>
            <p:nvSpPr>
              <p:cNvPr id="37955" name="Line 70">
                <a:extLst>
                  <a:ext uri="{FF2B5EF4-FFF2-40B4-BE49-F238E27FC236}">
                    <a16:creationId xmlns:a16="http://schemas.microsoft.com/office/drawing/2014/main" id="{A9EB7F35-BB65-9CAC-62EC-C70D9E58FC95}"/>
                  </a:ext>
                </a:extLst>
              </p:cNvPr>
              <p:cNvSpPr>
                <a:spLocks noChangeShapeType="1"/>
              </p:cNvSpPr>
              <p:nvPr/>
            </p:nvSpPr>
            <p:spPr bwMode="auto">
              <a:xfrm>
                <a:off x="2593"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6" name="Line 71">
                <a:extLst>
                  <a:ext uri="{FF2B5EF4-FFF2-40B4-BE49-F238E27FC236}">
                    <a16:creationId xmlns:a16="http://schemas.microsoft.com/office/drawing/2014/main" id="{7454623C-F6A5-A294-7454-004B3E700ACD}"/>
                  </a:ext>
                </a:extLst>
              </p:cNvPr>
              <p:cNvSpPr>
                <a:spLocks noChangeShapeType="1"/>
              </p:cNvSpPr>
              <p:nvPr/>
            </p:nvSpPr>
            <p:spPr bwMode="auto">
              <a:xfrm>
                <a:off x="2593"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7" name="Line 72">
                <a:extLst>
                  <a:ext uri="{FF2B5EF4-FFF2-40B4-BE49-F238E27FC236}">
                    <a16:creationId xmlns:a16="http://schemas.microsoft.com/office/drawing/2014/main" id="{8F94115D-7F14-E4E1-094B-7E58871FECCE}"/>
                  </a:ext>
                </a:extLst>
              </p:cNvPr>
              <p:cNvSpPr>
                <a:spLocks noChangeShapeType="1"/>
              </p:cNvSpPr>
              <p:nvPr/>
            </p:nvSpPr>
            <p:spPr bwMode="auto">
              <a:xfrm>
                <a:off x="2559"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8" name="Line 73">
                <a:extLst>
                  <a:ext uri="{FF2B5EF4-FFF2-40B4-BE49-F238E27FC236}">
                    <a16:creationId xmlns:a16="http://schemas.microsoft.com/office/drawing/2014/main" id="{96D08141-9AC6-03AB-C420-57782B9039C9}"/>
                  </a:ext>
                </a:extLst>
              </p:cNvPr>
              <p:cNvSpPr>
                <a:spLocks noChangeShapeType="1"/>
              </p:cNvSpPr>
              <p:nvPr/>
            </p:nvSpPr>
            <p:spPr bwMode="auto">
              <a:xfrm>
                <a:off x="2566"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59" name="Group 74">
                <a:extLst>
                  <a:ext uri="{FF2B5EF4-FFF2-40B4-BE49-F238E27FC236}">
                    <a16:creationId xmlns:a16="http://schemas.microsoft.com/office/drawing/2014/main" id="{A65A27C3-368D-B9CC-24FE-206CEC0CC27E}"/>
                  </a:ext>
                </a:extLst>
              </p:cNvPr>
              <p:cNvGrpSpPr>
                <a:grpSpLocks/>
              </p:cNvGrpSpPr>
              <p:nvPr/>
            </p:nvGrpSpPr>
            <p:grpSpPr bwMode="auto">
              <a:xfrm>
                <a:off x="2555" y="1581"/>
                <a:ext cx="70" cy="140"/>
                <a:chOff x="2555" y="1581"/>
                <a:chExt cx="70" cy="140"/>
              </a:xfrm>
            </p:grpSpPr>
            <p:sp>
              <p:nvSpPr>
                <p:cNvPr id="37960" name="Line 75">
                  <a:extLst>
                    <a:ext uri="{FF2B5EF4-FFF2-40B4-BE49-F238E27FC236}">
                      <a16:creationId xmlns:a16="http://schemas.microsoft.com/office/drawing/2014/main" id="{C9BDDED6-D250-9526-DBCE-43D8F1D6672A}"/>
                    </a:ext>
                  </a:extLst>
                </p:cNvPr>
                <p:cNvSpPr>
                  <a:spLocks noChangeShapeType="1"/>
                </p:cNvSpPr>
                <p:nvPr/>
              </p:nvSpPr>
              <p:spPr bwMode="auto">
                <a:xfrm flipH="1">
                  <a:off x="2555"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1" name="Line 76">
                  <a:extLst>
                    <a:ext uri="{FF2B5EF4-FFF2-40B4-BE49-F238E27FC236}">
                      <a16:creationId xmlns:a16="http://schemas.microsoft.com/office/drawing/2014/main" id="{107C236D-7D52-4F25-B14B-F21D9B130333}"/>
                    </a:ext>
                  </a:extLst>
                </p:cNvPr>
                <p:cNvSpPr>
                  <a:spLocks noChangeShapeType="1"/>
                </p:cNvSpPr>
                <p:nvPr/>
              </p:nvSpPr>
              <p:spPr bwMode="auto">
                <a:xfrm>
                  <a:off x="2557"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2" name="Line 77">
                  <a:extLst>
                    <a:ext uri="{FF2B5EF4-FFF2-40B4-BE49-F238E27FC236}">
                      <a16:creationId xmlns:a16="http://schemas.microsoft.com/office/drawing/2014/main" id="{42E0C278-BAFF-9A79-9F71-264D2BEDDC39}"/>
                    </a:ext>
                  </a:extLst>
                </p:cNvPr>
                <p:cNvSpPr>
                  <a:spLocks noChangeShapeType="1"/>
                </p:cNvSpPr>
                <p:nvPr/>
              </p:nvSpPr>
              <p:spPr bwMode="auto">
                <a:xfrm>
                  <a:off x="2592"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7923" name="Line 79">
              <a:extLst>
                <a:ext uri="{FF2B5EF4-FFF2-40B4-BE49-F238E27FC236}">
                  <a16:creationId xmlns:a16="http://schemas.microsoft.com/office/drawing/2014/main" id="{6FF3E67E-FE38-55C8-B289-B80813FABF7C}"/>
                </a:ext>
              </a:extLst>
            </p:cNvPr>
            <p:cNvSpPr>
              <a:spLocks noChangeShapeType="1"/>
            </p:cNvSpPr>
            <p:nvPr/>
          </p:nvSpPr>
          <p:spPr bwMode="auto">
            <a:xfrm>
              <a:off x="4487" y="2029"/>
              <a:ext cx="22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Line 80">
              <a:extLst>
                <a:ext uri="{FF2B5EF4-FFF2-40B4-BE49-F238E27FC236}">
                  <a16:creationId xmlns:a16="http://schemas.microsoft.com/office/drawing/2014/main" id="{147028E6-00D9-1827-EF4A-B1D4EBFD486D}"/>
                </a:ext>
              </a:extLst>
            </p:cNvPr>
            <p:cNvSpPr>
              <a:spLocks noChangeShapeType="1"/>
            </p:cNvSpPr>
            <p:nvPr/>
          </p:nvSpPr>
          <p:spPr bwMode="auto">
            <a:xfrm>
              <a:off x="4718" y="2025"/>
              <a:ext cx="0" cy="14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5" name="Line 81">
              <a:extLst>
                <a:ext uri="{FF2B5EF4-FFF2-40B4-BE49-F238E27FC236}">
                  <a16:creationId xmlns:a16="http://schemas.microsoft.com/office/drawing/2014/main" id="{76999D76-91DD-46CB-A837-964A3DDA5E3F}"/>
                </a:ext>
              </a:extLst>
            </p:cNvPr>
            <p:cNvSpPr>
              <a:spLocks noChangeShapeType="1"/>
            </p:cNvSpPr>
            <p:nvPr/>
          </p:nvSpPr>
          <p:spPr bwMode="auto">
            <a:xfrm>
              <a:off x="4721" y="2171"/>
              <a:ext cx="10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6" name="Line 82">
              <a:extLst>
                <a:ext uri="{FF2B5EF4-FFF2-40B4-BE49-F238E27FC236}">
                  <a16:creationId xmlns:a16="http://schemas.microsoft.com/office/drawing/2014/main" id="{61241CC5-754D-A5B3-6B32-27CF2D9BD7B0}"/>
                </a:ext>
              </a:extLst>
            </p:cNvPr>
            <p:cNvSpPr>
              <a:spLocks noChangeShapeType="1"/>
            </p:cNvSpPr>
            <p:nvPr/>
          </p:nvSpPr>
          <p:spPr bwMode="auto">
            <a:xfrm>
              <a:off x="4490" y="1492"/>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Line 83">
              <a:extLst>
                <a:ext uri="{FF2B5EF4-FFF2-40B4-BE49-F238E27FC236}">
                  <a16:creationId xmlns:a16="http://schemas.microsoft.com/office/drawing/2014/main" id="{E2DB6EE9-2BED-BFB2-AF18-A6BF370EB22A}"/>
                </a:ext>
              </a:extLst>
            </p:cNvPr>
            <p:cNvSpPr>
              <a:spLocks noChangeShapeType="1"/>
            </p:cNvSpPr>
            <p:nvPr/>
          </p:nvSpPr>
          <p:spPr bwMode="auto">
            <a:xfrm>
              <a:off x="4486" y="1494"/>
              <a:ext cx="0"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8" name="Line 84">
              <a:extLst>
                <a:ext uri="{FF2B5EF4-FFF2-40B4-BE49-F238E27FC236}">
                  <a16:creationId xmlns:a16="http://schemas.microsoft.com/office/drawing/2014/main" id="{A74F22CA-65B8-E679-5BBA-9F3D9F81C72D}"/>
                </a:ext>
              </a:extLst>
            </p:cNvPr>
            <p:cNvSpPr>
              <a:spLocks noChangeShapeType="1"/>
            </p:cNvSpPr>
            <p:nvPr/>
          </p:nvSpPr>
          <p:spPr bwMode="auto">
            <a:xfrm>
              <a:off x="4486" y="1927"/>
              <a:ext cx="4" cy="10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29" name="Group 86">
              <a:extLst>
                <a:ext uri="{FF2B5EF4-FFF2-40B4-BE49-F238E27FC236}">
                  <a16:creationId xmlns:a16="http://schemas.microsoft.com/office/drawing/2014/main" id="{A099D92A-6C14-9076-84C1-D5BC6DDF3F02}"/>
                </a:ext>
              </a:extLst>
            </p:cNvPr>
            <p:cNvGrpSpPr>
              <a:grpSpLocks/>
            </p:cNvGrpSpPr>
            <p:nvPr/>
          </p:nvGrpSpPr>
          <p:grpSpPr bwMode="auto">
            <a:xfrm>
              <a:off x="4450" y="1777"/>
              <a:ext cx="70" cy="140"/>
              <a:chOff x="2603" y="1581"/>
              <a:chExt cx="70" cy="140"/>
            </a:xfrm>
          </p:grpSpPr>
          <p:sp>
            <p:nvSpPr>
              <p:cNvPr id="37952" name="Line 87">
                <a:extLst>
                  <a:ext uri="{FF2B5EF4-FFF2-40B4-BE49-F238E27FC236}">
                    <a16:creationId xmlns:a16="http://schemas.microsoft.com/office/drawing/2014/main" id="{88633529-AB10-0C61-A5B0-7068013CB11E}"/>
                  </a:ext>
                </a:extLst>
              </p:cNvPr>
              <p:cNvSpPr>
                <a:spLocks noChangeShapeType="1"/>
              </p:cNvSpPr>
              <p:nvPr/>
            </p:nvSpPr>
            <p:spPr bwMode="auto">
              <a:xfrm flipH="1">
                <a:off x="2603"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3" name="Line 88">
                <a:extLst>
                  <a:ext uri="{FF2B5EF4-FFF2-40B4-BE49-F238E27FC236}">
                    <a16:creationId xmlns:a16="http://schemas.microsoft.com/office/drawing/2014/main" id="{6EA5A165-24A4-E6C3-50C1-541D1842AA99}"/>
                  </a:ext>
                </a:extLst>
              </p:cNvPr>
              <p:cNvSpPr>
                <a:spLocks noChangeShapeType="1"/>
              </p:cNvSpPr>
              <p:nvPr/>
            </p:nvSpPr>
            <p:spPr bwMode="auto">
              <a:xfrm>
                <a:off x="2606"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4" name="Line 89">
                <a:extLst>
                  <a:ext uri="{FF2B5EF4-FFF2-40B4-BE49-F238E27FC236}">
                    <a16:creationId xmlns:a16="http://schemas.microsoft.com/office/drawing/2014/main" id="{2CFA7E88-76D4-BEE6-B0E3-37D8D2692A90}"/>
                  </a:ext>
                </a:extLst>
              </p:cNvPr>
              <p:cNvSpPr>
                <a:spLocks noChangeShapeType="1"/>
              </p:cNvSpPr>
              <p:nvPr/>
            </p:nvSpPr>
            <p:spPr bwMode="auto">
              <a:xfrm>
                <a:off x="2641"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30" name="Group 90">
              <a:extLst>
                <a:ext uri="{FF2B5EF4-FFF2-40B4-BE49-F238E27FC236}">
                  <a16:creationId xmlns:a16="http://schemas.microsoft.com/office/drawing/2014/main" id="{C282B20F-49BB-B6ED-8616-12E94B72E9A3}"/>
                </a:ext>
              </a:extLst>
            </p:cNvPr>
            <p:cNvGrpSpPr>
              <a:grpSpLocks/>
            </p:cNvGrpSpPr>
            <p:nvPr/>
          </p:nvGrpSpPr>
          <p:grpSpPr bwMode="auto">
            <a:xfrm>
              <a:off x="4942" y="1546"/>
              <a:ext cx="70" cy="585"/>
              <a:chOff x="3095" y="1350"/>
              <a:chExt cx="70" cy="585"/>
            </a:xfrm>
          </p:grpSpPr>
          <p:sp>
            <p:nvSpPr>
              <p:cNvPr id="37944" name="Line 91">
                <a:extLst>
                  <a:ext uri="{FF2B5EF4-FFF2-40B4-BE49-F238E27FC236}">
                    <a16:creationId xmlns:a16="http://schemas.microsoft.com/office/drawing/2014/main" id="{2F762CB2-B830-4BF6-3868-469407472796}"/>
                  </a:ext>
                </a:extLst>
              </p:cNvPr>
              <p:cNvSpPr>
                <a:spLocks noChangeShapeType="1"/>
              </p:cNvSpPr>
              <p:nvPr/>
            </p:nvSpPr>
            <p:spPr bwMode="auto">
              <a:xfrm>
                <a:off x="3127"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5" name="Line 92">
                <a:extLst>
                  <a:ext uri="{FF2B5EF4-FFF2-40B4-BE49-F238E27FC236}">
                    <a16:creationId xmlns:a16="http://schemas.microsoft.com/office/drawing/2014/main" id="{FD472521-B657-C07A-F654-A202A55934CB}"/>
                  </a:ext>
                </a:extLst>
              </p:cNvPr>
              <p:cNvSpPr>
                <a:spLocks noChangeShapeType="1"/>
              </p:cNvSpPr>
              <p:nvPr/>
            </p:nvSpPr>
            <p:spPr bwMode="auto">
              <a:xfrm>
                <a:off x="3127"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6" name="Line 93">
                <a:extLst>
                  <a:ext uri="{FF2B5EF4-FFF2-40B4-BE49-F238E27FC236}">
                    <a16:creationId xmlns:a16="http://schemas.microsoft.com/office/drawing/2014/main" id="{64EB578D-9F00-D43D-9DD7-E3B3E3E4B162}"/>
                  </a:ext>
                </a:extLst>
              </p:cNvPr>
              <p:cNvSpPr>
                <a:spLocks noChangeShapeType="1"/>
              </p:cNvSpPr>
              <p:nvPr/>
            </p:nvSpPr>
            <p:spPr bwMode="auto">
              <a:xfrm flipH="1">
                <a:off x="3133"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7" name="Line 94">
                <a:extLst>
                  <a:ext uri="{FF2B5EF4-FFF2-40B4-BE49-F238E27FC236}">
                    <a16:creationId xmlns:a16="http://schemas.microsoft.com/office/drawing/2014/main" id="{7108A55A-DADE-977C-D7A5-5B84115315C6}"/>
                  </a:ext>
                </a:extLst>
              </p:cNvPr>
              <p:cNvSpPr>
                <a:spLocks noChangeShapeType="1"/>
              </p:cNvSpPr>
              <p:nvPr/>
            </p:nvSpPr>
            <p:spPr bwMode="auto">
              <a:xfrm flipH="1">
                <a:off x="3130"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48" name="Group 95">
                <a:extLst>
                  <a:ext uri="{FF2B5EF4-FFF2-40B4-BE49-F238E27FC236}">
                    <a16:creationId xmlns:a16="http://schemas.microsoft.com/office/drawing/2014/main" id="{F2065FFC-9F18-37DD-0853-BECA69D9DA59}"/>
                  </a:ext>
                </a:extLst>
              </p:cNvPr>
              <p:cNvGrpSpPr>
                <a:grpSpLocks/>
              </p:cNvGrpSpPr>
              <p:nvPr/>
            </p:nvGrpSpPr>
            <p:grpSpPr bwMode="auto">
              <a:xfrm>
                <a:off x="3095" y="1580"/>
                <a:ext cx="70" cy="140"/>
                <a:chOff x="3095" y="1580"/>
                <a:chExt cx="70" cy="140"/>
              </a:xfrm>
            </p:grpSpPr>
            <p:sp>
              <p:nvSpPr>
                <p:cNvPr id="37949" name="Line 96">
                  <a:extLst>
                    <a:ext uri="{FF2B5EF4-FFF2-40B4-BE49-F238E27FC236}">
                      <a16:creationId xmlns:a16="http://schemas.microsoft.com/office/drawing/2014/main" id="{172E64C0-A1A2-56EE-7530-356A4D1644EF}"/>
                    </a:ext>
                  </a:extLst>
                </p:cNvPr>
                <p:cNvSpPr>
                  <a:spLocks noChangeShapeType="1"/>
                </p:cNvSpPr>
                <p:nvPr/>
              </p:nvSpPr>
              <p:spPr bwMode="auto">
                <a:xfrm flipH="1">
                  <a:off x="3095"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0" name="Line 97">
                  <a:extLst>
                    <a:ext uri="{FF2B5EF4-FFF2-40B4-BE49-F238E27FC236}">
                      <a16:creationId xmlns:a16="http://schemas.microsoft.com/office/drawing/2014/main" id="{992D210F-4069-AE10-32CD-2F391DAA8181}"/>
                    </a:ext>
                  </a:extLst>
                </p:cNvPr>
                <p:cNvSpPr>
                  <a:spLocks noChangeShapeType="1"/>
                </p:cNvSpPr>
                <p:nvPr/>
              </p:nvSpPr>
              <p:spPr bwMode="auto">
                <a:xfrm>
                  <a:off x="3097"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1" name="Line 98">
                  <a:extLst>
                    <a:ext uri="{FF2B5EF4-FFF2-40B4-BE49-F238E27FC236}">
                      <a16:creationId xmlns:a16="http://schemas.microsoft.com/office/drawing/2014/main" id="{7798ECE5-2FEF-7A9D-AE8E-3D68D2FAE815}"/>
                    </a:ext>
                  </a:extLst>
                </p:cNvPr>
                <p:cNvSpPr>
                  <a:spLocks noChangeShapeType="1"/>
                </p:cNvSpPr>
                <p:nvPr/>
              </p:nvSpPr>
              <p:spPr bwMode="auto">
                <a:xfrm>
                  <a:off x="3132"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7931" name="Line 100">
              <a:extLst>
                <a:ext uri="{FF2B5EF4-FFF2-40B4-BE49-F238E27FC236}">
                  <a16:creationId xmlns:a16="http://schemas.microsoft.com/office/drawing/2014/main" id="{F4515581-869D-E0D6-F26F-6BA258166850}"/>
                </a:ext>
              </a:extLst>
            </p:cNvPr>
            <p:cNvSpPr>
              <a:spLocks noChangeShapeType="1"/>
            </p:cNvSpPr>
            <p:nvPr/>
          </p:nvSpPr>
          <p:spPr bwMode="auto">
            <a:xfrm flipH="1">
              <a:off x="4860" y="1494"/>
              <a:ext cx="6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2" name="Line 101">
              <a:extLst>
                <a:ext uri="{FF2B5EF4-FFF2-40B4-BE49-F238E27FC236}">
                  <a16:creationId xmlns:a16="http://schemas.microsoft.com/office/drawing/2014/main" id="{F1CDB3D6-1A63-E4F9-3CA0-58785B879BE7}"/>
                </a:ext>
              </a:extLst>
            </p:cNvPr>
            <p:cNvSpPr>
              <a:spLocks noChangeShapeType="1"/>
            </p:cNvSpPr>
            <p:nvPr/>
          </p:nvSpPr>
          <p:spPr bwMode="auto">
            <a:xfrm>
              <a:off x="4930" y="1496"/>
              <a:ext cx="0" cy="2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3" name="Line 102">
              <a:extLst>
                <a:ext uri="{FF2B5EF4-FFF2-40B4-BE49-F238E27FC236}">
                  <a16:creationId xmlns:a16="http://schemas.microsoft.com/office/drawing/2014/main" id="{689842A2-6DA7-EC1B-6ECD-05EB9E9C8611}"/>
                </a:ext>
              </a:extLst>
            </p:cNvPr>
            <p:cNvSpPr>
              <a:spLocks noChangeShapeType="1"/>
            </p:cNvSpPr>
            <p:nvPr/>
          </p:nvSpPr>
          <p:spPr bwMode="auto">
            <a:xfrm>
              <a:off x="4937" y="1926"/>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4" name="Line 103">
              <a:extLst>
                <a:ext uri="{FF2B5EF4-FFF2-40B4-BE49-F238E27FC236}">
                  <a16:creationId xmlns:a16="http://schemas.microsoft.com/office/drawing/2014/main" id="{1F94740E-3A8C-4C04-DB3E-056E511172FC}"/>
                </a:ext>
              </a:extLst>
            </p:cNvPr>
            <p:cNvSpPr>
              <a:spLocks noChangeShapeType="1"/>
            </p:cNvSpPr>
            <p:nvPr/>
          </p:nvSpPr>
          <p:spPr bwMode="auto">
            <a:xfrm flipH="1">
              <a:off x="4896" y="2017"/>
              <a:ext cx="44" cy="4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35" name="Group 104">
              <a:extLst>
                <a:ext uri="{FF2B5EF4-FFF2-40B4-BE49-F238E27FC236}">
                  <a16:creationId xmlns:a16="http://schemas.microsoft.com/office/drawing/2014/main" id="{FA9CFA22-DF09-ED84-085A-B5C68937DED9}"/>
                </a:ext>
              </a:extLst>
            </p:cNvPr>
            <p:cNvGrpSpPr>
              <a:grpSpLocks/>
            </p:cNvGrpSpPr>
            <p:nvPr/>
          </p:nvGrpSpPr>
          <p:grpSpPr bwMode="auto">
            <a:xfrm>
              <a:off x="4898" y="1774"/>
              <a:ext cx="70" cy="140"/>
              <a:chOff x="3051" y="1578"/>
              <a:chExt cx="70" cy="140"/>
            </a:xfrm>
          </p:grpSpPr>
          <p:sp>
            <p:nvSpPr>
              <p:cNvPr id="37941" name="Line 105">
                <a:extLst>
                  <a:ext uri="{FF2B5EF4-FFF2-40B4-BE49-F238E27FC236}">
                    <a16:creationId xmlns:a16="http://schemas.microsoft.com/office/drawing/2014/main" id="{7B92E23C-4E16-25B3-01A6-60EE7D88C3EB}"/>
                  </a:ext>
                </a:extLst>
              </p:cNvPr>
              <p:cNvSpPr>
                <a:spLocks noChangeShapeType="1"/>
              </p:cNvSpPr>
              <p:nvPr/>
            </p:nvSpPr>
            <p:spPr bwMode="auto">
              <a:xfrm flipH="1">
                <a:off x="3051"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2" name="Line 106">
                <a:extLst>
                  <a:ext uri="{FF2B5EF4-FFF2-40B4-BE49-F238E27FC236}">
                    <a16:creationId xmlns:a16="http://schemas.microsoft.com/office/drawing/2014/main" id="{6A296782-B4B7-3C0C-30DD-B158B2F4E7C0}"/>
                  </a:ext>
                </a:extLst>
              </p:cNvPr>
              <p:cNvSpPr>
                <a:spLocks noChangeShapeType="1"/>
              </p:cNvSpPr>
              <p:nvPr/>
            </p:nvSpPr>
            <p:spPr bwMode="auto">
              <a:xfrm>
                <a:off x="3053"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3" name="Line 107">
                <a:extLst>
                  <a:ext uri="{FF2B5EF4-FFF2-40B4-BE49-F238E27FC236}">
                    <a16:creationId xmlns:a16="http://schemas.microsoft.com/office/drawing/2014/main" id="{7C94AADD-E41C-41DE-766F-D325A3E6E56E}"/>
                  </a:ext>
                </a:extLst>
              </p:cNvPr>
              <p:cNvSpPr>
                <a:spLocks noChangeShapeType="1"/>
              </p:cNvSpPr>
              <p:nvPr/>
            </p:nvSpPr>
            <p:spPr bwMode="auto">
              <a:xfrm>
                <a:off x="3088"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36" name="Line 108">
              <a:extLst>
                <a:ext uri="{FF2B5EF4-FFF2-40B4-BE49-F238E27FC236}">
                  <a16:creationId xmlns:a16="http://schemas.microsoft.com/office/drawing/2014/main" id="{A09DEA9E-AAA6-BF93-17CF-3E4C26FD6BF0}"/>
                </a:ext>
              </a:extLst>
            </p:cNvPr>
            <p:cNvSpPr>
              <a:spLocks noChangeShapeType="1"/>
            </p:cNvSpPr>
            <p:nvPr/>
          </p:nvSpPr>
          <p:spPr bwMode="auto">
            <a:xfrm>
              <a:off x="4897" y="2064"/>
              <a:ext cx="0" cy="11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7" name="Line 109">
              <a:extLst>
                <a:ext uri="{FF2B5EF4-FFF2-40B4-BE49-F238E27FC236}">
                  <a16:creationId xmlns:a16="http://schemas.microsoft.com/office/drawing/2014/main" id="{9F326EB9-0023-45F4-DD58-F26774BCF76E}"/>
                </a:ext>
              </a:extLst>
            </p:cNvPr>
            <p:cNvSpPr>
              <a:spLocks noChangeShapeType="1"/>
            </p:cNvSpPr>
            <p:nvPr/>
          </p:nvSpPr>
          <p:spPr bwMode="auto">
            <a:xfrm flipH="1" flipV="1">
              <a:off x="4857" y="2172"/>
              <a:ext cx="43" cy="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Rectangle 110">
              <a:extLst>
                <a:ext uri="{FF2B5EF4-FFF2-40B4-BE49-F238E27FC236}">
                  <a16:creationId xmlns:a16="http://schemas.microsoft.com/office/drawing/2014/main" id="{660EDE0E-883F-66C9-FEC2-A5B537606115}"/>
                </a:ext>
              </a:extLst>
            </p:cNvPr>
            <p:cNvSpPr>
              <a:spLocks noChangeArrowheads="1"/>
            </p:cNvSpPr>
            <p:nvPr/>
          </p:nvSpPr>
          <p:spPr bwMode="auto">
            <a:xfrm>
              <a:off x="4828" y="1426"/>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39" name="Oval 116">
              <a:extLst>
                <a:ext uri="{FF2B5EF4-FFF2-40B4-BE49-F238E27FC236}">
                  <a16:creationId xmlns:a16="http://schemas.microsoft.com/office/drawing/2014/main" id="{6FEB9D5C-CDC1-73FC-F35F-69F23E527FE5}"/>
                </a:ext>
              </a:extLst>
            </p:cNvPr>
            <p:cNvSpPr>
              <a:spLocks noChangeArrowheads="1"/>
            </p:cNvSpPr>
            <p:nvPr/>
          </p:nvSpPr>
          <p:spPr bwMode="auto">
            <a:xfrm>
              <a:off x="4290" y="1717"/>
              <a:ext cx="328" cy="218"/>
            </a:xfrm>
            <a:prstGeom prst="ellips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7940" name="Line 123">
              <a:extLst>
                <a:ext uri="{FF2B5EF4-FFF2-40B4-BE49-F238E27FC236}">
                  <a16:creationId xmlns:a16="http://schemas.microsoft.com/office/drawing/2014/main" id="{5DD29EE2-BE45-1FE2-DCB6-DCDB578CAE47}"/>
                </a:ext>
              </a:extLst>
            </p:cNvPr>
            <p:cNvSpPr>
              <a:spLocks noChangeShapeType="1"/>
            </p:cNvSpPr>
            <p:nvPr/>
          </p:nvSpPr>
          <p:spPr bwMode="auto">
            <a:xfrm flipV="1">
              <a:off x="4472" y="2269"/>
              <a:ext cx="349" cy="437"/>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03" name="Line 127">
            <a:extLst>
              <a:ext uri="{FF2B5EF4-FFF2-40B4-BE49-F238E27FC236}">
                <a16:creationId xmlns:a16="http://schemas.microsoft.com/office/drawing/2014/main" id="{D6E265D7-C37F-0228-2107-F8C2ABBA720E}"/>
              </a:ext>
            </a:extLst>
          </p:cNvPr>
          <p:cNvSpPr>
            <a:spLocks noChangeShapeType="1"/>
          </p:cNvSpPr>
          <p:nvPr/>
        </p:nvSpPr>
        <p:spPr bwMode="auto">
          <a:xfrm flipV="1">
            <a:off x="1847850" y="3636963"/>
            <a:ext cx="138113" cy="242887"/>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28">
            <a:extLst>
              <a:ext uri="{FF2B5EF4-FFF2-40B4-BE49-F238E27FC236}">
                <a16:creationId xmlns:a16="http://schemas.microsoft.com/office/drawing/2014/main" id="{6C8FF78F-3B97-891C-8FB8-553176582F4D}"/>
              </a:ext>
            </a:extLst>
          </p:cNvPr>
          <p:cNvSpPr>
            <a:spLocks noChangeShapeType="1"/>
          </p:cNvSpPr>
          <p:nvPr/>
        </p:nvSpPr>
        <p:spPr bwMode="auto">
          <a:xfrm flipH="1" flipV="1">
            <a:off x="1685925" y="3625850"/>
            <a:ext cx="173038" cy="24288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Line 129">
            <a:extLst>
              <a:ext uri="{FF2B5EF4-FFF2-40B4-BE49-F238E27FC236}">
                <a16:creationId xmlns:a16="http://schemas.microsoft.com/office/drawing/2014/main" id="{ECFC9AEA-B506-8F73-F702-FD388001144D}"/>
              </a:ext>
            </a:extLst>
          </p:cNvPr>
          <p:cNvSpPr>
            <a:spLocks noChangeShapeType="1"/>
          </p:cNvSpPr>
          <p:nvPr/>
        </p:nvSpPr>
        <p:spPr bwMode="auto">
          <a:xfrm>
            <a:off x="1858963" y="3867150"/>
            <a:ext cx="0" cy="4397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Text Box 130">
            <a:extLst>
              <a:ext uri="{FF2B5EF4-FFF2-40B4-BE49-F238E27FC236}">
                <a16:creationId xmlns:a16="http://schemas.microsoft.com/office/drawing/2014/main" id="{0C126C0F-A618-5D60-D3A9-135BBA1852E2}"/>
              </a:ext>
            </a:extLst>
          </p:cNvPr>
          <p:cNvSpPr txBox="1">
            <a:spLocks noChangeArrowheads="1"/>
          </p:cNvSpPr>
          <p:nvPr/>
        </p:nvSpPr>
        <p:spPr bwMode="auto">
          <a:xfrm>
            <a:off x="539750" y="5075238"/>
            <a:ext cx="2455863"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i="1"/>
              <a:t>Electromechanical</a:t>
            </a:r>
          </a:p>
          <a:p>
            <a:pPr algn="ctr"/>
            <a:r>
              <a:rPr lang="en-US" altLang="en-US" sz="1600" i="1"/>
              <a:t>or</a:t>
            </a:r>
          </a:p>
          <a:p>
            <a:pPr algn="ctr"/>
            <a:r>
              <a:rPr lang="en-US" altLang="en-US" sz="1600" i="1"/>
              <a:t>Electronic </a:t>
            </a:r>
          </a:p>
          <a:p>
            <a:pPr algn="ctr"/>
            <a:r>
              <a:rPr lang="en-US" altLang="en-US" sz="1600" i="1"/>
              <a:t>with voltage transformers</a:t>
            </a:r>
          </a:p>
        </p:txBody>
      </p:sp>
      <p:sp>
        <p:nvSpPr>
          <p:cNvPr id="37907" name="Text Box 131">
            <a:extLst>
              <a:ext uri="{FF2B5EF4-FFF2-40B4-BE49-F238E27FC236}">
                <a16:creationId xmlns:a16="http://schemas.microsoft.com/office/drawing/2014/main" id="{85617E6B-8811-E611-E516-8B0FA34CDBD2}"/>
              </a:ext>
            </a:extLst>
          </p:cNvPr>
          <p:cNvSpPr txBox="1">
            <a:spLocks noChangeArrowheads="1"/>
          </p:cNvSpPr>
          <p:nvPr/>
        </p:nvSpPr>
        <p:spPr bwMode="auto">
          <a:xfrm>
            <a:off x="6273800" y="5119688"/>
            <a:ext cx="1990725"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i="1"/>
              <a:t>Electronic</a:t>
            </a:r>
          </a:p>
          <a:p>
            <a:pPr algn="ctr"/>
            <a:r>
              <a:rPr lang="en-US" altLang="en-US" sz="1600" i="1"/>
              <a:t>with</a:t>
            </a:r>
          </a:p>
          <a:p>
            <a:pPr algn="ctr"/>
            <a:r>
              <a:rPr lang="en-US" altLang="en-US" sz="1600" i="1"/>
              <a:t>broad range voltage</a:t>
            </a:r>
          </a:p>
        </p:txBody>
      </p:sp>
      <p:sp>
        <p:nvSpPr>
          <p:cNvPr id="37908" name="Text Box 132">
            <a:extLst>
              <a:ext uri="{FF2B5EF4-FFF2-40B4-BE49-F238E27FC236}">
                <a16:creationId xmlns:a16="http://schemas.microsoft.com/office/drawing/2014/main" id="{051DA316-8E73-48F5-74F8-5E53DF51514B}"/>
              </a:ext>
            </a:extLst>
          </p:cNvPr>
          <p:cNvSpPr txBox="1">
            <a:spLocks noChangeArrowheads="1"/>
          </p:cNvSpPr>
          <p:nvPr/>
        </p:nvSpPr>
        <p:spPr bwMode="auto">
          <a:xfrm>
            <a:off x="3492500" y="1336675"/>
            <a:ext cx="20669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u="sng"/>
              <a:t>SOCKET STYLE (S)</a:t>
            </a:r>
            <a:endParaRPr lang="en-US" altLang="en-US" sz="1400"/>
          </a:p>
        </p:txBody>
      </p:sp>
      <p:sp>
        <p:nvSpPr>
          <p:cNvPr id="37909" name="Line 134">
            <a:extLst>
              <a:ext uri="{FF2B5EF4-FFF2-40B4-BE49-F238E27FC236}">
                <a16:creationId xmlns:a16="http://schemas.microsoft.com/office/drawing/2014/main" id="{5646DC6F-14ED-9441-7008-4FE5CAADBCD0}"/>
              </a:ext>
            </a:extLst>
          </p:cNvPr>
          <p:cNvSpPr>
            <a:spLocks noChangeShapeType="1"/>
          </p:cNvSpPr>
          <p:nvPr/>
        </p:nvSpPr>
        <p:spPr bwMode="auto">
          <a:xfrm flipH="1">
            <a:off x="2343150" y="1501775"/>
            <a:ext cx="1096963" cy="10318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Line 117">
            <a:extLst>
              <a:ext uri="{FF2B5EF4-FFF2-40B4-BE49-F238E27FC236}">
                <a16:creationId xmlns:a16="http://schemas.microsoft.com/office/drawing/2014/main" id="{DD466AD1-7E01-DC47-4610-0338D84FC33C}"/>
              </a:ext>
            </a:extLst>
          </p:cNvPr>
          <p:cNvSpPr>
            <a:spLocks noChangeShapeType="1"/>
          </p:cNvSpPr>
          <p:nvPr/>
        </p:nvSpPr>
        <p:spPr bwMode="auto">
          <a:xfrm flipV="1">
            <a:off x="5472113" y="2990850"/>
            <a:ext cx="1327150" cy="78422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Line 136">
            <a:extLst>
              <a:ext uri="{FF2B5EF4-FFF2-40B4-BE49-F238E27FC236}">
                <a16:creationId xmlns:a16="http://schemas.microsoft.com/office/drawing/2014/main" id="{4FA3E21F-200A-3C1B-BAD1-344E5D3A53B6}"/>
              </a:ext>
            </a:extLst>
          </p:cNvPr>
          <p:cNvSpPr>
            <a:spLocks noChangeShapeType="1"/>
          </p:cNvSpPr>
          <p:nvPr/>
        </p:nvSpPr>
        <p:spPr bwMode="auto">
          <a:xfrm>
            <a:off x="5588000" y="1489075"/>
            <a:ext cx="1176338" cy="139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C11600FE-1C39-334C-4637-EB80B3F06D09}"/>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26</a:t>
            </a:fld>
            <a:endParaRPr lang="en-US" altLang="en-US" sz="900"/>
          </a:p>
        </p:txBody>
      </p:sp>
      <p:sp>
        <p:nvSpPr>
          <p:cNvPr id="39939" name="Rectangle 2">
            <a:extLst>
              <a:ext uri="{FF2B5EF4-FFF2-40B4-BE49-F238E27FC236}">
                <a16:creationId xmlns:a16="http://schemas.microsoft.com/office/drawing/2014/main" id="{E8FB93F8-5EA2-419D-AF8E-C0F1A81449EB}"/>
              </a:ext>
            </a:extLst>
          </p:cNvPr>
          <p:cNvSpPr>
            <a:spLocks noGrp="1" noChangeArrowheads="1"/>
          </p:cNvSpPr>
          <p:nvPr>
            <p:ph type="title"/>
          </p:nvPr>
        </p:nvSpPr>
        <p:spPr>
          <a:xfrm>
            <a:off x="1222375" y="415925"/>
            <a:ext cx="7162800" cy="115888"/>
          </a:xfrm>
        </p:spPr>
        <p:txBody>
          <a:bodyPr>
            <a:normAutofit fontScale="90000"/>
          </a:bodyPr>
          <a:lstStyle/>
          <a:p>
            <a:r>
              <a:rPr lang="en-US" altLang="en-US" dirty="0"/>
              <a:t>Dissecting the Diagram</a:t>
            </a:r>
          </a:p>
        </p:txBody>
      </p:sp>
      <p:grpSp>
        <p:nvGrpSpPr>
          <p:cNvPr id="39940" name="Group 3">
            <a:extLst>
              <a:ext uri="{FF2B5EF4-FFF2-40B4-BE49-F238E27FC236}">
                <a16:creationId xmlns:a16="http://schemas.microsoft.com/office/drawing/2014/main" id="{4C4A11D2-ED40-5C59-3826-44EF9F8F02F1}"/>
              </a:ext>
            </a:extLst>
          </p:cNvPr>
          <p:cNvGrpSpPr>
            <a:grpSpLocks/>
          </p:cNvGrpSpPr>
          <p:nvPr/>
        </p:nvGrpSpPr>
        <p:grpSpPr bwMode="auto">
          <a:xfrm>
            <a:off x="823913" y="1903413"/>
            <a:ext cx="2008187" cy="2054225"/>
            <a:chOff x="591" y="989"/>
            <a:chExt cx="1265" cy="1294"/>
          </a:xfrm>
        </p:grpSpPr>
        <p:sp>
          <p:nvSpPr>
            <p:cNvPr id="40020" name="Oval 4">
              <a:extLst>
                <a:ext uri="{FF2B5EF4-FFF2-40B4-BE49-F238E27FC236}">
                  <a16:creationId xmlns:a16="http://schemas.microsoft.com/office/drawing/2014/main" id="{424F51A7-3A6D-204F-CF9B-627DA95EC4F4}"/>
                </a:ext>
              </a:extLst>
            </p:cNvPr>
            <p:cNvSpPr>
              <a:spLocks noChangeArrowheads="1"/>
            </p:cNvSpPr>
            <p:nvPr/>
          </p:nvSpPr>
          <p:spPr bwMode="auto">
            <a:xfrm>
              <a:off x="591" y="989"/>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0021" name="Group 5">
              <a:extLst>
                <a:ext uri="{FF2B5EF4-FFF2-40B4-BE49-F238E27FC236}">
                  <a16:creationId xmlns:a16="http://schemas.microsoft.com/office/drawing/2014/main" id="{FABE0A28-3993-10D5-2777-9AA5275A11F5}"/>
                </a:ext>
              </a:extLst>
            </p:cNvPr>
            <p:cNvGrpSpPr>
              <a:grpSpLocks/>
            </p:cNvGrpSpPr>
            <p:nvPr/>
          </p:nvGrpSpPr>
          <p:grpSpPr bwMode="auto">
            <a:xfrm>
              <a:off x="888" y="1230"/>
              <a:ext cx="671" cy="813"/>
              <a:chOff x="888" y="1230"/>
              <a:chExt cx="671" cy="813"/>
            </a:xfrm>
          </p:grpSpPr>
          <p:sp>
            <p:nvSpPr>
              <p:cNvPr id="40022" name="Line 6">
                <a:extLst>
                  <a:ext uri="{FF2B5EF4-FFF2-40B4-BE49-F238E27FC236}">
                    <a16:creationId xmlns:a16="http://schemas.microsoft.com/office/drawing/2014/main" id="{04CA80C9-E0CB-F521-36B4-AC83F8780F43}"/>
                  </a:ext>
                </a:extLst>
              </p:cNvPr>
              <p:cNvSpPr>
                <a:spLocks noChangeShapeType="1"/>
              </p:cNvSpPr>
              <p:nvPr/>
            </p:nvSpPr>
            <p:spPr bwMode="auto">
              <a:xfrm>
                <a:off x="924" y="1352"/>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23" name="Line 7">
                <a:extLst>
                  <a:ext uri="{FF2B5EF4-FFF2-40B4-BE49-F238E27FC236}">
                    <a16:creationId xmlns:a16="http://schemas.microsoft.com/office/drawing/2014/main" id="{F569EC28-981C-A52A-A819-C67AC38EABD2}"/>
                  </a:ext>
                </a:extLst>
              </p:cNvPr>
              <p:cNvSpPr>
                <a:spLocks noChangeShapeType="1"/>
              </p:cNvSpPr>
              <p:nvPr/>
            </p:nvSpPr>
            <p:spPr bwMode="auto">
              <a:xfrm>
                <a:off x="923" y="1940"/>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24" name="Rectangle 8">
                <a:extLst>
                  <a:ext uri="{FF2B5EF4-FFF2-40B4-BE49-F238E27FC236}">
                    <a16:creationId xmlns:a16="http://schemas.microsoft.com/office/drawing/2014/main" id="{1315445C-15C0-7B10-AABA-FDC072B134C3}"/>
                  </a:ext>
                </a:extLst>
              </p:cNvPr>
              <p:cNvSpPr>
                <a:spLocks noChangeArrowheads="1"/>
              </p:cNvSpPr>
              <p:nvPr/>
            </p:nvSpPr>
            <p:spPr bwMode="auto">
              <a:xfrm>
                <a:off x="898"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0025" name="Rectangle 9">
                <a:extLst>
                  <a:ext uri="{FF2B5EF4-FFF2-40B4-BE49-F238E27FC236}">
                    <a16:creationId xmlns:a16="http://schemas.microsoft.com/office/drawing/2014/main" id="{286841DF-0882-A2FA-F949-E7614860404A}"/>
                  </a:ext>
                </a:extLst>
              </p:cNvPr>
              <p:cNvSpPr>
                <a:spLocks noChangeArrowheads="1"/>
              </p:cNvSpPr>
              <p:nvPr/>
            </p:nvSpPr>
            <p:spPr bwMode="auto">
              <a:xfrm>
                <a:off x="1528" y="1898"/>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0026" name="Rectangle 10">
                <a:extLst>
                  <a:ext uri="{FF2B5EF4-FFF2-40B4-BE49-F238E27FC236}">
                    <a16:creationId xmlns:a16="http://schemas.microsoft.com/office/drawing/2014/main" id="{52CC93E9-08B0-B7B9-84D7-91FE87184928}"/>
                  </a:ext>
                </a:extLst>
              </p:cNvPr>
              <p:cNvSpPr>
                <a:spLocks noChangeArrowheads="1"/>
              </p:cNvSpPr>
              <p:nvPr/>
            </p:nvSpPr>
            <p:spPr bwMode="auto">
              <a:xfrm>
                <a:off x="1120" y="1899"/>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0027" name="Rectangle 11">
                <a:extLst>
                  <a:ext uri="{FF2B5EF4-FFF2-40B4-BE49-F238E27FC236}">
                    <a16:creationId xmlns:a16="http://schemas.microsoft.com/office/drawing/2014/main" id="{04CE3A9D-0E0B-9A34-386C-A3FD930044F4}"/>
                  </a:ext>
                </a:extLst>
              </p:cNvPr>
              <p:cNvSpPr>
                <a:spLocks noChangeArrowheads="1"/>
              </p:cNvSpPr>
              <p:nvPr/>
            </p:nvSpPr>
            <p:spPr bwMode="auto">
              <a:xfrm>
                <a:off x="1340"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0028" name="Rectangle 12">
                <a:extLst>
                  <a:ext uri="{FF2B5EF4-FFF2-40B4-BE49-F238E27FC236}">
                    <a16:creationId xmlns:a16="http://schemas.microsoft.com/office/drawing/2014/main" id="{8D976B24-FD3F-3BB3-0A7B-40B00CE30861}"/>
                  </a:ext>
                </a:extLst>
              </p:cNvPr>
              <p:cNvSpPr>
                <a:spLocks noChangeArrowheads="1"/>
              </p:cNvSpPr>
              <p:nvPr/>
            </p:nvSpPr>
            <p:spPr bwMode="auto">
              <a:xfrm>
                <a:off x="888" y="1234"/>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0029" name="Rectangle 13">
                <a:extLst>
                  <a:ext uri="{FF2B5EF4-FFF2-40B4-BE49-F238E27FC236}">
                    <a16:creationId xmlns:a16="http://schemas.microsoft.com/office/drawing/2014/main" id="{063E03B7-AEA7-2F74-998B-16F1349F7EAF}"/>
                  </a:ext>
                </a:extLst>
              </p:cNvPr>
              <p:cNvSpPr>
                <a:spLocks noChangeArrowheads="1"/>
              </p:cNvSpPr>
              <p:nvPr/>
            </p:nvSpPr>
            <p:spPr bwMode="auto">
              <a:xfrm>
                <a:off x="1538" y="1234"/>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0030" name="Rectangle 14">
                <a:extLst>
                  <a:ext uri="{FF2B5EF4-FFF2-40B4-BE49-F238E27FC236}">
                    <a16:creationId xmlns:a16="http://schemas.microsoft.com/office/drawing/2014/main" id="{6731A171-3F5C-37F7-F5F0-5AD72F2FF915}"/>
                  </a:ext>
                </a:extLst>
              </p:cNvPr>
              <p:cNvSpPr>
                <a:spLocks noChangeArrowheads="1"/>
              </p:cNvSpPr>
              <p:nvPr/>
            </p:nvSpPr>
            <p:spPr bwMode="auto">
              <a:xfrm>
                <a:off x="1127" y="1234"/>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0031" name="Group 15">
                <a:extLst>
                  <a:ext uri="{FF2B5EF4-FFF2-40B4-BE49-F238E27FC236}">
                    <a16:creationId xmlns:a16="http://schemas.microsoft.com/office/drawing/2014/main" id="{565DD16D-E4FD-7680-7472-905B84D02AF6}"/>
                  </a:ext>
                </a:extLst>
              </p:cNvPr>
              <p:cNvGrpSpPr>
                <a:grpSpLocks/>
              </p:cNvGrpSpPr>
              <p:nvPr/>
            </p:nvGrpSpPr>
            <p:grpSpPr bwMode="auto">
              <a:xfrm>
                <a:off x="914" y="1352"/>
                <a:ext cx="70" cy="584"/>
                <a:chOff x="914" y="1352"/>
                <a:chExt cx="70" cy="584"/>
              </a:xfrm>
            </p:grpSpPr>
            <p:sp>
              <p:nvSpPr>
                <p:cNvPr id="40064" name="Line 16">
                  <a:extLst>
                    <a:ext uri="{FF2B5EF4-FFF2-40B4-BE49-F238E27FC236}">
                      <a16:creationId xmlns:a16="http://schemas.microsoft.com/office/drawing/2014/main" id="{1220F2F3-8228-4F0B-231D-5A8D71388773}"/>
                    </a:ext>
                  </a:extLst>
                </p:cNvPr>
                <p:cNvSpPr>
                  <a:spLocks noChangeShapeType="1"/>
                </p:cNvSpPr>
                <p:nvPr/>
              </p:nvSpPr>
              <p:spPr bwMode="auto">
                <a:xfrm>
                  <a:off x="952"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65" name="Line 17">
                  <a:extLst>
                    <a:ext uri="{FF2B5EF4-FFF2-40B4-BE49-F238E27FC236}">
                      <a16:creationId xmlns:a16="http://schemas.microsoft.com/office/drawing/2014/main" id="{463EB073-E306-533C-ABD8-C91C165FB0BC}"/>
                    </a:ext>
                  </a:extLst>
                </p:cNvPr>
                <p:cNvSpPr>
                  <a:spLocks noChangeShapeType="1"/>
                </p:cNvSpPr>
                <p:nvPr/>
              </p:nvSpPr>
              <p:spPr bwMode="auto">
                <a:xfrm>
                  <a:off x="952"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66" name="Line 18">
                  <a:extLst>
                    <a:ext uri="{FF2B5EF4-FFF2-40B4-BE49-F238E27FC236}">
                      <a16:creationId xmlns:a16="http://schemas.microsoft.com/office/drawing/2014/main" id="{251AEEE9-808D-1A32-FE26-D9C23B13B068}"/>
                    </a:ext>
                  </a:extLst>
                </p:cNvPr>
                <p:cNvSpPr>
                  <a:spLocks noChangeShapeType="1"/>
                </p:cNvSpPr>
                <p:nvPr/>
              </p:nvSpPr>
              <p:spPr bwMode="auto">
                <a:xfrm>
                  <a:off x="918"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67" name="Line 19">
                  <a:extLst>
                    <a:ext uri="{FF2B5EF4-FFF2-40B4-BE49-F238E27FC236}">
                      <a16:creationId xmlns:a16="http://schemas.microsoft.com/office/drawing/2014/main" id="{6D163D06-7353-25E6-4C59-9C501652035D}"/>
                    </a:ext>
                  </a:extLst>
                </p:cNvPr>
                <p:cNvSpPr>
                  <a:spLocks noChangeShapeType="1"/>
                </p:cNvSpPr>
                <p:nvPr/>
              </p:nvSpPr>
              <p:spPr bwMode="auto">
                <a:xfrm>
                  <a:off x="925"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68" name="Group 20">
                  <a:extLst>
                    <a:ext uri="{FF2B5EF4-FFF2-40B4-BE49-F238E27FC236}">
                      <a16:creationId xmlns:a16="http://schemas.microsoft.com/office/drawing/2014/main" id="{CAF8B83E-A103-44C9-51AB-0A43CD34C464}"/>
                    </a:ext>
                  </a:extLst>
                </p:cNvPr>
                <p:cNvGrpSpPr>
                  <a:grpSpLocks/>
                </p:cNvGrpSpPr>
                <p:nvPr/>
              </p:nvGrpSpPr>
              <p:grpSpPr bwMode="auto">
                <a:xfrm>
                  <a:off x="914" y="1581"/>
                  <a:ext cx="70" cy="140"/>
                  <a:chOff x="914" y="1581"/>
                  <a:chExt cx="70" cy="140"/>
                </a:xfrm>
              </p:grpSpPr>
              <p:sp>
                <p:nvSpPr>
                  <p:cNvPr id="40069" name="Line 21">
                    <a:extLst>
                      <a:ext uri="{FF2B5EF4-FFF2-40B4-BE49-F238E27FC236}">
                        <a16:creationId xmlns:a16="http://schemas.microsoft.com/office/drawing/2014/main" id="{FB818A60-BD0F-7E6B-259F-55B7E5F32074}"/>
                      </a:ext>
                    </a:extLst>
                  </p:cNvPr>
                  <p:cNvSpPr>
                    <a:spLocks noChangeShapeType="1"/>
                  </p:cNvSpPr>
                  <p:nvPr/>
                </p:nvSpPr>
                <p:spPr bwMode="auto">
                  <a:xfrm flipH="1">
                    <a:off x="914"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70" name="Line 22">
                    <a:extLst>
                      <a:ext uri="{FF2B5EF4-FFF2-40B4-BE49-F238E27FC236}">
                        <a16:creationId xmlns:a16="http://schemas.microsoft.com/office/drawing/2014/main" id="{97836244-9B50-AA09-6403-1BA19C69956D}"/>
                      </a:ext>
                    </a:extLst>
                  </p:cNvPr>
                  <p:cNvSpPr>
                    <a:spLocks noChangeShapeType="1"/>
                  </p:cNvSpPr>
                  <p:nvPr/>
                </p:nvSpPr>
                <p:spPr bwMode="auto">
                  <a:xfrm>
                    <a:off x="916"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71" name="Line 23">
                    <a:extLst>
                      <a:ext uri="{FF2B5EF4-FFF2-40B4-BE49-F238E27FC236}">
                        <a16:creationId xmlns:a16="http://schemas.microsoft.com/office/drawing/2014/main" id="{CB438D84-F522-6595-6836-1E6502AF1D23}"/>
                      </a:ext>
                    </a:extLst>
                  </p:cNvPr>
                  <p:cNvSpPr>
                    <a:spLocks noChangeShapeType="1"/>
                  </p:cNvSpPr>
                  <p:nvPr/>
                </p:nvSpPr>
                <p:spPr bwMode="auto">
                  <a:xfrm>
                    <a:off x="951"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0032" name="Group 24">
                <a:extLst>
                  <a:ext uri="{FF2B5EF4-FFF2-40B4-BE49-F238E27FC236}">
                    <a16:creationId xmlns:a16="http://schemas.microsoft.com/office/drawing/2014/main" id="{110DEED5-C3FA-D2C7-28A6-55D4C6DFE06A}"/>
                  </a:ext>
                </a:extLst>
              </p:cNvPr>
              <p:cNvGrpSpPr>
                <a:grpSpLocks/>
              </p:cNvGrpSpPr>
              <p:nvPr/>
            </p:nvGrpSpPr>
            <p:grpSpPr bwMode="auto">
              <a:xfrm>
                <a:off x="1454" y="1350"/>
                <a:ext cx="70" cy="585"/>
                <a:chOff x="1454" y="1350"/>
                <a:chExt cx="70" cy="585"/>
              </a:xfrm>
            </p:grpSpPr>
            <p:sp>
              <p:nvSpPr>
                <p:cNvPr id="40056" name="Line 25">
                  <a:extLst>
                    <a:ext uri="{FF2B5EF4-FFF2-40B4-BE49-F238E27FC236}">
                      <a16:creationId xmlns:a16="http://schemas.microsoft.com/office/drawing/2014/main" id="{421784CC-2EDC-10BD-1C91-4CA4354507FE}"/>
                    </a:ext>
                  </a:extLst>
                </p:cNvPr>
                <p:cNvSpPr>
                  <a:spLocks noChangeShapeType="1"/>
                </p:cNvSpPr>
                <p:nvPr/>
              </p:nvSpPr>
              <p:spPr bwMode="auto">
                <a:xfrm>
                  <a:off x="1486"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7" name="Line 26">
                  <a:extLst>
                    <a:ext uri="{FF2B5EF4-FFF2-40B4-BE49-F238E27FC236}">
                      <a16:creationId xmlns:a16="http://schemas.microsoft.com/office/drawing/2014/main" id="{E2909165-E157-5F39-8575-72C8D477A9C3}"/>
                    </a:ext>
                  </a:extLst>
                </p:cNvPr>
                <p:cNvSpPr>
                  <a:spLocks noChangeShapeType="1"/>
                </p:cNvSpPr>
                <p:nvPr/>
              </p:nvSpPr>
              <p:spPr bwMode="auto">
                <a:xfrm>
                  <a:off x="1486"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8" name="Line 27">
                  <a:extLst>
                    <a:ext uri="{FF2B5EF4-FFF2-40B4-BE49-F238E27FC236}">
                      <a16:creationId xmlns:a16="http://schemas.microsoft.com/office/drawing/2014/main" id="{0417B49B-8BFF-FF85-D520-D7BE810FE89E}"/>
                    </a:ext>
                  </a:extLst>
                </p:cNvPr>
                <p:cNvSpPr>
                  <a:spLocks noChangeShapeType="1"/>
                </p:cNvSpPr>
                <p:nvPr/>
              </p:nvSpPr>
              <p:spPr bwMode="auto">
                <a:xfrm flipH="1">
                  <a:off x="1492"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9" name="Line 28">
                  <a:extLst>
                    <a:ext uri="{FF2B5EF4-FFF2-40B4-BE49-F238E27FC236}">
                      <a16:creationId xmlns:a16="http://schemas.microsoft.com/office/drawing/2014/main" id="{0EA5ABF9-4F34-3B08-B758-E36ADAACFB33}"/>
                    </a:ext>
                  </a:extLst>
                </p:cNvPr>
                <p:cNvSpPr>
                  <a:spLocks noChangeShapeType="1"/>
                </p:cNvSpPr>
                <p:nvPr/>
              </p:nvSpPr>
              <p:spPr bwMode="auto">
                <a:xfrm flipH="1">
                  <a:off x="1489"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60" name="Group 29">
                  <a:extLst>
                    <a:ext uri="{FF2B5EF4-FFF2-40B4-BE49-F238E27FC236}">
                      <a16:creationId xmlns:a16="http://schemas.microsoft.com/office/drawing/2014/main" id="{F557CB2E-BFA8-6E09-942C-C93CB7393224}"/>
                    </a:ext>
                  </a:extLst>
                </p:cNvPr>
                <p:cNvGrpSpPr>
                  <a:grpSpLocks/>
                </p:cNvGrpSpPr>
                <p:nvPr/>
              </p:nvGrpSpPr>
              <p:grpSpPr bwMode="auto">
                <a:xfrm>
                  <a:off x="1454" y="1580"/>
                  <a:ext cx="70" cy="140"/>
                  <a:chOff x="1454" y="1580"/>
                  <a:chExt cx="70" cy="140"/>
                </a:xfrm>
              </p:grpSpPr>
              <p:sp>
                <p:nvSpPr>
                  <p:cNvPr id="40061" name="Line 30">
                    <a:extLst>
                      <a:ext uri="{FF2B5EF4-FFF2-40B4-BE49-F238E27FC236}">
                        <a16:creationId xmlns:a16="http://schemas.microsoft.com/office/drawing/2014/main" id="{6D4C8CC2-0723-B8D2-08B9-BD883211E080}"/>
                      </a:ext>
                    </a:extLst>
                  </p:cNvPr>
                  <p:cNvSpPr>
                    <a:spLocks noChangeShapeType="1"/>
                  </p:cNvSpPr>
                  <p:nvPr/>
                </p:nvSpPr>
                <p:spPr bwMode="auto">
                  <a:xfrm flipH="1">
                    <a:off x="1454"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62" name="Line 31">
                    <a:extLst>
                      <a:ext uri="{FF2B5EF4-FFF2-40B4-BE49-F238E27FC236}">
                        <a16:creationId xmlns:a16="http://schemas.microsoft.com/office/drawing/2014/main" id="{AA38CB51-89FA-32A3-D27C-6ED1C22775B9}"/>
                      </a:ext>
                    </a:extLst>
                  </p:cNvPr>
                  <p:cNvSpPr>
                    <a:spLocks noChangeShapeType="1"/>
                  </p:cNvSpPr>
                  <p:nvPr/>
                </p:nvSpPr>
                <p:spPr bwMode="auto">
                  <a:xfrm>
                    <a:off x="1456"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63" name="Line 32">
                    <a:extLst>
                      <a:ext uri="{FF2B5EF4-FFF2-40B4-BE49-F238E27FC236}">
                        <a16:creationId xmlns:a16="http://schemas.microsoft.com/office/drawing/2014/main" id="{4379EC22-CD73-BB19-23FD-D37F539535FA}"/>
                      </a:ext>
                    </a:extLst>
                  </p:cNvPr>
                  <p:cNvSpPr>
                    <a:spLocks noChangeShapeType="1"/>
                  </p:cNvSpPr>
                  <p:nvPr/>
                </p:nvSpPr>
                <p:spPr bwMode="auto">
                  <a:xfrm>
                    <a:off x="1491"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0033" name="Group 33">
                <a:extLst>
                  <a:ext uri="{FF2B5EF4-FFF2-40B4-BE49-F238E27FC236}">
                    <a16:creationId xmlns:a16="http://schemas.microsoft.com/office/drawing/2014/main" id="{E081A5F1-3065-CA71-18B4-E2CD579ABACE}"/>
                  </a:ext>
                </a:extLst>
              </p:cNvPr>
              <p:cNvGrpSpPr>
                <a:grpSpLocks/>
              </p:cNvGrpSpPr>
              <p:nvPr/>
            </p:nvGrpSpPr>
            <p:grpSpPr bwMode="auto">
              <a:xfrm>
                <a:off x="1357" y="1291"/>
                <a:ext cx="123" cy="617"/>
                <a:chOff x="1357" y="1291"/>
                <a:chExt cx="123" cy="617"/>
              </a:xfrm>
            </p:grpSpPr>
            <p:sp>
              <p:nvSpPr>
                <p:cNvPr id="40046" name="Line 34">
                  <a:extLst>
                    <a:ext uri="{FF2B5EF4-FFF2-40B4-BE49-F238E27FC236}">
                      <a16:creationId xmlns:a16="http://schemas.microsoft.com/office/drawing/2014/main" id="{4EBB674B-1578-55A8-4E79-1934F8DB797E}"/>
                    </a:ext>
                  </a:extLst>
                </p:cNvPr>
                <p:cNvSpPr>
                  <a:spLocks noChangeShapeType="1"/>
                </p:cNvSpPr>
                <p:nvPr/>
              </p:nvSpPr>
              <p:spPr bwMode="auto">
                <a:xfrm flipH="1">
                  <a:off x="1357" y="1291"/>
                  <a:ext cx="76"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7" name="Line 35">
                  <a:extLst>
                    <a:ext uri="{FF2B5EF4-FFF2-40B4-BE49-F238E27FC236}">
                      <a16:creationId xmlns:a16="http://schemas.microsoft.com/office/drawing/2014/main" id="{2361FF7E-1D7C-B04D-4F75-13890D312C53}"/>
                    </a:ext>
                  </a:extLst>
                </p:cNvPr>
                <p:cNvSpPr>
                  <a:spLocks noChangeShapeType="1"/>
                </p:cNvSpPr>
                <p:nvPr/>
              </p:nvSpPr>
              <p:spPr bwMode="auto">
                <a:xfrm>
                  <a:off x="1440" y="1291"/>
                  <a:ext cx="2"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8" name="Line 36">
                  <a:extLst>
                    <a:ext uri="{FF2B5EF4-FFF2-40B4-BE49-F238E27FC236}">
                      <a16:creationId xmlns:a16="http://schemas.microsoft.com/office/drawing/2014/main" id="{0BF17BEC-B403-4D0F-7A05-BC673589434C}"/>
                    </a:ext>
                  </a:extLst>
                </p:cNvPr>
                <p:cNvSpPr>
                  <a:spLocks noChangeShapeType="1"/>
                </p:cNvSpPr>
                <p:nvPr/>
              </p:nvSpPr>
              <p:spPr bwMode="auto">
                <a:xfrm>
                  <a:off x="1449" y="1730"/>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49" name="Group 37">
                  <a:extLst>
                    <a:ext uri="{FF2B5EF4-FFF2-40B4-BE49-F238E27FC236}">
                      <a16:creationId xmlns:a16="http://schemas.microsoft.com/office/drawing/2014/main" id="{E74FCB00-6CB1-E7D3-C49F-7EBB8FAAA344}"/>
                    </a:ext>
                  </a:extLst>
                </p:cNvPr>
                <p:cNvGrpSpPr>
                  <a:grpSpLocks/>
                </p:cNvGrpSpPr>
                <p:nvPr/>
              </p:nvGrpSpPr>
              <p:grpSpPr bwMode="auto">
                <a:xfrm>
                  <a:off x="1410" y="1578"/>
                  <a:ext cx="70" cy="140"/>
                  <a:chOff x="1410" y="1578"/>
                  <a:chExt cx="70" cy="140"/>
                </a:xfrm>
              </p:grpSpPr>
              <p:sp>
                <p:nvSpPr>
                  <p:cNvPr id="40053" name="Line 38">
                    <a:extLst>
                      <a:ext uri="{FF2B5EF4-FFF2-40B4-BE49-F238E27FC236}">
                        <a16:creationId xmlns:a16="http://schemas.microsoft.com/office/drawing/2014/main" id="{A6FDBE07-8D8C-BB7A-95D6-B723E361BAF3}"/>
                      </a:ext>
                    </a:extLst>
                  </p:cNvPr>
                  <p:cNvSpPr>
                    <a:spLocks noChangeShapeType="1"/>
                  </p:cNvSpPr>
                  <p:nvPr/>
                </p:nvSpPr>
                <p:spPr bwMode="auto">
                  <a:xfrm flipH="1">
                    <a:off x="1410"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4" name="Line 39">
                    <a:extLst>
                      <a:ext uri="{FF2B5EF4-FFF2-40B4-BE49-F238E27FC236}">
                        <a16:creationId xmlns:a16="http://schemas.microsoft.com/office/drawing/2014/main" id="{193B92D3-5FB7-3BAD-052C-DACF6B7FDA70}"/>
                      </a:ext>
                    </a:extLst>
                  </p:cNvPr>
                  <p:cNvSpPr>
                    <a:spLocks noChangeShapeType="1"/>
                  </p:cNvSpPr>
                  <p:nvPr/>
                </p:nvSpPr>
                <p:spPr bwMode="auto">
                  <a:xfrm>
                    <a:off x="1412"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5" name="Line 40">
                    <a:extLst>
                      <a:ext uri="{FF2B5EF4-FFF2-40B4-BE49-F238E27FC236}">
                        <a16:creationId xmlns:a16="http://schemas.microsoft.com/office/drawing/2014/main" id="{795A79E9-FD8C-DC21-9D03-9D698DA7653F}"/>
                      </a:ext>
                    </a:extLst>
                  </p:cNvPr>
                  <p:cNvSpPr>
                    <a:spLocks noChangeShapeType="1"/>
                  </p:cNvSpPr>
                  <p:nvPr/>
                </p:nvSpPr>
                <p:spPr bwMode="auto">
                  <a:xfrm>
                    <a:off x="1447"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50" name="Line 41">
                  <a:extLst>
                    <a:ext uri="{FF2B5EF4-FFF2-40B4-BE49-F238E27FC236}">
                      <a16:creationId xmlns:a16="http://schemas.microsoft.com/office/drawing/2014/main" id="{BEB565AD-89BE-4A55-E669-E9607108B5C6}"/>
                    </a:ext>
                  </a:extLst>
                </p:cNvPr>
                <p:cNvSpPr>
                  <a:spLocks noChangeShapeType="1"/>
                </p:cNvSpPr>
                <p:nvPr/>
              </p:nvSpPr>
              <p:spPr bwMode="auto">
                <a:xfrm flipH="1">
                  <a:off x="1410" y="1827"/>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1" name="Line 42">
                  <a:extLst>
                    <a:ext uri="{FF2B5EF4-FFF2-40B4-BE49-F238E27FC236}">
                      <a16:creationId xmlns:a16="http://schemas.microsoft.com/office/drawing/2014/main" id="{2FF9E6C0-D7BD-5D6B-3030-3EF812D10311}"/>
                    </a:ext>
                  </a:extLst>
                </p:cNvPr>
                <p:cNvSpPr>
                  <a:spLocks noChangeShapeType="1"/>
                </p:cNvSpPr>
                <p:nvPr/>
              </p:nvSpPr>
              <p:spPr bwMode="auto">
                <a:xfrm>
                  <a:off x="1409" y="1872"/>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52" name="Line 43">
                  <a:extLst>
                    <a:ext uri="{FF2B5EF4-FFF2-40B4-BE49-F238E27FC236}">
                      <a16:creationId xmlns:a16="http://schemas.microsoft.com/office/drawing/2014/main" id="{E6B9071C-DA0B-3591-699E-A916D3C6A8FA}"/>
                    </a:ext>
                  </a:extLst>
                </p:cNvPr>
                <p:cNvSpPr>
                  <a:spLocks noChangeShapeType="1"/>
                </p:cNvSpPr>
                <p:nvPr/>
              </p:nvSpPr>
              <p:spPr bwMode="auto">
                <a:xfrm flipH="1" flipV="1">
                  <a:off x="1368" y="1907"/>
                  <a:ext cx="32"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34" name="Rectangle 44">
                <a:extLst>
                  <a:ext uri="{FF2B5EF4-FFF2-40B4-BE49-F238E27FC236}">
                    <a16:creationId xmlns:a16="http://schemas.microsoft.com/office/drawing/2014/main" id="{3578DF44-D109-A043-DAEA-22D11B5CA1E1}"/>
                  </a:ext>
                </a:extLst>
              </p:cNvPr>
              <p:cNvSpPr>
                <a:spLocks noChangeArrowheads="1"/>
              </p:cNvSpPr>
              <p:nvPr/>
            </p:nvSpPr>
            <p:spPr bwMode="auto">
              <a:xfrm>
                <a:off x="1343"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0035" name="Group 45">
                <a:extLst>
                  <a:ext uri="{FF2B5EF4-FFF2-40B4-BE49-F238E27FC236}">
                    <a16:creationId xmlns:a16="http://schemas.microsoft.com/office/drawing/2014/main" id="{913AE8BD-B2B1-0AEA-3F9C-D3A15FCCCCCC}"/>
                  </a:ext>
                </a:extLst>
              </p:cNvPr>
              <p:cNvGrpSpPr>
                <a:grpSpLocks/>
              </p:cNvGrpSpPr>
              <p:nvPr/>
            </p:nvGrpSpPr>
            <p:grpSpPr bwMode="auto">
              <a:xfrm>
                <a:off x="962" y="1296"/>
                <a:ext cx="152" cy="612"/>
                <a:chOff x="962" y="1296"/>
                <a:chExt cx="152" cy="612"/>
              </a:xfrm>
            </p:grpSpPr>
            <p:sp>
              <p:nvSpPr>
                <p:cNvPr id="40036" name="Line 46">
                  <a:extLst>
                    <a:ext uri="{FF2B5EF4-FFF2-40B4-BE49-F238E27FC236}">
                      <a16:creationId xmlns:a16="http://schemas.microsoft.com/office/drawing/2014/main" id="{348F085C-E388-42D2-D95F-09AFFA7DF21E}"/>
                    </a:ext>
                  </a:extLst>
                </p:cNvPr>
                <p:cNvSpPr>
                  <a:spLocks noChangeShapeType="1"/>
                </p:cNvSpPr>
                <p:nvPr/>
              </p:nvSpPr>
              <p:spPr bwMode="auto">
                <a:xfrm>
                  <a:off x="1002" y="1296"/>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7" name="Line 47">
                  <a:extLst>
                    <a:ext uri="{FF2B5EF4-FFF2-40B4-BE49-F238E27FC236}">
                      <a16:creationId xmlns:a16="http://schemas.microsoft.com/office/drawing/2014/main" id="{08592E71-2203-6F3C-9CCA-734F30E1EC39}"/>
                    </a:ext>
                  </a:extLst>
                </p:cNvPr>
                <p:cNvSpPr>
                  <a:spLocks noChangeShapeType="1"/>
                </p:cNvSpPr>
                <p:nvPr/>
              </p:nvSpPr>
              <p:spPr bwMode="auto">
                <a:xfrm>
                  <a:off x="997" y="1298"/>
                  <a:ext cx="1"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8" name="Line 48">
                  <a:extLst>
                    <a:ext uri="{FF2B5EF4-FFF2-40B4-BE49-F238E27FC236}">
                      <a16:creationId xmlns:a16="http://schemas.microsoft.com/office/drawing/2014/main" id="{CE2FE0E2-1810-D19A-F414-BFA420BF761C}"/>
                    </a:ext>
                  </a:extLst>
                </p:cNvPr>
                <p:cNvSpPr>
                  <a:spLocks noChangeShapeType="1"/>
                </p:cNvSpPr>
                <p:nvPr/>
              </p:nvSpPr>
              <p:spPr bwMode="auto">
                <a:xfrm>
                  <a:off x="998" y="1731"/>
                  <a:ext cx="0" cy="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39" name="Group 49">
                  <a:extLst>
                    <a:ext uri="{FF2B5EF4-FFF2-40B4-BE49-F238E27FC236}">
                      <a16:creationId xmlns:a16="http://schemas.microsoft.com/office/drawing/2014/main" id="{FE53514F-2F02-AC01-DBAF-CE08BDFE64DA}"/>
                    </a:ext>
                  </a:extLst>
                </p:cNvPr>
                <p:cNvGrpSpPr>
                  <a:grpSpLocks/>
                </p:cNvGrpSpPr>
                <p:nvPr/>
              </p:nvGrpSpPr>
              <p:grpSpPr bwMode="auto">
                <a:xfrm>
                  <a:off x="962" y="1581"/>
                  <a:ext cx="70" cy="140"/>
                  <a:chOff x="962" y="1581"/>
                  <a:chExt cx="70" cy="140"/>
                </a:xfrm>
              </p:grpSpPr>
              <p:sp>
                <p:nvSpPr>
                  <p:cNvPr id="40043" name="Line 50">
                    <a:extLst>
                      <a:ext uri="{FF2B5EF4-FFF2-40B4-BE49-F238E27FC236}">
                        <a16:creationId xmlns:a16="http://schemas.microsoft.com/office/drawing/2014/main" id="{3C08ADEA-6CB1-25AD-54C4-6FBA4159D14F}"/>
                      </a:ext>
                    </a:extLst>
                  </p:cNvPr>
                  <p:cNvSpPr>
                    <a:spLocks noChangeShapeType="1"/>
                  </p:cNvSpPr>
                  <p:nvPr/>
                </p:nvSpPr>
                <p:spPr bwMode="auto">
                  <a:xfrm flipH="1">
                    <a:off x="962"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4" name="Line 51">
                    <a:extLst>
                      <a:ext uri="{FF2B5EF4-FFF2-40B4-BE49-F238E27FC236}">
                        <a16:creationId xmlns:a16="http://schemas.microsoft.com/office/drawing/2014/main" id="{C3EDB338-49BA-2CF3-2F80-AEC0AE7FE131}"/>
                      </a:ext>
                    </a:extLst>
                  </p:cNvPr>
                  <p:cNvSpPr>
                    <a:spLocks noChangeShapeType="1"/>
                  </p:cNvSpPr>
                  <p:nvPr/>
                </p:nvSpPr>
                <p:spPr bwMode="auto">
                  <a:xfrm>
                    <a:off x="965"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5" name="Line 52">
                    <a:extLst>
                      <a:ext uri="{FF2B5EF4-FFF2-40B4-BE49-F238E27FC236}">
                        <a16:creationId xmlns:a16="http://schemas.microsoft.com/office/drawing/2014/main" id="{A40CB07D-3D95-9A1A-9254-122E7E4A992C}"/>
                      </a:ext>
                    </a:extLst>
                  </p:cNvPr>
                  <p:cNvSpPr>
                    <a:spLocks noChangeShapeType="1"/>
                  </p:cNvSpPr>
                  <p:nvPr/>
                </p:nvSpPr>
                <p:spPr bwMode="auto">
                  <a:xfrm>
                    <a:off x="1000"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40" name="Line 53">
                  <a:extLst>
                    <a:ext uri="{FF2B5EF4-FFF2-40B4-BE49-F238E27FC236}">
                      <a16:creationId xmlns:a16="http://schemas.microsoft.com/office/drawing/2014/main" id="{4E1D5C23-E602-16F4-79CF-9FFBF67100E5}"/>
                    </a:ext>
                  </a:extLst>
                </p:cNvPr>
                <p:cNvSpPr>
                  <a:spLocks noChangeShapeType="1"/>
                </p:cNvSpPr>
                <p:nvPr/>
              </p:nvSpPr>
              <p:spPr bwMode="auto">
                <a:xfrm>
                  <a:off x="998" y="1826"/>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1" name="Line 54">
                  <a:extLst>
                    <a:ext uri="{FF2B5EF4-FFF2-40B4-BE49-F238E27FC236}">
                      <a16:creationId xmlns:a16="http://schemas.microsoft.com/office/drawing/2014/main" id="{F750DBB6-39E6-2646-0672-435527942654}"/>
                    </a:ext>
                  </a:extLst>
                </p:cNvPr>
                <p:cNvSpPr>
                  <a:spLocks noChangeShapeType="1"/>
                </p:cNvSpPr>
                <p:nvPr/>
              </p:nvSpPr>
              <p:spPr bwMode="auto">
                <a:xfrm>
                  <a:off x="1045" y="1871"/>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2" name="Line 55">
                  <a:extLst>
                    <a:ext uri="{FF2B5EF4-FFF2-40B4-BE49-F238E27FC236}">
                      <a16:creationId xmlns:a16="http://schemas.microsoft.com/office/drawing/2014/main" id="{613F7658-B6AA-15DE-B711-89A1F60731E0}"/>
                    </a:ext>
                  </a:extLst>
                </p:cNvPr>
                <p:cNvSpPr>
                  <a:spLocks noChangeShapeType="1"/>
                </p:cNvSpPr>
                <p:nvPr/>
              </p:nvSpPr>
              <p:spPr bwMode="auto">
                <a:xfrm>
                  <a:off x="1046" y="1907"/>
                  <a:ext cx="68"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39941" name="Text Box 110">
            <a:extLst>
              <a:ext uri="{FF2B5EF4-FFF2-40B4-BE49-F238E27FC236}">
                <a16:creationId xmlns:a16="http://schemas.microsoft.com/office/drawing/2014/main" id="{4BF31E7A-0815-33B5-7104-5E55B844EEA2}"/>
              </a:ext>
            </a:extLst>
          </p:cNvPr>
          <p:cNvSpPr txBox="1">
            <a:spLocks noChangeArrowheads="1"/>
          </p:cNvSpPr>
          <p:nvPr/>
        </p:nvSpPr>
        <p:spPr bwMode="auto">
          <a:xfrm>
            <a:off x="3448050" y="1684338"/>
            <a:ext cx="2208213" cy="337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Meter Terminals</a:t>
            </a:r>
          </a:p>
          <a:p>
            <a:pPr algn="ctr">
              <a:spcBef>
                <a:spcPct val="50000"/>
              </a:spcBef>
            </a:pPr>
            <a:endParaRPr lang="en-US" altLang="en-US" sz="1600" b="1"/>
          </a:p>
          <a:p>
            <a:pPr algn="ctr">
              <a:spcBef>
                <a:spcPct val="50000"/>
              </a:spcBef>
            </a:pPr>
            <a:r>
              <a:rPr lang="en-US" altLang="en-US" sz="1600" b="1"/>
              <a:t>Current Circuits</a:t>
            </a:r>
          </a:p>
          <a:p>
            <a:pPr algn="ctr"/>
            <a:r>
              <a:rPr lang="en-US" altLang="en-US" sz="1400" b="1"/>
              <a:t>(Heavy Dark Lines)</a:t>
            </a:r>
            <a:endParaRPr lang="en-US" altLang="en-US" sz="1600" b="1"/>
          </a:p>
          <a:p>
            <a:pPr algn="ctr"/>
            <a:endParaRPr lang="en-US" altLang="en-US" sz="1600" b="1"/>
          </a:p>
          <a:p>
            <a:pPr algn="ctr">
              <a:spcBef>
                <a:spcPct val="50000"/>
              </a:spcBef>
            </a:pPr>
            <a:r>
              <a:rPr lang="en-US" altLang="en-US" sz="1600" b="1"/>
              <a:t>Voltage Circuits</a:t>
            </a:r>
          </a:p>
          <a:p>
            <a:pPr algn="ctr">
              <a:spcBef>
                <a:spcPct val="50000"/>
              </a:spcBef>
            </a:pPr>
            <a:r>
              <a:rPr lang="en-US" altLang="en-US" sz="1600" b="1"/>
              <a:t>Element or Stator</a:t>
            </a:r>
          </a:p>
          <a:p>
            <a:pPr algn="ctr"/>
            <a:r>
              <a:rPr lang="en-US" altLang="en-US" sz="1400" b="1"/>
              <a:t>(Includes both a voltage</a:t>
            </a:r>
          </a:p>
          <a:p>
            <a:pPr algn="ctr"/>
            <a:r>
              <a:rPr lang="en-US" altLang="en-US" sz="1400" b="1"/>
              <a:t>and a current circuit)</a:t>
            </a:r>
            <a:endParaRPr lang="en-US" altLang="en-US" sz="1600" b="1"/>
          </a:p>
          <a:p>
            <a:pPr algn="ctr">
              <a:spcBef>
                <a:spcPct val="50000"/>
              </a:spcBef>
            </a:pPr>
            <a:endParaRPr lang="en-US" altLang="en-US" sz="1600" b="1"/>
          </a:p>
          <a:p>
            <a:pPr algn="ctr">
              <a:spcBef>
                <a:spcPct val="50000"/>
              </a:spcBef>
            </a:pPr>
            <a:endParaRPr lang="en-US" altLang="en-US" sz="1400" b="1"/>
          </a:p>
        </p:txBody>
      </p:sp>
      <p:sp>
        <p:nvSpPr>
          <p:cNvPr id="39942" name="Line 111">
            <a:extLst>
              <a:ext uri="{FF2B5EF4-FFF2-40B4-BE49-F238E27FC236}">
                <a16:creationId xmlns:a16="http://schemas.microsoft.com/office/drawing/2014/main" id="{AE0F7039-7A68-5540-3C10-8C848B518B7E}"/>
              </a:ext>
            </a:extLst>
          </p:cNvPr>
          <p:cNvSpPr>
            <a:spLocks noChangeShapeType="1"/>
          </p:cNvSpPr>
          <p:nvPr/>
        </p:nvSpPr>
        <p:spPr bwMode="auto">
          <a:xfrm flipH="1">
            <a:off x="2363788" y="1870075"/>
            <a:ext cx="1260475" cy="55403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Line 112">
            <a:extLst>
              <a:ext uri="{FF2B5EF4-FFF2-40B4-BE49-F238E27FC236}">
                <a16:creationId xmlns:a16="http://schemas.microsoft.com/office/drawing/2014/main" id="{545280BE-A620-5EE7-4852-6171E33C1F28}"/>
              </a:ext>
            </a:extLst>
          </p:cNvPr>
          <p:cNvSpPr>
            <a:spLocks noChangeShapeType="1"/>
          </p:cNvSpPr>
          <p:nvPr/>
        </p:nvSpPr>
        <p:spPr bwMode="auto">
          <a:xfrm flipH="1">
            <a:off x="2273300" y="2565400"/>
            <a:ext cx="1443038" cy="21907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Line 113">
            <a:extLst>
              <a:ext uri="{FF2B5EF4-FFF2-40B4-BE49-F238E27FC236}">
                <a16:creationId xmlns:a16="http://schemas.microsoft.com/office/drawing/2014/main" id="{F31AC7B7-22EA-AFCC-E89E-15CEA774FAF3}"/>
              </a:ext>
            </a:extLst>
          </p:cNvPr>
          <p:cNvSpPr>
            <a:spLocks noChangeShapeType="1"/>
          </p:cNvSpPr>
          <p:nvPr/>
        </p:nvSpPr>
        <p:spPr bwMode="auto">
          <a:xfrm flipH="1">
            <a:off x="2308225" y="3429000"/>
            <a:ext cx="1433513" cy="3000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Oval 130">
            <a:extLst>
              <a:ext uri="{FF2B5EF4-FFF2-40B4-BE49-F238E27FC236}">
                <a16:creationId xmlns:a16="http://schemas.microsoft.com/office/drawing/2014/main" id="{2B918897-56C7-00B2-1014-B7A4518CFA60}"/>
              </a:ext>
            </a:extLst>
          </p:cNvPr>
          <p:cNvSpPr>
            <a:spLocks noChangeArrowheads="1"/>
          </p:cNvSpPr>
          <p:nvPr/>
        </p:nvSpPr>
        <p:spPr bwMode="auto">
          <a:xfrm>
            <a:off x="6457950" y="1884363"/>
            <a:ext cx="2008188" cy="205422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46" name="Line 132">
            <a:extLst>
              <a:ext uri="{FF2B5EF4-FFF2-40B4-BE49-F238E27FC236}">
                <a16:creationId xmlns:a16="http://schemas.microsoft.com/office/drawing/2014/main" id="{C059CCB6-C699-FC8E-01E6-AC9A8CE8A688}"/>
              </a:ext>
            </a:extLst>
          </p:cNvPr>
          <p:cNvSpPr>
            <a:spLocks noChangeShapeType="1"/>
          </p:cNvSpPr>
          <p:nvPr/>
        </p:nvSpPr>
        <p:spPr bwMode="auto">
          <a:xfrm>
            <a:off x="6919913" y="2435225"/>
            <a:ext cx="317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Line 133">
            <a:extLst>
              <a:ext uri="{FF2B5EF4-FFF2-40B4-BE49-F238E27FC236}">
                <a16:creationId xmlns:a16="http://schemas.microsoft.com/office/drawing/2014/main" id="{CC5F75BE-B7DA-7487-0A1A-A17FD9CD4C60}"/>
              </a:ext>
            </a:extLst>
          </p:cNvPr>
          <p:cNvSpPr>
            <a:spLocks noChangeShapeType="1"/>
          </p:cNvSpPr>
          <p:nvPr/>
        </p:nvSpPr>
        <p:spPr bwMode="auto">
          <a:xfrm>
            <a:off x="6918325" y="3368675"/>
            <a:ext cx="571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Rectangle 134">
            <a:extLst>
              <a:ext uri="{FF2B5EF4-FFF2-40B4-BE49-F238E27FC236}">
                <a16:creationId xmlns:a16="http://schemas.microsoft.com/office/drawing/2014/main" id="{13C96A53-3B31-FDC6-192C-73A1A1B94DF6}"/>
              </a:ext>
            </a:extLst>
          </p:cNvPr>
          <p:cNvSpPr>
            <a:spLocks noChangeArrowheads="1"/>
          </p:cNvSpPr>
          <p:nvPr/>
        </p:nvSpPr>
        <p:spPr bwMode="auto">
          <a:xfrm>
            <a:off x="6878638" y="3302000"/>
            <a:ext cx="36512" cy="2286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49" name="Rectangle 135">
            <a:extLst>
              <a:ext uri="{FF2B5EF4-FFF2-40B4-BE49-F238E27FC236}">
                <a16:creationId xmlns:a16="http://schemas.microsoft.com/office/drawing/2014/main" id="{45F3AE62-A4E5-3490-E4ED-BC03532DFEB5}"/>
              </a:ext>
            </a:extLst>
          </p:cNvPr>
          <p:cNvSpPr>
            <a:spLocks noChangeArrowheads="1"/>
          </p:cNvSpPr>
          <p:nvPr/>
        </p:nvSpPr>
        <p:spPr bwMode="auto">
          <a:xfrm>
            <a:off x="7874000" y="3302000"/>
            <a:ext cx="34925" cy="2286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50" name="Rectangle 136">
            <a:extLst>
              <a:ext uri="{FF2B5EF4-FFF2-40B4-BE49-F238E27FC236}">
                <a16:creationId xmlns:a16="http://schemas.microsoft.com/office/drawing/2014/main" id="{B78D506D-FB73-66E9-C527-B0BF7A3456FE}"/>
              </a:ext>
            </a:extLst>
          </p:cNvPr>
          <p:cNvSpPr>
            <a:spLocks noChangeArrowheads="1"/>
          </p:cNvSpPr>
          <p:nvPr/>
        </p:nvSpPr>
        <p:spPr bwMode="auto">
          <a:xfrm>
            <a:off x="7231063" y="3303588"/>
            <a:ext cx="38100" cy="2286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51" name="Rectangle 137">
            <a:extLst>
              <a:ext uri="{FF2B5EF4-FFF2-40B4-BE49-F238E27FC236}">
                <a16:creationId xmlns:a16="http://schemas.microsoft.com/office/drawing/2014/main" id="{D2412E0F-613F-1431-0C54-C05EC1AA9BCD}"/>
              </a:ext>
            </a:extLst>
          </p:cNvPr>
          <p:cNvSpPr>
            <a:spLocks noChangeArrowheads="1"/>
          </p:cNvSpPr>
          <p:nvPr/>
        </p:nvSpPr>
        <p:spPr bwMode="auto">
          <a:xfrm>
            <a:off x="7580313" y="3302000"/>
            <a:ext cx="36512" cy="2286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52" name="Rectangle 138">
            <a:extLst>
              <a:ext uri="{FF2B5EF4-FFF2-40B4-BE49-F238E27FC236}">
                <a16:creationId xmlns:a16="http://schemas.microsoft.com/office/drawing/2014/main" id="{E526DD92-2929-CCDA-8F41-A16A7AF8DDFA}"/>
              </a:ext>
            </a:extLst>
          </p:cNvPr>
          <p:cNvSpPr>
            <a:spLocks noChangeArrowheads="1"/>
          </p:cNvSpPr>
          <p:nvPr/>
        </p:nvSpPr>
        <p:spPr bwMode="auto">
          <a:xfrm>
            <a:off x="6858000" y="2247900"/>
            <a:ext cx="39688" cy="23177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53" name="Rectangle 139">
            <a:extLst>
              <a:ext uri="{FF2B5EF4-FFF2-40B4-BE49-F238E27FC236}">
                <a16:creationId xmlns:a16="http://schemas.microsoft.com/office/drawing/2014/main" id="{CB8DF094-5B5B-0793-8EDF-38BF53394A00}"/>
              </a:ext>
            </a:extLst>
          </p:cNvPr>
          <p:cNvSpPr>
            <a:spLocks noChangeArrowheads="1"/>
          </p:cNvSpPr>
          <p:nvPr/>
        </p:nvSpPr>
        <p:spPr bwMode="auto">
          <a:xfrm>
            <a:off x="7889875" y="2247900"/>
            <a:ext cx="33338" cy="23177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54" name="Rectangle 140">
            <a:extLst>
              <a:ext uri="{FF2B5EF4-FFF2-40B4-BE49-F238E27FC236}">
                <a16:creationId xmlns:a16="http://schemas.microsoft.com/office/drawing/2014/main" id="{D21CCF5D-D360-5F4A-83C4-9F2BC4DE0AF0}"/>
              </a:ext>
            </a:extLst>
          </p:cNvPr>
          <p:cNvSpPr>
            <a:spLocks noChangeArrowheads="1"/>
          </p:cNvSpPr>
          <p:nvPr/>
        </p:nvSpPr>
        <p:spPr bwMode="auto">
          <a:xfrm>
            <a:off x="7234238" y="2247900"/>
            <a:ext cx="38100" cy="23177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39955" name="Group 141">
            <a:extLst>
              <a:ext uri="{FF2B5EF4-FFF2-40B4-BE49-F238E27FC236}">
                <a16:creationId xmlns:a16="http://schemas.microsoft.com/office/drawing/2014/main" id="{FB6AEF52-0318-3052-6917-7C602E94F876}"/>
              </a:ext>
            </a:extLst>
          </p:cNvPr>
          <p:cNvGrpSpPr>
            <a:grpSpLocks/>
          </p:cNvGrpSpPr>
          <p:nvPr/>
        </p:nvGrpSpPr>
        <p:grpSpPr bwMode="auto">
          <a:xfrm>
            <a:off x="6904038" y="2435225"/>
            <a:ext cx="111125" cy="927100"/>
            <a:chOff x="4218" y="1352"/>
            <a:chExt cx="70" cy="584"/>
          </a:xfrm>
        </p:grpSpPr>
        <p:sp>
          <p:nvSpPr>
            <p:cNvPr id="40012" name="Line 142">
              <a:extLst>
                <a:ext uri="{FF2B5EF4-FFF2-40B4-BE49-F238E27FC236}">
                  <a16:creationId xmlns:a16="http://schemas.microsoft.com/office/drawing/2014/main" id="{53F3D561-EAAB-054F-2171-C4C011E158E2}"/>
                </a:ext>
              </a:extLst>
            </p:cNvPr>
            <p:cNvSpPr>
              <a:spLocks noChangeShapeType="1"/>
            </p:cNvSpPr>
            <p:nvPr/>
          </p:nvSpPr>
          <p:spPr bwMode="auto">
            <a:xfrm>
              <a:off x="4256"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3" name="Line 143">
              <a:extLst>
                <a:ext uri="{FF2B5EF4-FFF2-40B4-BE49-F238E27FC236}">
                  <a16:creationId xmlns:a16="http://schemas.microsoft.com/office/drawing/2014/main" id="{615B7679-C23B-1E6C-2EEF-6B6D0ECA9C19}"/>
                </a:ext>
              </a:extLst>
            </p:cNvPr>
            <p:cNvSpPr>
              <a:spLocks noChangeShapeType="1"/>
            </p:cNvSpPr>
            <p:nvPr/>
          </p:nvSpPr>
          <p:spPr bwMode="auto">
            <a:xfrm>
              <a:off x="4256"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4" name="Line 144">
              <a:extLst>
                <a:ext uri="{FF2B5EF4-FFF2-40B4-BE49-F238E27FC236}">
                  <a16:creationId xmlns:a16="http://schemas.microsoft.com/office/drawing/2014/main" id="{5D21645E-1D1D-26B4-A402-A5ABA00ECC52}"/>
                </a:ext>
              </a:extLst>
            </p:cNvPr>
            <p:cNvSpPr>
              <a:spLocks noChangeShapeType="1"/>
            </p:cNvSpPr>
            <p:nvPr/>
          </p:nvSpPr>
          <p:spPr bwMode="auto">
            <a:xfrm>
              <a:off x="4222"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5" name="Line 145">
              <a:extLst>
                <a:ext uri="{FF2B5EF4-FFF2-40B4-BE49-F238E27FC236}">
                  <a16:creationId xmlns:a16="http://schemas.microsoft.com/office/drawing/2014/main" id="{0804A7AB-7258-D92A-6951-29A94973016D}"/>
                </a:ext>
              </a:extLst>
            </p:cNvPr>
            <p:cNvSpPr>
              <a:spLocks noChangeShapeType="1"/>
            </p:cNvSpPr>
            <p:nvPr/>
          </p:nvSpPr>
          <p:spPr bwMode="auto">
            <a:xfrm>
              <a:off x="4229"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16" name="Group 146">
              <a:extLst>
                <a:ext uri="{FF2B5EF4-FFF2-40B4-BE49-F238E27FC236}">
                  <a16:creationId xmlns:a16="http://schemas.microsoft.com/office/drawing/2014/main" id="{1163F500-FED9-F8FD-0DE9-5E87709FC67F}"/>
                </a:ext>
              </a:extLst>
            </p:cNvPr>
            <p:cNvGrpSpPr>
              <a:grpSpLocks/>
            </p:cNvGrpSpPr>
            <p:nvPr/>
          </p:nvGrpSpPr>
          <p:grpSpPr bwMode="auto">
            <a:xfrm>
              <a:off x="4218" y="1581"/>
              <a:ext cx="70" cy="140"/>
              <a:chOff x="4218" y="1581"/>
              <a:chExt cx="70" cy="140"/>
            </a:xfrm>
          </p:grpSpPr>
          <p:sp>
            <p:nvSpPr>
              <p:cNvPr id="40017" name="Line 147">
                <a:extLst>
                  <a:ext uri="{FF2B5EF4-FFF2-40B4-BE49-F238E27FC236}">
                    <a16:creationId xmlns:a16="http://schemas.microsoft.com/office/drawing/2014/main" id="{1E1E5065-0195-81FA-7FE9-9208D2AFEDE7}"/>
                  </a:ext>
                </a:extLst>
              </p:cNvPr>
              <p:cNvSpPr>
                <a:spLocks noChangeShapeType="1"/>
              </p:cNvSpPr>
              <p:nvPr/>
            </p:nvSpPr>
            <p:spPr bwMode="auto">
              <a:xfrm flipH="1">
                <a:off x="4218"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8" name="Line 148">
                <a:extLst>
                  <a:ext uri="{FF2B5EF4-FFF2-40B4-BE49-F238E27FC236}">
                    <a16:creationId xmlns:a16="http://schemas.microsoft.com/office/drawing/2014/main" id="{E93E5A32-9BD1-D664-68AB-34F99BB66BA7}"/>
                  </a:ext>
                </a:extLst>
              </p:cNvPr>
              <p:cNvSpPr>
                <a:spLocks noChangeShapeType="1"/>
              </p:cNvSpPr>
              <p:nvPr/>
            </p:nvSpPr>
            <p:spPr bwMode="auto">
              <a:xfrm>
                <a:off x="4220"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9" name="Line 149">
                <a:extLst>
                  <a:ext uri="{FF2B5EF4-FFF2-40B4-BE49-F238E27FC236}">
                    <a16:creationId xmlns:a16="http://schemas.microsoft.com/office/drawing/2014/main" id="{A94E7252-D5FD-6830-3A08-74D7667CD6F5}"/>
                  </a:ext>
                </a:extLst>
              </p:cNvPr>
              <p:cNvSpPr>
                <a:spLocks noChangeShapeType="1"/>
              </p:cNvSpPr>
              <p:nvPr/>
            </p:nvSpPr>
            <p:spPr bwMode="auto">
              <a:xfrm>
                <a:off x="4255"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9956" name="Line 151">
            <a:extLst>
              <a:ext uri="{FF2B5EF4-FFF2-40B4-BE49-F238E27FC236}">
                <a16:creationId xmlns:a16="http://schemas.microsoft.com/office/drawing/2014/main" id="{A6A47789-AAB1-0796-E646-EE5B3CE17D65}"/>
              </a:ext>
            </a:extLst>
          </p:cNvPr>
          <p:cNvSpPr>
            <a:spLocks noChangeShapeType="1"/>
          </p:cNvSpPr>
          <p:nvPr/>
        </p:nvSpPr>
        <p:spPr bwMode="auto">
          <a:xfrm flipV="1">
            <a:off x="7048500" y="3214688"/>
            <a:ext cx="37147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7" name="Line 152">
            <a:extLst>
              <a:ext uri="{FF2B5EF4-FFF2-40B4-BE49-F238E27FC236}">
                <a16:creationId xmlns:a16="http://schemas.microsoft.com/office/drawing/2014/main" id="{4C73B4FD-9F16-E4DB-C8EC-361F54BA4F3A}"/>
              </a:ext>
            </a:extLst>
          </p:cNvPr>
          <p:cNvSpPr>
            <a:spLocks noChangeShapeType="1"/>
          </p:cNvSpPr>
          <p:nvPr/>
        </p:nvSpPr>
        <p:spPr bwMode="auto">
          <a:xfrm>
            <a:off x="7405688" y="3221038"/>
            <a:ext cx="1587" cy="20637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8" name="Line 153">
            <a:extLst>
              <a:ext uri="{FF2B5EF4-FFF2-40B4-BE49-F238E27FC236}">
                <a16:creationId xmlns:a16="http://schemas.microsoft.com/office/drawing/2014/main" id="{7EC07823-D47A-15AC-B423-D2FAAEE7A0EA}"/>
              </a:ext>
            </a:extLst>
          </p:cNvPr>
          <p:cNvSpPr>
            <a:spLocks noChangeShapeType="1"/>
          </p:cNvSpPr>
          <p:nvPr/>
        </p:nvSpPr>
        <p:spPr bwMode="auto">
          <a:xfrm>
            <a:off x="7410450" y="3424238"/>
            <a:ext cx="16668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Line 154">
            <a:extLst>
              <a:ext uri="{FF2B5EF4-FFF2-40B4-BE49-F238E27FC236}">
                <a16:creationId xmlns:a16="http://schemas.microsoft.com/office/drawing/2014/main" id="{D04A622E-D602-9A23-73F9-7E9C1F39A070}"/>
              </a:ext>
            </a:extLst>
          </p:cNvPr>
          <p:cNvSpPr>
            <a:spLocks noChangeShapeType="1"/>
          </p:cNvSpPr>
          <p:nvPr/>
        </p:nvSpPr>
        <p:spPr bwMode="auto">
          <a:xfrm>
            <a:off x="7043738" y="2346325"/>
            <a:ext cx="17780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Line 155">
            <a:extLst>
              <a:ext uri="{FF2B5EF4-FFF2-40B4-BE49-F238E27FC236}">
                <a16:creationId xmlns:a16="http://schemas.microsoft.com/office/drawing/2014/main" id="{E7DE72C9-FD6A-99CE-A399-26BAABB2DCEE}"/>
              </a:ext>
            </a:extLst>
          </p:cNvPr>
          <p:cNvSpPr>
            <a:spLocks noChangeShapeType="1"/>
          </p:cNvSpPr>
          <p:nvPr/>
        </p:nvSpPr>
        <p:spPr bwMode="auto">
          <a:xfrm>
            <a:off x="7035800" y="2349500"/>
            <a:ext cx="1588" cy="43815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1" name="Line 156">
            <a:extLst>
              <a:ext uri="{FF2B5EF4-FFF2-40B4-BE49-F238E27FC236}">
                <a16:creationId xmlns:a16="http://schemas.microsoft.com/office/drawing/2014/main" id="{21F94D84-F51B-0425-682E-85819469F997}"/>
              </a:ext>
            </a:extLst>
          </p:cNvPr>
          <p:cNvSpPr>
            <a:spLocks noChangeShapeType="1"/>
          </p:cNvSpPr>
          <p:nvPr/>
        </p:nvSpPr>
        <p:spPr bwMode="auto">
          <a:xfrm flipH="1">
            <a:off x="7035800" y="3036888"/>
            <a:ext cx="1588" cy="18097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62" name="Group 157">
            <a:extLst>
              <a:ext uri="{FF2B5EF4-FFF2-40B4-BE49-F238E27FC236}">
                <a16:creationId xmlns:a16="http://schemas.microsoft.com/office/drawing/2014/main" id="{58ED1AC8-559E-3281-1486-3D5805C457F0}"/>
              </a:ext>
            </a:extLst>
          </p:cNvPr>
          <p:cNvGrpSpPr>
            <a:grpSpLocks/>
          </p:cNvGrpSpPr>
          <p:nvPr/>
        </p:nvGrpSpPr>
        <p:grpSpPr bwMode="auto">
          <a:xfrm>
            <a:off x="6980238" y="2798763"/>
            <a:ext cx="111125" cy="222250"/>
            <a:chOff x="4266" y="1581"/>
            <a:chExt cx="70" cy="140"/>
          </a:xfrm>
        </p:grpSpPr>
        <p:sp>
          <p:nvSpPr>
            <p:cNvPr id="40009" name="Line 158">
              <a:extLst>
                <a:ext uri="{FF2B5EF4-FFF2-40B4-BE49-F238E27FC236}">
                  <a16:creationId xmlns:a16="http://schemas.microsoft.com/office/drawing/2014/main" id="{B8405040-2EAD-4A19-143B-669EF05F6A98}"/>
                </a:ext>
              </a:extLst>
            </p:cNvPr>
            <p:cNvSpPr>
              <a:spLocks noChangeShapeType="1"/>
            </p:cNvSpPr>
            <p:nvPr/>
          </p:nvSpPr>
          <p:spPr bwMode="auto">
            <a:xfrm flipH="1">
              <a:off x="4266"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0" name="Line 159">
              <a:extLst>
                <a:ext uri="{FF2B5EF4-FFF2-40B4-BE49-F238E27FC236}">
                  <a16:creationId xmlns:a16="http://schemas.microsoft.com/office/drawing/2014/main" id="{36FF108F-8732-E673-1739-25737223BFA5}"/>
                </a:ext>
              </a:extLst>
            </p:cNvPr>
            <p:cNvSpPr>
              <a:spLocks noChangeShapeType="1"/>
            </p:cNvSpPr>
            <p:nvPr/>
          </p:nvSpPr>
          <p:spPr bwMode="auto">
            <a:xfrm>
              <a:off x="4269"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1" name="Line 160">
              <a:extLst>
                <a:ext uri="{FF2B5EF4-FFF2-40B4-BE49-F238E27FC236}">
                  <a16:creationId xmlns:a16="http://schemas.microsoft.com/office/drawing/2014/main" id="{AA76E7F8-220D-859A-CFE7-95F289A19F16}"/>
                </a:ext>
              </a:extLst>
            </p:cNvPr>
            <p:cNvSpPr>
              <a:spLocks noChangeShapeType="1"/>
            </p:cNvSpPr>
            <p:nvPr/>
          </p:nvSpPr>
          <p:spPr bwMode="auto">
            <a:xfrm>
              <a:off x="4304"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63" name="Group 161">
            <a:extLst>
              <a:ext uri="{FF2B5EF4-FFF2-40B4-BE49-F238E27FC236}">
                <a16:creationId xmlns:a16="http://schemas.microsoft.com/office/drawing/2014/main" id="{66FC1E40-7C74-CA2A-C1BB-B84BDA7ADDBF}"/>
              </a:ext>
            </a:extLst>
          </p:cNvPr>
          <p:cNvGrpSpPr>
            <a:grpSpLocks/>
          </p:cNvGrpSpPr>
          <p:nvPr/>
        </p:nvGrpSpPr>
        <p:grpSpPr bwMode="auto">
          <a:xfrm>
            <a:off x="7761288" y="2432050"/>
            <a:ext cx="111125" cy="928688"/>
            <a:chOff x="4758" y="1350"/>
            <a:chExt cx="70" cy="585"/>
          </a:xfrm>
        </p:grpSpPr>
        <p:sp>
          <p:nvSpPr>
            <p:cNvPr id="40001" name="Line 162">
              <a:extLst>
                <a:ext uri="{FF2B5EF4-FFF2-40B4-BE49-F238E27FC236}">
                  <a16:creationId xmlns:a16="http://schemas.microsoft.com/office/drawing/2014/main" id="{7919368C-8635-4106-3D19-7E29884C149E}"/>
                </a:ext>
              </a:extLst>
            </p:cNvPr>
            <p:cNvSpPr>
              <a:spLocks noChangeShapeType="1"/>
            </p:cNvSpPr>
            <p:nvPr/>
          </p:nvSpPr>
          <p:spPr bwMode="auto">
            <a:xfrm>
              <a:off x="4790"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2" name="Line 163">
              <a:extLst>
                <a:ext uri="{FF2B5EF4-FFF2-40B4-BE49-F238E27FC236}">
                  <a16:creationId xmlns:a16="http://schemas.microsoft.com/office/drawing/2014/main" id="{67736883-A570-F2C0-DDC7-7CF25061DE5F}"/>
                </a:ext>
              </a:extLst>
            </p:cNvPr>
            <p:cNvSpPr>
              <a:spLocks noChangeShapeType="1"/>
            </p:cNvSpPr>
            <p:nvPr/>
          </p:nvSpPr>
          <p:spPr bwMode="auto">
            <a:xfrm>
              <a:off x="4790"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3" name="Line 164">
              <a:extLst>
                <a:ext uri="{FF2B5EF4-FFF2-40B4-BE49-F238E27FC236}">
                  <a16:creationId xmlns:a16="http://schemas.microsoft.com/office/drawing/2014/main" id="{65432EB2-D5F4-1F69-4327-AA669848EFF0}"/>
                </a:ext>
              </a:extLst>
            </p:cNvPr>
            <p:cNvSpPr>
              <a:spLocks noChangeShapeType="1"/>
            </p:cNvSpPr>
            <p:nvPr/>
          </p:nvSpPr>
          <p:spPr bwMode="auto">
            <a:xfrm flipH="1">
              <a:off x="4796"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4" name="Line 165">
              <a:extLst>
                <a:ext uri="{FF2B5EF4-FFF2-40B4-BE49-F238E27FC236}">
                  <a16:creationId xmlns:a16="http://schemas.microsoft.com/office/drawing/2014/main" id="{99910142-88F0-5E55-8EF9-7C741FEDABA0}"/>
                </a:ext>
              </a:extLst>
            </p:cNvPr>
            <p:cNvSpPr>
              <a:spLocks noChangeShapeType="1"/>
            </p:cNvSpPr>
            <p:nvPr/>
          </p:nvSpPr>
          <p:spPr bwMode="auto">
            <a:xfrm flipH="1">
              <a:off x="4793"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05" name="Group 166">
              <a:extLst>
                <a:ext uri="{FF2B5EF4-FFF2-40B4-BE49-F238E27FC236}">
                  <a16:creationId xmlns:a16="http://schemas.microsoft.com/office/drawing/2014/main" id="{DFC8E5A0-D87B-5005-0391-400D6F856DBC}"/>
                </a:ext>
              </a:extLst>
            </p:cNvPr>
            <p:cNvGrpSpPr>
              <a:grpSpLocks/>
            </p:cNvGrpSpPr>
            <p:nvPr/>
          </p:nvGrpSpPr>
          <p:grpSpPr bwMode="auto">
            <a:xfrm>
              <a:off x="4758" y="1580"/>
              <a:ext cx="70" cy="140"/>
              <a:chOff x="4758" y="1580"/>
              <a:chExt cx="70" cy="140"/>
            </a:xfrm>
          </p:grpSpPr>
          <p:sp>
            <p:nvSpPr>
              <p:cNvPr id="40006" name="Line 167">
                <a:extLst>
                  <a:ext uri="{FF2B5EF4-FFF2-40B4-BE49-F238E27FC236}">
                    <a16:creationId xmlns:a16="http://schemas.microsoft.com/office/drawing/2014/main" id="{F75DE86A-8F88-4750-8CE8-418C4770F9B5}"/>
                  </a:ext>
                </a:extLst>
              </p:cNvPr>
              <p:cNvSpPr>
                <a:spLocks noChangeShapeType="1"/>
              </p:cNvSpPr>
              <p:nvPr/>
            </p:nvSpPr>
            <p:spPr bwMode="auto">
              <a:xfrm flipH="1">
                <a:off x="4758"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7" name="Line 168">
                <a:extLst>
                  <a:ext uri="{FF2B5EF4-FFF2-40B4-BE49-F238E27FC236}">
                    <a16:creationId xmlns:a16="http://schemas.microsoft.com/office/drawing/2014/main" id="{CF7A3D65-1359-0AB5-660F-CFEBE8EFB7D8}"/>
                  </a:ext>
                </a:extLst>
              </p:cNvPr>
              <p:cNvSpPr>
                <a:spLocks noChangeShapeType="1"/>
              </p:cNvSpPr>
              <p:nvPr/>
            </p:nvSpPr>
            <p:spPr bwMode="auto">
              <a:xfrm>
                <a:off x="4760"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8" name="Line 169">
                <a:extLst>
                  <a:ext uri="{FF2B5EF4-FFF2-40B4-BE49-F238E27FC236}">
                    <a16:creationId xmlns:a16="http://schemas.microsoft.com/office/drawing/2014/main" id="{241B86F5-6DB8-9616-FA90-F2E047C23319}"/>
                  </a:ext>
                </a:extLst>
              </p:cNvPr>
              <p:cNvSpPr>
                <a:spLocks noChangeShapeType="1"/>
              </p:cNvSpPr>
              <p:nvPr/>
            </p:nvSpPr>
            <p:spPr bwMode="auto">
              <a:xfrm>
                <a:off x="4795"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9964" name="Line 171">
            <a:extLst>
              <a:ext uri="{FF2B5EF4-FFF2-40B4-BE49-F238E27FC236}">
                <a16:creationId xmlns:a16="http://schemas.microsoft.com/office/drawing/2014/main" id="{498BD9DD-10F2-9F6E-B06F-B94E1E98B26C}"/>
              </a:ext>
            </a:extLst>
          </p:cNvPr>
          <p:cNvSpPr>
            <a:spLocks noChangeShapeType="1"/>
          </p:cNvSpPr>
          <p:nvPr/>
        </p:nvSpPr>
        <p:spPr bwMode="auto">
          <a:xfrm flipH="1">
            <a:off x="7607300" y="2338388"/>
            <a:ext cx="128588" cy="15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5" name="Line 172">
            <a:extLst>
              <a:ext uri="{FF2B5EF4-FFF2-40B4-BE49-F238E27FC236}">
                <a16:creationId xmlns:a16="http://schemas.microsoft.com/office/drawing/2014/main" id="{527420E1-0032-D111-8EE3-7D9990CCB7A5}"/>
              </a:ext>
            </a:extLst>
          </p:cNvPr>
          <p:cNvSpPr>
            <a:spLocks noChangeShapeType="1"/>
          </p:cNvSpPr>
          <p:nvPr/>
        </p:nvSpPr>
        <p:spPr bwMode="auto">
          <a:xfrm flipH="1">
            <a:off x="7742238" y="2341563"/>
            <a:ext cx="1587" cy="4587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6" name="Line 173">
            <a:extLst>
              <a:ext uri="{FF2B5EF4-FFF2-40B4-BE49-F238E27FC236}">
                <a16:creationId xmlns:a16="http://schemas.microsoft.com/office/drawing/2014/main" id="{254403BC-3EDB-40EA-CCD4-C7BEECEE65F1}"/>
              </a:ext>
            </a:extLst>
          </p:cNvPr>
          <p:cNvSpPr>
            <a:spLocks noChangeShapeType="1"/>
          </p:cNvSpPr>
          <p:nvPr/>
        </p:nvSpPr>
        <p:spPr bwMode="auto">
          <a:xfrm>
            <a:off x="7753350" y="3035300"/>
            <a:ext cx="0" cy="15240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7" name="Line 174">
            <a:extLst>
              <a:ext uri="{FF2B5EF4-FFF2-40B4-BE49-F238E27FC236}">
                <a16:creationId xmlns:a16="http://schemas.microsoft.com/office/drawing/2014/main" id="{B93A10A6-6CE8-51E0-C294-21E598ECF95E}"/>
              </a:ext>
            </a:extLst>
          </p:cNvPr>
          <p:cNvSpPr>
            <a:spLocks noChangeShapeType="1"/>
          </p:cNvSpPr>
          <p:nvPr/>
        </p:nvSpPr>
        <p:spPr bwMode="auto">
          <a:xfrm flipH="1">
            <a:off x="7691438" y="3189288"/>
            <a:ext cx="61912" cy="6191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68" name="Group 175">
            <a:extLst>
              <a:ext uri="{FF2B5EF4-FFF2-40B4-BE49-F238E27FC236}">
                <a16:creationId xmlns:a16="http://schemas.microsoft.com/office/drawing/2014/main" id="{E7784B0D-25ED-4164-EB55-F84D0AF151F1}"/>
              </a:ext>
            </a:extLst>
          </p:cNvPr>
          <p:cNvGrpSpPr>
            <a:grpSpLocks/>
          </p:cNvGrpSpPr>
          <p:nvPr/>
        </p:nvGrpSpPr>
        <p:grpSpPr bwMode="auto">
          <a:xfrm>
            <a:off x="7691438" y="2794000"/>
            <a:ext cx="111125" cy="222250"/>
            <a:chOff x="4714" y="1578"/>
            <a:chExt cx="70" cy="140"/>
          </a:xfrm>
        </p:grpSpPr>
        <p:sp>
          <p:nvSpPr>
            <p:cNvPr id="39998" name="Line 176">
              <a:extLst>
                <a:ext uri="{FF2B5EF4-FFF2-40B4-BE49-F238E27FC236}">
                  <a16:creationId xmlns:a16="http://schemas.microsoft.com/office/drawing/2014/main" id="{636A0A13-7180-1BCF-3C64-2A9732FB4EDB}"/>
                </a:ext>
              </a:extLst>
            </p:cNvPr>
            <p:cNvSpPr>
              <a:spLocks noChangeShapeType="1"/>
            </p:cNvSpPr>
            <p:nvPr/>
          </p:nvSpPr>
          <p:spPr bwMode="auto">
            <a:xfrm flipH="1">
              <a:off x="4714"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9" name="Line 177">
              <a:extLst>
                <a:ext uri="{FF2B5EF4-FFF2-40B4-BE49-F238E27FC236}">
                  <a16:creationId xmlns:a16="http://schemas.microsoft.com/office/drawing/2014/main" id="{BC27C2FC-87BC-6B19-E511-08D0F4126BAD}"/>
                </a:ext>
              </a:extLst>
            </p:cNvPr>
            <p:cNvSpPr>
              <a:spLocks noChangeShapeType="1"/>
            </p:cNvSpPr>
            <p:nvPr/>
          </p:nvSpPr>
          <p:spPr bwMode="auto">
            <a:xfrm>
              <a:off x="4716"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0" name="Line 178">
              <a:extLst>
                <a:ext uri="{FF2B5EF4-FFF2-40B4-BE49-F238E27FC236}">
                  <a16:creationId xmlns:a16="http://schemas.microsoft.com/office/drawing/2014/main" id="{CA15516B-9257-219C-C83D-B7ED80239D36}"/>
                </a:ext>
              </a:extLst>
            </p:cNvPr>
            <p:cNvSpPr>
              <a:spLocks noChangeShapeType="1"/>
            </p:cNvSpPr>
            <p:nvPr/>
          </p:nvSpPr>
          <p:spPr bwMode="auto">
            <a:xfrm>
              <a:off x="4751"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69" name="Line 179">
            <a:extLst>
              <a:ext uri="{FF2B5EF4-FFF2-40B4-BE49-F238E27FC236}">
                <a16:creationId xmlns:a16="http://schemas.microsoft.com/office/drawing/2014/main" id="{54302CF8-7AB9-7CE8-7847-A32644123E1D}"/>
              </a:ext>
            </a:extLst>
          </p:cNvPr>
          <p:cNvSpPr>
            <a:spLocks noChangeShapeType="1"/>
          </p:cNvSpPr>
          <p:nvPr/>
        </p:nvSpPr>
        <p:spPr bwMode="auto">
          <a:xfrm flipH="1">
            <a:off x="7691438" y="3255963"/>
            <a:ext cx="1587" cy="8255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0" name="Line 180">
            <a:extLst>
              <a:ext uri="{FF2B5EF4-FFF2-40B4-BE49-F238E27FC236}">
                <a16:creationId xmlns:a16="http://schemas.microsoft.com/office/drawing/2014/main" id="{4BBB4F91-BC31-5E05-39C8-FD4933569051}"/>
              </a:ext>
            </a:extLst>
          </p:cNvPr>
          <p:cNvSpPr>
            <a:spLocks noChangeShapeType="1"/>
          </p:cNvSpPr>
          <p:nvPr/>
        </p:nvSpPr>
        <p:spPr bwMode="auto">
          <a:xfrm flipH="1">
            <a:off x="7632700" y="3338513"/>
            <a:ext cx="6350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1" name="Rectangle 181">
            <a:extLst>
              <a:ext uri="{FF2B5EF4-FFF2-40B4-BE49-F238E27FC236}">
                <a16:creationId xmlns:a16="http://schemas.microsoft.com/office/drawing/2014/main" id="{91F12A92-6243-814A-B148-94AE9E49DD58}"/>
              </a:ext>
            </a:extLst>
          </p:cNvPr>
          <p:cNvSpPr>
            <a:spLocks noChangeArrowheads="1"/>
          </p:cNvSpPr>
          <p:nvPr/>
        </p:nvSpPr>
        <p:spPr bwMode="auto">
          <a:xfrm>
            <a:off x="7580313" y="2241550"/>
            <a:ext cx="36512" cy="23177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39972" name="Group 183">
            <a:extLst>
              <a:ext uri="{FF2B5EF4-FFF2-40B4-BE49-F238E27FC236}">
                <a16:creationId xmlns:a16="http://schemas.microsoft.com/office/drawing/2014/main" id="{1A856DE8-2C9E-0A8C-12B3-BF56D9975326}"/>
              </a:ext>
            </a:extLst>
          </p:cNvPr>
          <p:cNvGrpSpPr>
            <a:grpSpLocks/>
          </p:cNvGrpSpPr>
          <p:nvPr/>
        </p:nvGrpSpPr>
        <p:grpSpPr bwMode="auto">
          <a:xfrm>
            <a:off x="7067550" y="2808288"/>
            <a:ext cx="109538" cy="220662"/>
            <a:chOff x="4321" y="1587"/>
            <a:chExt cx="69" cy="139"/>
          </a:xfrm>
        </p:grpSpPr>
        <p:sp>
          <p:nvSpPr>
            <p:cNvPr id="39995" name="Line 184">
              <a:extLst>
                <a:ext uri="{FF2B5EF4-FFF2-40B4-BE49-F238E27FC236}">
                  <a16:creationId xmlns:a16="http://schemas.microsoft.com/office/drawing/2014/main" id="{EC06E9B4-5A34-9E8B-9A03-1A7CEA004E1C}"/>
                </a:ext>
              </a:extLst>
            </p:cNvPr>
            <p:cNvSpPr>
              <a:spLocks noChangeShapeType="1"/>
            </p:cNvSpPr>
            <p:nvPr/>
          </p:nvSpPr>
          <p:spPr bwMode="auto">
            <a:xfrm flipH="1">
              <a:off x="4321" y="1623"/>
              <a:ext cx="69" cy="70"/>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6" name="Line 185">
              <a:extLst>
                <a:ext uri="{FF2B5EF4-FFF2-40B4-BE49-F238E27FC236}">
                  <a16:creationId xmlns:a16="http://schemas.microsoft.com/office/drawing/2014/main" id="{B8E3D55F-B132-8B50-B57D-0E2BA7260BD6}"/>
                </a:ext>
              </a:extLst>
            </p:cNvPr>
            <p:cNvSpPr>
              <a:spLocks noChangeShapeType="1"/>
            </p:cNvSpPr>
            <p:nvPr/>
          </p:nvSpPr>
          <p:spPr bwMode="auto">
            <a:xfrm>
              <a:off x="4323" y="1695"/>
              <a:ext cx="29" cy="31"/>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7" name="Line 186">
              <a:extLst>
                <a:ext uri="{FF2B5EF4-FFF2-40B4-BE49-F238E27FC236}">
                  <a16:creationId xmlns:a16="http://schemas.microsoft.com/office/drawing/2014/main" id="{10A1AC73-EA2F-274D-3507-CBC2A400910C}"/>
                </a:ext>
              </a:extLst>
            </p:cNvPr>
            <p:cNvSpPr>
              <a:spLocks noChangeShapeType="1"/>
            </p:cNvSpPr>
            <p:nvPr/>
          </p:nvSpPr>
          <p:spPr bwMode="auto">
            <a:xfrm>
              <a:off x="4358" y="1587"/>
              <a:ext cx="29" cy="30"/>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73" name="Line 187">
            <a:extLst>
              <a:ext uri="{FF2B5EF4-FFF2-40B4-BE49-F238E27FC236}">
                <a16:creationId xmlns:a16="http://schemas.microsoft.com/office/drawing/2014/main" id="{1C5EC6AD-E6CB-6A74-4694-B8DF606F4D0A}"/>
              </a:ext>
            </a:extLst>
          </p:cNvPr>
          <p:cNvSpPr>
            <a:spLocks noChangeShapeType="1"/>
          </p:cNvSpPr>
          <p:nvPr/>
        </p:nvSpPr>
        <p:spPr bwMode="auto">
          <a:xfrm flipH="1">
            <a:off x="7123113" y="3044825"/>
            <a:ext cx="1587" cy="400050"/>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4" name="Line 188">
            <a:extLst>
              <a:ext uri="{FF2B5EF4-FFF2-40B4-BE49-F238E27FC236}">
                <a16:creationId xmlns:a16="http://schemas.microsoft.com/office/drawing/2014/main" id="{BE38E39D-BD68-7B7E-2F1F-A0E90207C7B3}"/>
              </a:ext>
            </a:extLst>
          </p:cNvPr>
          <p:cNvSpPr>
            <a:spLocks noChangeShapeType="1"/>
          </p:cNvSpPr>
          <p:nvPr/>
        </p:nvSpPr>
        <p:spPr bwMode="auto">
          <a:xfrm>
            <a:off x="7132638" y="2652713"/>
            <a:ext cx="360362" cy="0"/>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5" name="Line 189">
            <a:extLst>
              <a:ext uri="{FF2B5EF4-FFF2-40B4-BE49-F238E27FC236}">
                <a16:creationId xmlns:a16="http://schemas.microsoft.com/office/drawing/2014/main" id="{DF2619CA-9DC8-6DB1-6C88-107B2BA9DE78}"/>
              </a:ext>
            </a:extLst>
          </p:cNvPr>
          <p:cNvSpPr>
            <a:spLocks noChangeShapeType="1"/>
          </p:cNvSpPr>
          <p:nvPr/>
        </p:nvSpPr>
        <p:spPr bwMode="auto">
          <a:xfrm>
            <a:off x="7496175" y="2660650"/>
            <a:ext cx="1588" cy="676275"/>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6" name="Line 190">
            <a:extLst>
              <a:ext uri="{FF2B5EF4-FFF2-40B4-BE49-F238E27FC236}">
                <a16:creationId xmlns:a16="http://schemas.microsoft.com/office/drawing/2014/main" id="{ECBF7349-5E69-C2D6-01BF-C39B3030F26C}"/>
              </a:ext>
            </a:extLst>
          </p:cNvPr>
          <p:cNvSpPr>
            <a:spLocks noChangeShapeType="1"/>
          </p:cNvSpPr>
          <p:nvPr/>
        </p:nvSpPr>
        <p:spPr bwMode="auto">
          <a:xfrm flipH="1" flipV="1">
            <a:off x="7502525" y="3332163"/>
            <a:ext cx="69850" cy="4762"/>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7" name="Line 191">
            <a:extLst>
              <a:ext uri="{FF2B5EF4-FFF2-40B4-BE49-F238E27FC236}">
                <a16:creationId xmlns:a16="http://schemas.microsoft.com/office/drawing/2014/main" id="{A06295FF-8DE1-CF8D-657C-5D3C44875B46}"/>
              </a:ext>
            </a:extLst>
          </p:cNvPr>
          <p:cNvSpPr>
            <a:spLocks noChangeShapeType="1"/>
          </p:cNvSpPr>
          <p:nvPr/>
        </p:nvSpPr>
        <p:spPr bwMode="auto">
          <a:xfrm flipH="1">
            <a:off x="7127875" y="2657475"/>
            <a:ext cx="1588" cy="139700"/>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8" name="Line 192">
            <a:extLst>
              <a:ext uri="{FF2B5EF4-FFF2-40B4-BE49-F238E27FC236}">
                <a16:creationId xmlns:a16="http://schemas.microsoft.com/office/drawing/2014/main" id="{F1C59785-0CD3-7CC5-217B-B614D907C72C}"/>
              </a:ext>
            </a:extLst>
          </p:cNvPr>
          <p:cNvSpPr>
            <a:spLocks noChangeShapeType="1"/>
          </p:cNvSpPr>
          <p:nvPr/>
        </p:nvSpPr>
        <p:spPr bwMode="auto">
          <a:xfrm>
            <a:off x="7137400" y="3438525"/>
            <a:ext cx="92075" cy="0"/>
          </a:xfrm>
          <a:prstGeom prst="line">
            <a:avLst/>
          </a:prstGeom>
          <a:noFill/>
          <a:ln w="12700">
            <a:solidFill>
              <a:srgbClr val="00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9" name="Oval 114">
            <a:extLst>
              <a:ext uri="{FF2B5EF4-FFF2-40B4-BE49-F238E27FC236}">
                <a16:creationId xmlns:a16="http://schemas.microsoft.com/office/drawing/2014/main" id="{8617226D-6F65-0E16-8515-0CF188723004}"/>
              </a:ext>
            </a:extLst>
          </p:cNvPr>
          <p:cNvSpPr>
            <a:spLocks noChangeArrowheads="1"/>
          </p:cNvSpPr>
          <p:nvPr/>
        </p:nvSpPr>
        <p:spPr bwMode="auto">
          <a:xfrm>
            <a:off x="6810375" y="2725738"/>
            <a:ext cx="520700" cy="346075"/>
          </a:xfrm>
          <a:prstGeom prst="ellips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9980" name="Line 115">
            <a:extLst>
              <a:ext uri="{FF2B5EF4-FFF2-40B4-BE49-F238E27FC236}">
                <a16:creationId xmlns:a16="http://schemas.microsoft.com/office/drawing/2014/main" id="{723C0E7A-E81A-01B8-E98B-57A775B9B608}"/>
              </a:ext>
            </a:extLst>
          </p:cNvPr>
          <p:cNvSpPr>
            <a:spLocks noChangeShapeType="1"/>
          </p:cNvSpPr>
          <p:nvPr/>
        </p:nvSpPr>
        <p:spPr bwMode="auto">
          <a:xfrm flipV="1">
            <a:off x="5472113" y="2990850"/>
            <a:ext cx="1327150" cy="78422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1" name="Rectangle 116">
            <a:extLst>
              <a:ext uri="{FF2B5EF4-FFF2-40B4-BE49-F238E27FC236}">
                <a16:creationId xmlns:a16="http://schemas.microsoft.com/office/drawing/2014/main" id="{AB2FEAA8-640B-C633-1791-73529823449E}"/>
              </a:ext>
            </a:extLst>
          </p:cNvPr>
          <p:cNvSpPr>
            <a:spLocks noChangeArrowheads="1"/>
          </p:cNvSpPr>
          <p:nvPr/>
        </p:nvSpPr>
        <p:spPr bwMode="auto">
          <a:xfrm>
            <a:off x="1298575" y="14462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5S</a:t>
            </a:r>
          </a:p>
        </p:txBody>
      </p:sp>
      <p:sp>
        <p:nvSpPr>
          <p:cNvPr id="39982" name="Rectangle 117">
            <a:extLst>
              <a:ext uri="{FF2B5EF4-FFF2-40B4-BE49-F238E27FC236}">
                <a16:creationId xmlns:a16="http://schemas.microsoft.com/office/drawing/2014/main" id="{1500E457-993B-0996-5672-FE917CDDCB94}"/>
              </a:ext>
            </a:extLst>
          </p:cNvPr>
          <p:cNvSpPr>
            <a:spLocks noChangeArrowheads="1"/>
          </p:cNvSpPr>
          <p:nvPr/>
        </p:nvSpPr>
        <p:spPr bwMode="auto">
          <a:xfrm>
            <a:off x="6737350" y="1446213"/>
            <a:ext cx="126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45S</a:t>
            </a:r>
          </a:p>
        </p:txBody>
      </p:sp>
      <p:sp>
        <p:nvSpPr>
          <p:cNvPr id="39983" name="Line 118">
            <a:extLst>
              <a:ext uri="{FF2B5EF4-FFF2-40B4-BE49-F238E27FC236}">
                <a16:creationId xmlns:a16="http://schemas.microsoft.com/office/drawing/2014/main" id="{0A78968C-E21A-5705-E197-4EB68E0E5CF0}"/>
              </a:ext>
            </a:extLst>
          </p:cNvPr>
          <p:cNvSpPr>
            <a:spLocks noChangeShapeType="1"/>
          </p:cNvSpPr>
          <p:nvPr/>
        </p:nvSpPr>
        <p:spPr bwMode="auto">
          <a:xfrm flipH="1" flipV="1">
            <a:off x="2147888" y="3429000"/>
            <a:ext cx="184150" cy="30162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4" name="Text Box 119">
            <a:extLst>
              <a:ext uri="{FF2B5EF4-FFF2-40B4-BE49-F238E27FC236}">
                <a16:creationId xmlns:a16="http://schemas.microsoft.com/office/drawing/2014/main" id="{D5284BC6-94DF-5B23-44BF-72C770D97789}"/>
              </a:ext>
            </a:extLst>
          </p:cNvPr>
          <p:cNvSpPr txBox="1">
            <a:spLocks noChangeArrowheads="1"/>
          </p:cNvSpPr>
          <p:nvPr/>
        </p:nvSpPr>
        <p:spPr bwMode="auto">
          <a:xfrm>
            <a:off x="604838" y="4316413"/>
            <a:ext cx="25019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Isolated voltage circuits</a:t>
            </a:r>
          </a:p>
        </p:txBody>
      </p:sp>
      <p:sp>
        <p:nvSpPr>
          <p:cNvPr id="39985" name="Text Box 120">
            <a:extLst>
              <a:ext uri="{FF2B5EF4-FFF2-40B4-BE49-F238E27FC236}">
                <a16:creationId xmlns:a16="http://schemas.microsoft.com/office/drawing/2014/main" id="{C027B9C7-D593-26DD-4966-7820FA13F9AF}"/>
              </a:ext>
            </a:extLst>
          </p:cNvPr>
          <p:cNvSpPr txBox="1">
            <a:spLocks noChangeArrowheads="1"/>
          </p:cNvSpPr>
          <p:nvPr/>
        </p:nvSpPr>
        <p:spPr bwMode="auto">
          <a:xfrm>
            <a:off x="5684838" y="4316413"/>
            <a:ext cx="2971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Common voltage connection</a:t>
            </a:r>
          </a:p>
        </p:txBody>
      </p:sp>
      <p:sp>
        <p:nvSpPr>
          <p:cNvPr id="39986" name="Line 121">
            <a:extLst>
              <a:ext uri="{FF2B5EF4-FFF2-40B4-BE49-F238E27FC236}">
                <a16:creationId xmlns:a16="http://schemas.microsoft.com/office/drawing/2014/main" id="{6EF194B4-72F1-630E-3AD6-A96A10648804}"/>
              </a:ext>
            </a:extLst>
          </p:cNvPr>
          <p:cNvSpPr>
            <a:spLocks noChangeShapeType="1"/>
          </p:cNvSpPr>
          <p:nvPr/>
        </p:nvSpPr>
        <p:spPr bwMode="auto">
          <a:xfrm flipV="1">
            <a:off x="6869113" y="3463925"/>
            <a:ext cx="692150" cy="87947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7" name="Line 122">
            <a:extLst>
              <a:ext uri="{FF2B5EF4-FFF2-40B4-BE49-F238E27FC236}">
                <a16:creationId xmlns:a16="http://schemas.microsoft.com/office/drawing/2014/main" id="{DC364ED1-8EC3-9CE9-3A01-A5D8AF961CC1}"/>
              </a:ext>
            </a:extLst>
          </p:cNvPr>
          <p:cNvSpPr>
            <a:spLocks noChangeShapeType="1"/>
          </p:cNvSpPr>
          <p:nvPr/>
        </p:nvSpPr>
        <p:spPr bwMode="auto">
          <a:xfrm flipV="1">
            <a:off x="1847850" y="3636963"/>
            <a:ext cx="138113" cy="242887"/>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8" name="Line 123">
            <a:extLst>
              <a:ext uri="{FF2B5EF4-FFF2-40B4-BE49-F238E27FC236}">
                <a16:creationId xmlns:a16="http://schemas.microsoft.com/office/drawing/2014/main" id="{51F9ED42-FB47-4017-E953-2A36A70688FD}"/>
              </a:ext>
            </a:extLst>
          </p:cNvPr>
          <p:cNvSpPr>
            <a:spLocks noChangeShapeType="1"/>
          </p:cNvSpPr>
          <p:nvPr/>
        </p:nvSpPr>
        <p:spPr bwMode="auto">
          <a:xfrm flipH="1" flipV="1">
            <a:off x="1685925" y="3625850"/>
            <a:ext cx="173038" cy="24288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9" name="Line 124">
            <a:extLst>
              <a:ext uri="{FF2B5EF4-FFF2-40B4-BE49-F238E27FC236}">
                <a16:creationId xmlns:a16="http://schemas.microsoft.com/office/drawing/2014/main" id="{EF151459-5F50-40C4-1D48-A96FFF6F97F7}"/>
              </a:ext>
            </a:extLst>
          </p:cNvPr>
          <p:cNvSpPr>
            <a:spLocks noChangeShapeType="1"/>
          </p:cNvSpPr>
          <p:nvPr/>
        </p:nvSpPr>
        <p:spPr bwMode="auto">
          <a:xfrm>
            <a:off x="1858963" y="3867150"/>
            <a:ext cx="0" cy="4397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0" name="Text Box 125">
            <a:extLst>
              <a:ext uri="{FF2B5EF4-FFF2-40B4-BE49-F238E27FC236}">
                <a16:creationId xmlns:a16="http://schemas.microsoft.com/office/drawing/2014/main" id="{13E6E26A-DDFA-9404-539A-DA3219C247E2}"/>
              </a:ext>
            </a:extLst>
          </p:cNvPr>
          <p:cNvSpPr txBox="1">
            <a:spLocks noChangeArrowheads="1"/>
          </p:cNvSpPr>
          <p:nvPr/>
        </p:nvSpPr>
        <p:spPr bwMode="auto">
          <a:xfrm>
            <a:off x="539750" y="5075238"/>
            <a:ext cx="2455863"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i="1"/>
              <a:t>Electromechanical</a:t>
            </a:r>
          </a:p>
          <a:p>
            <a:pPr algn="ctr"/>
            <a:r>
              <a:rPr lang="en-US" altLang="en-US" sz="1600" i="1"/>
              <a:t>or</a:t>
            </a:r>
          </a:p>
          <a:p>
            <a:pPr algn="ctr"/>
            <a:r>
              <a:rPr lang="en-US" altLang="en-US" sz="1600" i="1"/>
              <a:t>Electronic </a:t>
            </a:r>
          </a:p>
          <a:p>
            <a:pPr algn="ctr"/>
            <a:r>
              <a:rPr lang="en-US" altLang="en-US" sz="1600" i="1"/>
              <a:t>with voltage transformers</a:t>
            </a:r>
          </a:p>
        </p:txBody>
      </p:sp>
      <p:sp>
        <p:nvSpPr>
          <p:cNvPr id="39991" name="Text Box 126">
            <a:extLst>
              <a:ext uri="{FF2B5EF4-FFF2-40B4-BE49-F238E27FC236}">
                <a16:creationId xmlns:a16="http://schemas.microsoft.com/office/drawing/2014/main" id="{FB04D1C4-A424-9EC1-4071-ACB915650DC2}"/>
              </a:ext>
            </a:extLst>
          </p:cNvPr>
          <p:cNvSpPr txBox="1">
            <a:spLocks noChangeArrowheads="1"/>
          </p:cNvSpPr>
          <p:nvPr/>
        </p:nvSpPr>
        <p:spPr bwMode="auto">
          <a:xfrm>
            <a:off x="6273800" y="5119688"/>
            <a:ext cx="1990725"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i="1"/>
              <a:t>Electronic</a:t>
            </a:r>
          </a:p>
          <a:p>
            <a:pPr algn="ctr"/>
            <a:r>
              <a:rPr lang="en-US" altLang="en-US" sz="1600" i="1"/>
              <a:t>with</a:t>
            </a:r>
          </a:p>
          <a:p>
            <a:pPr algn="ctr"/>
            <a:r>
              <a:rPr lang="en-US" altLang="en-US" sz="1600" i="1"/>
              <a:t>broad range voltage</a:t>
            </a:r>
          </a:p>
        </p:txBody>
      </p:sp>
      <p:sp>
        <p:nvSpPr>
          <p:cNvPr id="39992" name="Text Box 127">
            <a:extLst>
              <a:ext uri="{FF2B5EF4-FFF2-40B4-BE49-F238E27FC236}">
                <a16:creationId xmlns:a16="http://schemas.microsoft.com/office/drawing/2014/main" id="{92C31F7E-498E-D2A7-40C1-6C826A32D59D}"/>
              </a:ext>
            </a:extLst>
          </p:cNvPr>
          <p:cNvSpPr txBox="1">
            <a:spLocks noChangeArrowheads="1"/>
          </p:cNvSpPr>
          <p:nvPr/>
        </p:nvSpPr>
        <p:spPr bwMode="auto">
          <a:xfrm>
            <a:off x="3492500" y="1336675"/>
            <a:ext cx="20669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u="sng"/>
              <a:t>SOCKET STYLE (S)</a:t>
            </a:r>
            <a:endParaRPr lang="en-US" altLang="en-US" sz="1400"/>
          </a:p>
        </p:txBody>
      </p:sp>
      <p:sp>
        <p:nvSpPr>
          <p:cNvPr id="39993" name="Line 128">
            <a:extLst>
              <a:ext uri="{FF2B5EF4-FFF2-40B4-BE49-F238E27FC236}">
                <a16:creationId xmlns:a16="http://schemas.microsoft.com/office/drawing/2014/main" id="{728EDBFA-0F44-8BCB-F5D1-7AE1C4C39A91}"/>
              </a:ext>
            </a:extLst>
          </p:cNvPr>
          <p:cNvSpPr>
            <a:spLocks noChangeShapeType="1"/>
          </p:cNvSpPr>
          <p:nvPr/>
        </p:nvSpPr>
        <p:spPr bwMode="auto">
          <a:xfrm flipH="1">
            <a:off x="2343150" y="1501775"/>
            <a:ext cx="1096963" cy="10318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4" name="Line 194">
            <a:extLst>
              <a:ext uri="{FF2B5EF4-FFF2-40B4-BE49-F238E27FC236}">
                <a16:creationId xmlns:a16="http://schemas.microsoft.com/office/drawing/2014/main" id="{7C08068A-7141-A0E1-88E1-96D1108D6BAE}"/>
              </a:ext>
            </a:extLst>
          </p:cNvPr>
          <p:cNvSpPr>
            <a:spLocks noChangeShapeType="1"/>
          </p:cNvSpPr>
          <p:nvPr/>
        </p:nvSpPr>
        <p:spPr bwMode="auto">
          <a:xfrm>
            <a:off x="5621338" y="1477963"/>
            <a:ext cx="1155700" cy="150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96A1F52C-8B21-DFC2-8A6C-F27A43318257}"/>
              </a:ext>
            </a:extLst>
          </p:cNvPr>
          <p:cNvSpPr>
            <a:spLocks noGrp="1"/>
          </p:cNvSpPr>
          <p:nvPr>
            <p:ph type="sldNum" sz="quarter" idx="12"/>
          </p:nvPr>
        </p:nvSpPr>
        <p:spPr>
          <a:noFill/>
        </p:spPr>
        <p:txBody>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fld id="{087C6CA7-C9E3-4394-A500-C8F9A2ADD067}" type="slidenum">
              <a:rPr lang="en-US" altLang="en-US" sz="900"/>
              <a:pPr/>
              <a:t>27</a:t>
            </a:fld>
            <a:endParaRPr lang="en-US" altLang="en-US" sz="900"/>
          </a:p>
        </p:txBody>
      </p:sp>
      <p:sp>
        <p:nvSpPr>
          <p:cNvPr id="52227" name="Rectangle 2">
            <a:extLst>
              <a:ext uri="{FF2B5EF4-FFF2-40B4-BE49-F238E27FC236}">
                <a16:creationId xmlns:a16="http://schemas.microsoft.com/office/drawing/2014/main" id="{50C1E60B-C442-1F34-7E0F-B4FC7A46CCD2}"/>
              </a:ext>
            </a:extLst>
          </p:cNvPr>
          <p:cNvSpPr>
            <a:spLocks noGrp="1" noChangeArrowheads="1"/>
          </p:cNvSpPr>
          <p:nvPr>
            <p:ph type="title"/>
          </p:nvPr>
        </p:nvSpPr>
        <p:spPr>
          <a:xfrm>
            <a:off x="990600" y="414338"/>
            <a:ext cx="7162800" cy="1185861"/>
          </a:xfrm>
          <a:noFill/>
        </p:spPr>
        <p:txBody>
          <a:bodyPr/>
          <a:lstStyle/>
          <a:p>
            <a:r>
              <a:rPr lang="en-US" altLang="en-US" dirty="0"/>
              <a:t>Single Phase Forms</a:t>
            </a:r>
          </a:p>
        </p:txBody>
      </p:sp>
      <p:sp>
        <p:nvSpPr>
          <p:cNvPr id="52228" name="Rectangle 3">
            <a:extLst>
              <a:ext uri="{FF2B5EF4-FFF2-40B4-BE49-F238E27FC236}">
                <a16:creationId xmlns:a16="http://schemas.microsoft.com/office/drawing/2014/main" id="{13A3F95E-ACE8-B191-2D6D-4D8362FB1ED7}"/>
              </a:ext>
            </a:extLst>
          </p:cNvPr>
          <p:cNvSpPr>
            <a:spLocks noGrp="1" noChangeArrowheads="1"/>
          </p:cNvSpPr>
          <p:nvPr>
            <p:ph type="body" sz="half" idx="2"/>
          </p:nvPr>
        </p:nvSpPr>
        <p:spPr>
          <a:xfrm>
            <a:off x="1066800" y="5875338"/>
            <a:ext cx="7162800" cy="419100"/>
          </a:xfrm>
          <a:noFill/>
        </p:spPr>
        <p:txBody>
          <a:bodyPr/>
          <a:lstStyle/>
          <a:p>
            <a:r>
              <a:rPr lang="en-US" altLang="en-US" sz="2000"/>
              <a:t>ANSI Forms looking from the front of the meter.</a:t>
            </a:r>
          </a:p>
        </p:txBody>
      </p:sp>
      <p:sp>
        <p:nvSpPr>
          <p:cNvPr id="52229" name="Rectangle 4">
            <a:extLst>
              <a:ext uri="{FF2B5EF4-FFF2-40B4-BE49-F238E27FC236}">
                <a16:creationId xmlns:a16="http://schemas.microsoft.com/office/drawing/2014/main" id="{19B82E56-B281-55F9-148C-7D7EA6C28ED4}"/>
              </a:ext>
            </a:extLst>
          </p:cNvPr>
          <p:cNvSpPr>
            <a:spLocks noChangeArrowheads="1"/>
          </p:cNvSpPr>
          <p:nvPr/>
        </p:nvSpPr>
        <p:spPr bwMode="auto">
          <a:xfrm>
            <a:off x="2752725" y="3898900"/>
            <a:ext cx="120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2S*</a:t>
            </a:r>
          </a:p>
        </p:txBody>
      </p:sp>
      <p:sp>
        <p:nvSpPr>
          <p:cNvPr id="52230" name="Rectangle 5">
            <a:extLst>
              <a:ext uri="{FF2B5EF4-FFF2-40B4-BE49-F238E27FC236}">
                <a16:creationId xmlns:a16="http://schemas.microsoft.com/office/drawing/2014/main" id="{C5F710B4-4BDE-2845-991D-4AF463C08F4F}"/>
              </a:ext>
            </a:extLst>
          </p:cNvPr>
          <p:cNvSpPr>
            <a:spLocks noChangeArrowheads="1"/>
          </p:cNvSpPr>
          <p:nvPr/>
        </p:nvSpPr>
        <p:spPr bwMode="auto">
          <a:xfrm>
            <a:off x="439738" y="3898900"/>
            <a:ext cx="1254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1S*</a:t>
            </a:r>
          </a:p>
        </p:txBody>
      </p:sp>
      <p:sp>
        <p:nvSpPr>
          <p:cNvPr id="52231" name="Rectangle 6">
            <a:extLst>
              <a:ext uri="{FF2B5EF4-FFF2-40B4-BE49-F238E27FC236}">
                <a16:creationId xmlns:a16="http://schemas.microsoft.com/office/drawing/2014/main" id="{AE925D43-0297-3AAE-2FB6-CF43FF4EDE53}"/>
              </a:ext>
            </a:extLst>
          </p:cNvPr>
          <p:cNvSpPr>
            <a:spLocks noChangeArrowheads="1"/>
          </p:cNvSpPr>
          <p:nvPr/>
        </p:nvSpPr>
        <p:spPr bwMode="auto">
          <a:xfrm>
            <a:off x="5126038" y="3898900"/>
            <a:ext cx="120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3S*</a:t>
            </a:r>
          </a:p>
        </p:txBody>
      </p:sp>
      <p:sp>
        <p:nvSpPr>
          <p:cNvPr id="52232" name="Rectangle 9">
            <a:extLst>
              <a:ext uri="{FF2B5EF4-FFF2-40B4-BE49-F238E27FC236}">
                <a16:creationId xmlns:a16="http://schemas.microsoft.com/office/drawing/2014/main" id="{72140467-7063-A6EC-C4CB-16F7C985447B}"/>
              </a:ext>
            </a:extLst>
          </p:cNvPr>
          <p:cNvSpPr>
            <a:spLocks noChangeArrowheads="1"/>
          </p:cNvSpPr>
          <p:nvPr/>
        </p:nvSpPr>
        <p:spPr bwMode="auto">
          <a:xfrm>
            <a:off x="2281238" y="4343400"/>
            <a:ext cx="21526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1 Element, </a:t>
            </a:r>
          </a:p>
          <a:p>
            <a:pPr algn="ctr">
              <a:spcBef>
                <a:spcPct val="50000"/>
              </a:spcBef>
            </a:pPr>
            <a:r>
              <a:rPr lang="en-US" altLang="en-US" sz="1600" b="1"/>
              <a:t>Self Contained</a:t>
            </a:r>
          </a:p>
          <a:p>
            <a:pPr algn="ctr">
              <a:spcBef>
                <a:spcPct val="50000"/>
              </a:spcBef>
            </a:pPr>
            <a:r>
              <a:rPr lang="en-US" altLang="en-US" sz="1600" b="1"/>
              <a:t>3 wire, single phase</a:t>
            </a:r>
          </a:p>
        </p:txBody>
      </p:sp>
      <p:sp>
        <p:nvSpPr>
          <p:cNvPr id="52233" name="Rectangle 10">
            <a:extLst>
              <a:ext uri="{FF2B5EF4-FFF2-40B4-BE49-F238E27FC236}">
                <a16:creationId xmlns:a16="http://schemas.microsoft.com/office/drawing/2014/main" id="{D82B2F48-DEFA-550C-2F74-42849899BF73}"/>
              </a:ext>
            </a:extLst>
          </p:cNvPr>
          <p:cNvSpPr>
            <a:spLocks noChangeArrowheads="1"/>
          </p:cNvSpPr>
          <p:nvPr/>
        </p:nvSpPr>
        <p:spPr bwMode="auto">
          <a:xfrm>
            <a:off x="0" y="4343400"/>
            <a:ext cx="21351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1 Element, </a:t>
            </a:r>
          </a:p>
          <a:p>
            <a:pPr algn="ctr">
              <a:spcBef>
                <a:spcPct val="50000"/>
              </a:spcBef>
            </a:pPr>
            <a:r>
              <a:rPr lang="en-US" altLang="en-US" sz="1600" b="1"/>
              <a:t>Self Contained</a:t>
            </a:r>
          </a:p>
          <a:p>
            <a:pPr algn="ctr">
              <a:spcBef>
                <a:spcPct val="50000"/>
              </a:spcBef>
            </a:pPr>
            <a:r>
              <a:rPr lang="en-US" altLang="en-US" sz="1600" b="1"/>
              <a:t>2 wire, single phase</a:t>
            </a:r>
          </a:p>
        </p:txBody>
      </p:sp>
      <p:sp>
        <p:nvSpPr>
          <p:cNvPr id="52234" name="Rectangle 11">
            <a:extLst>
              <a:ext uri="{FF2B5EF4-FFF2-40B4-BE49-F238E27FC236}">
                <a16:creationId xmlns:a16="http://schemas.microsoft.com/office/drawing/2014/main" id="{E1E845EE-9FE7-4D86-6C02-F570E081B808}"/>
              </a:ext>
            </a:extLst>
          </p:cNvPr>
          <p:cNvSpPr>
            <a:spLocks noChangeArrowheads="1"/>
          </p:cNvSpPr>
          <p:nvPr/>
        </p:nvSpPr>
        <p:spPr bwMode="auto">
          <a:xfrm>
            <a:off x="4559300" y="4343400"/>
            <a:ext cx="234315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1 Element, </a:t>
            </a:r>
          </a:p>
          <a:p>
            <a:pPr algn="ctr">
              <a:spcBef>
                <a:spcPct val="50000"/>
              </a:spcBef>
            </a:pPr>
            <a:r>
              <a:rPr lang="en-US" altLang="en-US" sz="1600" b="1"/>
              <a:t>Transformer Rated</a:t>
            </a:r>
          </a:p>
          <a:p>
            <a:pPr algn="ctr">
              <a:spcBef>
                <a:spcPct val="50000"/>
              </a:spcBef>
            </a:pPr>
            <a:r>
              <a:rPr lang="en-US" altLang="en-US" sz="1600" b="1"/>
              <a:t>2 wire, single phase,</a:t>
            </a:r>
          </a:p>
          <a:p>
            <a:pPr algn="ctr">
              <a:spcBef>
                <a:spcPct val="50000"/>
              </a:spcBef>
            </a:pPr>
            <a:r>
              <a:rPr lang="en-US" altLang="en-US" sz="1600" b="1"/>
              <a:t> 3 wire, single phase</a:t>
            </a:r>
          </a:p>
        </p:txBody>
      </p:sp>
      <p:grpSp>
        <p:nvGrpSpPr>
          <p:cNvPr id="52235" name="Group 281">
            <a:extLst>
              <a:ext uri="{FF2B5EF4-FFF2-40B4-BE49-F238E27FC236}">
                <a16:creationId xmlns:a16="http://schemas.microsoft.com/office/drawing/2014/main" id="{55B5AB58-3DCC-9D43-7C5A-2330DE242A5D}"/>
              </a:ext>
            </a:extLst>
          </p:cNvPr>
          <p:cNvGrpSpPr>
            <a:grpSpLocks/>
          </p:cNvGrpSpPr>
          <p:nvPr/>
        </p:nvGrpSpPr>
        <p:grpSpPr bwMode="auto">
          <a:xfrm>
            <a:off x="2354263" y="1673225"/>
            <a:ext cx="2008187" cy="2054225"/>
            <a:chOff x="1483" y="1054"/>
            <a:chExt cx="1265" cy="1294"/>
          </a:xfrm>
        </p:grpSpPr>
        <p:sp>
          <p:nvSpPr>
            <p:cNvPr id="52353" name="Oval 12">
              <a:extLst>
                <a:ext uri="{FF2B5EF4-FFF2-40B4-BE49-F238E27FC236}">
                  <a16:creationId xmlns:a16="http://schemas.microsoft.com/office/drawing/2014/main" id="{5D1108D8-EDA3-EFE0-440A-84781AF22B9B}"/>
                </a:ext>
              </a:extLst>
            </p:cNvPr>
            <p:cNvSpPr>
              <a:spLocks noChangeArrowheads="1"/>
            </p:cNvSpPr>
            <p:nvPr/>
          </p:nvSpPr>
          <p:spPr bwMode="auto">
            <a:xfrm>
              <a:off x="1483" y="1054"/>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354" name="Group 280">
              <a:extLst>
                <a:ext uri="{FF2B5EF4-FFF2-40B4-BE49-F238E27FC236}">
                  <a16:creationId xmlns:a16="http://schemas.microsoft.com/office/drawing/2014/main" id="{10276163-3576-28A3-E0D3-E2DAD0F87736}"/>
                </a:ext>
              </a:extLst>
            </p:cNvPr>
            <p:cNvGrpSpPr>
              <a:grpSpLocks/>
            </p:cNvGrpSpPr>
            <p:nvPr/>
          </p:nvGrpSpPr>
          <p:grpSpPr bwMode="auto">
            <a:xfrm>
              <a:off x="1779" y="1297"/>
              <a:ext cx="673" cy="808"/>
              <a:chOff x="1779" y="1297"/>
              <a:chExt cx="673" cy="808"/>
            </a:xfrm>
          </p:grpSpPr>
          <p:sp>
            <p:nvSpPr>
              <p:cNvPr id="52355" name="Rectangle 14">
                <a:extLst>
                  <a:ext uri="{FF2B5EF4-FFF2-40B4-BE49-F238E27FC236}">
                    <a16:creationId xmlns:a16="http://schemas.microsoft.com/office/drawing/2014/main" id="{2CF5C622-3F90-C129-3B89-B75E3B1541D9}"/>
                  </a:ext>
                </a:extLst>
              </p:cNvPr>
              <p:cNvSpPr>
                <a:spLocks noChangeArrowheads="1"/>
              </p:cNvSpPr>
              <p:nvPr/>
            </p:nvSpPr>
            <p:spPr bwMode="auto">
              <a:xfrm>
                <a:off x="1792" y="1961"/>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56" name="Rectangle 15">
                <a:extLst>
                  <a:ext uri="{FF2B5EF4-FFF2-40B4-BE49-F238E27FC236}">
                    <a16:creationId xmlns:a16="http://schemas.microsoft.com/office/drawing/2014/main" id="{1CCF653A-C4E0-4674-B2B5-EA5B7395D310}"/>
                  </a:ext>
                </a:extLst>
              </p:cNvPr>
              <p:cNvSpPr>
                <a:spLocks noChangeArrowheads="1"/>
              </p:cNvSpPr>
              <p:nvPr/>
            </p:nvSpPr>
            <p:spPr bwMode="auto">
              <a:xfrm>
                <a:off x="2419" y="1961"/>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57" name="Rectangle 16">
                <a:extLst>
                  <a:ext uri="{FF2B5EF4-FFF2-40B4-BE49-F238E27FC236}">
                    <a16:creationId xmlns:a16="http://schemas.microsoft.com/office/drawing/2014/main" id="{3FB7C0F6-4E5F-FF02-531A-180F1AEC3F0C}"/>
                  </a:ext>
                </a:extLst>
              </p:cNvPr>
              <p:cNvSpPr>
                <a:spLocks noChangeArrowheads="1"/>
              </p:cNvSpPr>
              <p:nvPr/>
            </p:nvSpPr>
            <p:spPr bwMode="auto">
              <a:xfrm>
                <a:off x="1779" y="1297"/>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58" name="Rectangle 17">
                <a:extLst>
                  <a:ext uri="{FF2B5EF4-FFF2-40B4-BE49-F238E27FC236}">
                    <a16:creationId xmlns:a16="http://schemas.microsoft.com/office/drawing/2014/main" id="{D3C00603-2EE5-A6EF-F965-54B15AA15C28}"/>
                  </a:ext>
                </a:extLst>
              </p:cNvPr>
              <p:cNvSpPr>
                <a:spLocks noChangeArrowheads="1"/>
              </p:cNvSpPr>
              <p:nvPr/>
            </p:nvSpPr>
            <p:spPr bwMode="auto">
              <a:xfrm>
                <a:off x="2429" y="1297"/>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359" name="Group 278">
                <a:extLst>
                  <a:ext uri="{FF2B5EF4-FFF2-40B4-BE49-F238E27FC236}">
                    <a16:creationId xmlns:a16="http://schemas.microsoft.com/office/drawing/2014/main" id="{9355DAF2-49BF-F24E-6457-1A54EB1D126B}"/>
                  </a:ext>
                </a:extLst>
              </p:cNvPr>
              <p:cNvGrpSpPr>
                <a:grpSpLocks/>
              </p:cNvGrpSpPr>
              <p:nvPr/>
            </p:nvGrpSpPr>
            <p:grpSpPr bwMode="auto">
              <a:xfrm>
                <a:off x="1808" y="1415"/>
                <a:ext cx="70" cy="584"/>
                <a:chOff x="1808" y="1415"/>
                <a:chExt cx="70" cy="584"/>
              </a:xfrm>
            </p:grpSpPr>
            <p:sp>
              <p:nvSpPr>
                <p:cNvPr id="52393" name="Line 18">
                  <a:extLst>
                    <a:ext uri="{FF2B5EF4-FFF2-40B4-BE49-F238E27FC236}">
                      <a16:creationId xmlns:a16="http://schemas.microsoft.com/office/drawing/2014/main" id="{9119AC59-EC2F-D7A6-0044-2F89691FA775}"/>
                    </a:ext>
                  </a:extLst>
                </p:cNvPr>
                <p:cNvSpPr>
                  <a:spLocks noChangeShapeType="1"/>
                </p:cNvSpPr>
                <p:nvPr/>
              </p:nvSpPr>
              <p:spPr bwMode="auto">
                <a:xfrm>
                  <a:off x="1846" y="1416"/>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4" name="Line 19">
                  <a:extLst>
                    <a:ext uri="{FF2B5EF4-FFF2-40B4-BE49-F238E27FC236}">
                      <a16:creationId xmlns:a16="http://schemas.microsoft.com/office/drawing/2014/main" id="{A491BD23-83A8-CCF7-52D0-82A01CF491C1}"/>
                    </a:ext>
                  </a:extLst>
                </p:cNvPr>
                <p:cNvSpPr>
                  <a:spLocks noChangeShapeType="1"/>
                </p:cNvSpPr>
                <p:nvPr/>
              </p:nvSpPr>
              <p:spPr bwMode="auto">
                <a:xfrm>
                  <a:off x="1846" y="1791"/>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5" name="Line 20">
                  <a:extLst>
                    <a:ext uri="{FF2B5EF4-FFF2-40B4-BE49-F238E27FC236}">
                      <a16:creationId xmlns:a16="http://schemas.microsoft.com/office/drawing/2014/main" id="{38305669-A573-D8BA-C8AC-DFA28F149B50}"/>
                    </a:ext>
                  </a:extLst>
                </p:cNvPr>
                <p:cNvSpPr>
                  <a:spLocks noChangeShapeType="1"/>
                </p:cNvSpPr>
                <p:nvPr/>
              </p:nvSpPr>
              <p:spPr bwMode="auto">
                <a:xfrm>
                  <a:off x="1813" y="1415"/>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6" name="Line 21">
                  <a:extLst>
                    <a:ext uri="{FF2B5EF4-FFF2-40B4-BE49-F238E27FC236}">
                      <a16:creationId xmlns:a16="http://schemas.microsoft.com/office/drawing/2014/main" id="{970E7A3B-780C-025B-FCB7-3A9DE0CDA446}"/>
                    </a:ext>
                  </a:extLst>
                </p:cNvPr>
                <p:cNvSpPr>
                  <a:spLocks noChangeShapeType="1"/>
                </p:cNvSpPr>
                <p:nvPr/>
              </p:nvSpPr>
              <p:spPr bwMode="auto">
                <a:xfrm>
                  <a:off x="1822" y="1999"/>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397" name="Group 25">
                  <a:extLst>
                    <a:ext uri="{FF2B5EF4-FFF2-40B4-BE49-F238E27FC236}">
                      <a16:creationId xmlns:a16="http://schemas.microsoft.com/office/drawing/2014/main" id="{3B1256BE-303A-0E00-28C6-D0B6241FDA9A}"/>
                    </a:ext>
                  </a:extLst>
                </p:cNvPr>
                <p:cNvGrpSpPr>
                  <a:grpSpLocks/>
                </p:cNvGrpSpPr>
                <p:nvPr/>
              </p:nvGrpSpPr>
              <p:grpSpPr bwMode="auto">
                <a:xfrm>
                  <a:off x="1808" y="1644"/>
                  <a:ext cx="70" cy="140"/>
                  <a:chOff x="1808" y="1624"/>
                  <a:chExt cx="70" cy="140"/>
                </a:xfrm>
              </p:grpSpPr>
              <p:sp>
                <p:nvSpPr>
                  <p:cNvPr id="52398" name="Line 22">
                    <a:extLst>
                      <a:ext uri="{FF2B5EF4-FFF2-40B4-BE49-F238E27FC236}">
                        <a16:creationId xmlns:a16="http://schemas.microsoft.com/office/drawing/2014/main" id="{342960CE-2EF2-0D4F-CD9B-5F4D6B95933A}"/>
                      </a:ext>
                    </a:extLst>
                  </p:cNvPr>
                  <p:cNvSpPr>
                    <a:spLocks noChangeShapeType="1"/>
                  </p:cNvSpPr>
                  <p:nvPr/>
                </p:nvSpPr>
                <p:spPr bwMode="auto">
                  <a:xfrm flipH="1">
                    <a:off x="1808" y="1660"/>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9" name="Line 23">
                    <a:extLst>
                      <a:ext uri="{FF2B5EF4-FFF2-40B4-BE49-F238E27FC236}">
                        <a16:creationId xmlns:a16="http://schemas.microsoft.com/office/drawing/2014/main" id="{13EA064D-3B55-A639-4BC2-CBB9F8AB7D6C}"/>
                      </a:ext>
                    </a:extLst>
                  </p:cNvPr>
                  <p:cNvSpPr>
                    <a:spLocks noChangeShapeType="1"/>
                  </p:cNvSpPr>
                  <p:nvPr/>
                </p:nvSpPr>
                <p:spPr bwMode="auto">
                  <a:xfrm>
                    <a:off x="1810" y="1733"/>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00" name="Line 24">
                    <a:extLst>
                      <a:ext uri="{FF2B5EF4-FFF2-40B4-BE49-F238E27FC236}">
                        <a16:creationId xmlns:a16="http://schemas.microsoft.com/office/drawing/2014/main" id="{70E63098-B40D-79DB-0A53-67F45D60885C}"/>
                      </a:ext>
                    </a:extLst>
                  </p:cNvPr>
                  <p:cNvSpPr>
                    <a:spLocks noChangeShapeType="1"/>
                  </p:cNvSpPr>
                  <p:nvPr/>
                </p:nvSpPr>
                <p:spPr bwMode="auto">
                  <a:xfrm>
                    <a:off x="1845" y="162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2360" name="Group 279">
                <a:extLst>
                  <a:ext uri="{FF2B5EF4-FFF2-40B4-BE49-F238E27FC236}">
                    <a16:creationId xmlns:a16="http://schemas.microsoft.com/office/drawing/2014/main" id="{C16872F4-DE7B-5D52-DE7A-2DAECB0288B9}"/>
                  </a:ext>
                </a:extLst>
              </p:cNvPr>
              <p:cNvGrpSpPr>
                <a:grpSpLocks/>
              </p:cNvGrpSpPr>
              <p:nvPr/>
            </p:nvGrpSpPr>
            <p:grpSpPr bwMode="auto">
              <a:xfrm>
                <a:off x="1817" y="1354"/>
                <a:ext cx="603" cy="582"/>
                <a:chOff x="1817" y="1354"/>
                <a:chExt cx="603" cy="582"/>
              </a:xfrm>
            </p:grpSpPr>
            <p:sp>
              <p:nvSpPr>
                <p:cNvPr id="52374" name="Line 28">
                  <a:extLst>
                    <a:ext uri="{FF2B5EF4-FFF2-40B4-BE49-F238E27FC236}">
                      <a16:creationId xmlns:a16="http://schemas.microsoft.com/office/drawing/2014/main" id="{33D417DA-5A05-BF4B-26D4-2250FD366F97}"/>
                    </a:ext>
                  </a:extLst>
                </p:cNvPr>
                <p:cNvSpPr>
                  <a:spLocks noChangeShapeType="1"/>
                </p:cNvSpPr>
                <p:nvPr/>
              </p:nvSpPr>
              <p:spPr bwMode="auto">
                <a:xfrm>
                  <a:off x="1940" y="1936"/>
                  <a:ext cx="17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5" name="Line 29">
                  <a:extLst>
                    <a:ext uri="{FF2B5EF4-FFF2-40B4-BE49-F238E27FC236}">
                      <a16:creationId xmlns:a16="http://schemas.microsoft.com/office/drawing/2014/main" id="{D5E28C8D-F65F-26BD-0095-350B0A98731D}"/>
                    </a:ext>
                  </a:extLst>
                </p:cNvPr>
                <p:cNvSpPr>
                  <a:spLocks noChangeShapeType="1"/>
                </p:cNvSpPr>
                <p:nvPr/>
              </p:nvSpPr>
              <p:spPr bwMode="auto">
                <a:xfrm>
                  <a:off x="1817" y="1356"/>
                  <a:ext cx="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6" name="Line 30">
                  <a:extLst>
                    <a:ext uri="{FF2B5EF4-FFF2-40B4-BE49-F238E27FC236}">
                      <a16:creationId xmlns:a16="http://schemas.microsoft.com/office/drawing/2014/main" id="{420F57D1-0628-E7A6-7B3D-FDD9DD56684F}"/>
                    </a:ext>
                  </a:extLst>
                </p:cNvPr>
                <p:cNvSpPr>
                  <a:spLocks noChangeShapeType="1"/>
                </p:cNvSpPr>
                <p:nvPr/>
              </p:nvSpPr>
              <p:spPr bwMode="auto">
                <a:xfrm>
                  <a:off x="1893" y="1361"/>
                  <a:ext cx="0" cy="27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7" name="Line 31">
                  <a:extLst>
                    <a:ext uri="{FF2B5EF4-FFF2-40B4-BE49-F238E27FC236}">
                      <a16:creationId xmlns:a16="http://schemas.microsoft.com/office/drawing/2014/main" id="{65A3FB57-1DD1-F02F-93A0-3B77A3DD453E}"/>
                    </a:ext>
                  </a:extLst>
                </p:cNvPr>
                <p:cNvSpPr>
                  <a:spLocks noChangeShapeType="1"/>
                </p:cNvSpPr>
                <p:nvPr/>
              </p:nvSpPr>
              <p:spPr bwMode="auto">
                <a:xfrm>
                  <a:off x="1893" y="1792"/>
                  <a:ext cx="2"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8" name="Line 32">
                  <a:extLst>
                    <a:ext uri="{FF2B5EF4-FFF2-40B4-BE49-F238E27FC236}">
                      <a16:creationId xmlns:a16="http://schemas.microsoft.com/office/drawing/2014/main" id="{899A1DBB-CB14-1590-5D57-397161E98E4C}"/>
                    </a:ext>
                  </a:extLst>
                </p:cNvPr>
                <p:cNvSpPr>
                  <a:spLocks noChangeShapeType="1"/>
                </p:cNvSpPr>
                <p:nvPr/>
              </p:nvSpPr>
              <p:spPr bwMode="auto">
                <a:xfrm>
                  <a:off x="1895" y="1892"/>
                  <a:ext cx="38"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379" name="Group 36">
                  <a:extLst>
                    <a:ext uri="{FF2B5EF4-FFF2-40B4-BE49-F238E27FC236}">
                      <a16:creationId xmlns:a16="http://schemas.microsoft.com/office/drawing/2014/main" id="{B4CE76CB-1292-71F0-EEF6-AC2C5D76EF03}"/>
                    </a:ext>
                  </a:extLst>
                </p:cNvPr>
                <p:cNvGrpSpPr>
                  <a:grpSpLocks/>
                </p:cNvGrpSpPr>
                <p:nvPr/>
              </p:nvGrpSpPr>
              <p:grpSpPr bwMode="auto">
                <a:xfrm>
                  <a:off x="1857" y="1642"/>
                  <a:ext cx="70" cy="140"/>
                  <a:chOff x="1857" y="1622"/>
                  <a:chExt cx="70" cy="140"/>
                </a:xfrm>
              </p:grpSpPr>
              <p:sp>
                <p:nvSpPr>
                  <p:cNvPr id="52390" name="Line 33">
                    <a:extLst>
                      <a:ext uri="{FF2B5EF4-FFF2-40B4-BE49-F238E27FC236}">
                        <a16:creationId xmlns:a16="http://schemas.microsoft.com/office/drawing/2014/main" id="{6B800361-9E0E-33C6-6250-22BDBB21AE29}"/>
                      </a:ext>
                    </a:extLst>
                  </p:cNvPr>
                  <p:cNvSpPr>
                    <a:spLocks noChangeShapeType="1"/>
                  </p:cNvSpPr>
                  <p:nvPr/>
                </p:nvSpPr>
                <p:spPr bwMode="auto">
                  <a:xfrm flipH="1">
                    <a:off x="1857" y="1658"/>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1" name="Line 34">
                    <a:extLst>
                      <a:ext uri="{FF2B5EF4-FFF2-40B4-BE49-F238E27FC236}">
                        <a16:creationId xmlns:a16="http://schemas.microsoft.com/office/drawing/2014/main" id="{F33E7AE7-DFF6-2DF6-6B68-2F6D3E50F2BF}"/>
                      </a:ext>
                    </a:extLst>
                  </p:cNvPr>
                  <p:cNvSpPr>
                    <a:spLocks noChangeShapeType="1"/>
                  </p:cNvSpPr>
                  <p:nvPr/>
                </p:nvSpPr>
                <p:spPr bwMode="auto">
                  <a:xfrm>
                    <a:off x="1860" y="1730"/>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2" name="Line 35">
                    <a:extLst>
                      <a:ext uri="{FF2B5EF4-FFF2-40B4-BE49-F238E27FC236}">
                        <a16:creationId xmlns:a16="http://schemas.microsoft.com/office/drawing/2014/main" id="{39D02E36-75FD-EB78-24FA-A1DACCBBFED4}"/>
                      </a:ext>
                    </a:extLst>
                  </p:cNvPr>
                  <p:cNvSpPr>
                    <a:spLocks noChangeShapeType="1"/>
                  </p:cNvSpPr>
                  <p:nvPr/>
                </p:nvSpPr>
                <p:spPr bwMode="auto">
                  <a:xfrm>
                    <a:off x="1895" y="1622"/>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380" name="Line 37">
                  <a:extLst>
                    <a:ext uri="{FF2B5EF4-FFF2-40B4-BE49-F238E27FC236}">
                      <a16:creationId xmlns:a16="http://schemas.microsoft.com/office/drawing/2014/main" id="{A6D5BAD7-F197-7E19-C851-F1F14984A439}"/>
                    </a:ext>
                  </a:extLst>
                </p:cNvPr>
                <p:cNvSpPr>
                  <a:spLocks noChangeShapeType="1"/>
                </p:cNvSpPr>
                <p:nvPr/>
              </p:nvSpPr>
              <p:spPr bwMode="auto">
                <a:xfrm>
                  <a:off x="2218" y="1356"/>
                  <a:ext cx="0" cy="16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1" name="Line 38">
                  <a:extLst>
                    <a:ext uri="{FF2B5EF4-FFF2-40B4-BE49-F238E27FC236}">
                      <a16:creationId xmlns:a16="http://schemas.microsoft.com/office/drawing/2014/main" id="{5C55CA2B-42AF-E659-5C8D-CE7FC3DE0973}"/>
                    </a:ext>
                  </a:extLst>
                </p:cNvPr>
                <p:cNvSpPr>
                  <a:spLocks noChangeShapeType="1"/>
                </p:cNvSpPr>
                <p:nvPr/>
              </p:nvSpPr>
              <p:spPr bwMode="auto">
                <a:xfrm flipH="1">
                  <a:off x="2169" y="1528"/>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2" name="Line 39">
                  <a:extLst>
                    <a:ext uri="{FF2B5EF4-FFF2-40B4-BE49-F238E27FC236}">
                      <a16:creationId xmlns:a16="http://schemas.microsoft.com/office/drawing/2014/main" id="{49DF96E0-97CD-D958-59E6-95C99CF50AB3}"/>
                    </a:ext>
                  </a:extLst>
                </p:cNvPr>
                <p:cNvSpPr>
                  <a:spLocks noChangeShapeType="1"/>
                </p:cNvSpPr>
                <p:nvPr/>
              </p:nvSpPr>
              <p:spPr bwMode="auto">
                <a:xfrm flipV="1">
                  <a:off x="2168" y="1500"/>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3" name="Oval 40">
                  <a:extLst>
                    <a:ext uri="{FF2B5EF4-FFF2-40B4-BE49-F238E27FC236}">
                      <a16:creationId xmlns:a16="http://schemas.microsoft.com/office/drawing/2014/main" id="{DC598987-8DE0-5DDC-84C9-BC095A232FF5}"/>
                    </a:ext>
                  </a:extLst>
                </p:cNvPr>
                <p:cNvSpPr>
                  <a:spLocks noChangeArrowheads="1"/>
                </p:cNvSpPr>
                <p:nvPr/>
              </p:nvSpPr>
              <p:spPr bwMode="auto">
                <a:xfrm>
                  <a:off x="2162" y="1481"/>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84" name="Oval 41">
                  <a:extLst>
                    <a:ext uri="{FF2B5EF4-FFF2-40B4-BE49-F238E27FC236}">
                      <a16:creationId xmlns:a16="http://schemas.microsoft.com/office/drawing/2014/main" id="{557E221C-4B56-61F9-8E68-767D721687A0}"/>
                    </a:ext>
                  </a:extLst>
                </p:cNvPr>
                <p:cNvSpPr>
                  <a:spLocks noChangeArrowheads="1"/>
                </p:cNvSpPr>
                <p:nvPr/>
              </p:nvSpPr>
              <p:spPr bwMode="auto">
                <a:xfrm>
                  <a:off x="2160" y="142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85" name="Line 42">
                  <a:extLst>
                    <a:ext uri="{FF2B5EF4-FFF2-40B4-BE49-F238E27FC236}">
                      <a16:creationId xmlns:a16="http://schemas.microsoft.com/office/drawing/2014/main" id="{0650CB32-9918-A72B-4B48-88D66E0DB22A}"/>
                    </a:ext>
                  </a:extLst>
                </p:cNvPr>
                <p:cNvSpPr>
                  <a:spLocks noChangeShapeType="1"/>
                </p:cNvSpPr>
                <p:nvPr/>
              </p:nvSpPr>
              <p:spPr bwMode="auto">
                <a:xfrm>
                  <a:off x="2121" y="1408"/>
                  <a:ext cx="0" cy="52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6" name="Line 43">
                  <a:extLst>
                    <a:ext uri="{FF2B5EF4-FFF2-40B4-BE49-F238E27FC236}">
                      <a16:creationId xmlns:a16="http://schemas.microsoft.com/office/drawing/2014/main" id="{1BB0AC9B-4B81-B5CB-2ACD-48346567D44C}"/>
                    </a:ext>
                  </a:extLst>
                </p:cNvPr>
                <p:cNvSpPr>
                  <a:spLocks noChangeShapeType="1"/>
                </p:cNvSpPr>
                <p:nvPr/>
              </p:nvSpPr>
              <p:spPr bwMode="auto">
                <a:xfrm flipV="1">
                  <a:off x="2174" y="1451"/>
                  <a:ext cx="2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7" name="Line 44">
                  <a:extLst>
                    <a:ext uri="{FF2B5EF4-FFF2-40B4-BE49-F238E27FC236}">
                      <a16:creationId xmlns:a16="http://schemas.microsoft.com/office/drawing/2014/main" id="{C3A8E087-2060-9205-385F-27F5704D2BC2}"/>
                    </a:ext>
                  </a:extLst>
                </p:cNvPr>
                <p:cNvSpPr>
                  <a:spLocks noChangeShapeType="1"/>
                </p:cNvSpPr>
                <p:nvPr/>
              </p:nvSpPr>
              <p:spPr bwMode="auto">
                <a:xfrm>
                  <a:off x="2124" y="1405"/>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8" name="Line 45">
                  <a:extLst>
                    <a:ext uri="{FF2B5EF4-FFF2-40B4-BE49-F238E27FC236}">
                      <a16:creationId xmlns:a16="http://schemas.microsoft.com/office/drawing/2014/main" id="{84181CF1-A386-501F-0592-197D93DAAEE9}"/>
                    </a:ext>
                  </a:extLst>
                </p:cNvPr>
                <p:cNvSpPr>
                  <a:spLocks noChangeShapeType="1"/>
                </p:cNvSpPr>
                <p:nvPr/>
              </p:nvSpPr>
              <p:spPr bwMode="auto">
                <a:xfrm>
                  <a:off x="2170" y="1409"/>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9" name="Line 46">
                  <a:extLst>
                    <a:ext uri="{FF2B5EF4-FFF2-40B4-BE49-F238E27FC236}">
                      <a16:creationId xmlns:a16="http://schemas.microsoft.com/office/drawing/2014/main" id="{4955AB79-0E99-21C3-3EBE-57FE6C9482C3}"/>
                    </a:ext>
                  </a:extLst>
                </p:cNvPr>
                <p:cNvSpPr>
                  <a:spLocks noChangeShapeType="1"/>
                </p:cNvSpPr>
                <p:nvPr/>
              </p:nvSpPr>
              <p:spPr bwMode="auto">
                <a:xfrm flipH="1">
                  <a:off x="2220" y="1354"/>
                  <a:ext cx="20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361" name="Group 60">
                <a:extLst>
                  <a:ext uri="{FF2B5EF4-FFF2-40B4-BE49-F238E27FC236}">
                    <a16:creationId xmlns:a16="http://schemas.microsoft.com/office/drawing/2014/main" id="{4700A76D-7B07-1473-E18C-0D2B683F8CA6}"/>
                  </a:ext>
                </a:extLst>
              </p:cNvPr>
              <p:cNvGrpSpPr>
                <a:grpSpLocks/>
              </p:cNvGrpSpPr>
              <p:nvPr/>
            </p:nvGrpSpPr>
            <p:grpSpPr bwMode="auto">
              <a:xfrm>
                <a:off x="1905" y="1415"/>
                <a:ext cx="515" cy="584"/>
                <a:chOff x="1905" y="1395"/>
                <a:chExt cx="515" cy="584"/>
              </a:xfrm>
            </p:grpSpPr>
            <p:sp>
              <p:nvSpPr>
                <p:cNvPr id="52362" name="Line 48">
                  <a:extLst>
                    <a:ext uri="{FF2B5EF4-FFF2-40B4-BE49-F238E27FC236}">
                      <a16:creationId xmlns:a16="http://schemas.microsoft.com/office/drawing/2014/main" id="{6A89A50D-0013-B697-4409-D006B2762AE1}"/>
                    </a:ext>
                  </a:extLst>
                </p:cNvPr>
                <p:cNvSpPr>
                  <a:spLocks noChangeShapeType="1"/>
                </p:cNvSpPr>
                <p:nvPr/>
              </p:nvSpPr>
              <p:spPr bwMode="auto">
                <a:xfrm>
                  <a:off x="2314" y="1396"/>
                  <a:ext cx="0" cy="39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3" name="Line 49">
                  <a:extLst>
                    <a:ext uri="{FF2B5EF4-FFF2-40B4-BE49-F238E27FC236}">
                      <a16:creationId xmlns:a16="http://schemas.microsoft.com/office/drawing/2014/main" id="{6A062F5E-CDEE-5ED2-B236-F9FCEE935FCD}"/>
                    </a:ext>
                  </a:extLst>
                </p:cNvPr>
                <p:cNvSpPr>
                  <a:spLocks noChangeShapeType="1"/>
                </p:cNvSpPr>
                <p:nvPr/>
              </p:nvSpPr>
              <p:spPr bwMode="auto">
                <a:xfrm>
                  <a:off x="2379" y="1585"/>
                  <a:ext cx="0" cy="39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4" name="Line 50">
                  <a:extLst>
                    <a:ext uri="{FF2B5EF4-FFF2-40B4-BE49-F238E27FC236}">
                      <a16:creationId xmlns:a16="http://schemas.microsoft.com/office/drawing/2014/main" id="{7DC4F6DD-A785-91C8-27A1-43B5E0FC81E5}"/>
                    </a:ext>
                  </a:extLst>
                </p:cNvPr>
                <p:cNvSpPr>
                  <a:spLocks noChangeShapeType="1"/>
                </p:cNvSpPr>
                <p:nvPr/>
              </p:nvSpPr>
              <p:spPr bwMode="auto">
                <a:xfrm flipH="1">
                  <a:off x="2316" y="1395"/>
                  <a:ext cx="104" cy="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5" name="Line 51">
                  <a:extLst>
                    <a:ext uri="{FF2B5EF4-FFF2-40B4-BE49-F238E27FC236}">
                      <a16:creationId xmlns:a16="http://schemas.microsoft.com/office/drawing/2014/main" id="{BE25E23B-C2A9-4E57-70D6-F4BD5E591911}"/>
                    </a:ext>
                  </a:extLst>
                </p:cNvPr>
                <p:cNvSpPr>
                  <a:spLocks noChangeShapeType="1"/>
                </p:cNvSpPr>
                <p:nvPr/>
              </p:nvSpPr>
              <p:spPr bwMode="auto">
                <a:xfrm flipH="1">
                  <a:off x="2386" y="1977"/>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366" name="Group 55">
                  <a:extLst>
                    <a:ext uri="{FF2B5EF4-FFF2-40B4-BE49-F238E27FC236}">
                      <a16:creationId xmlns:a16="http://schemas.microsoft.com/office/drawing/2014/main" id="{CE75A38B-6E7F-0990-0FFA-4B9FACD5A3DF}"/>
                    </a:ext>
                  </a:extLst>
                </p:cNvPr>
                <p:cNvGrpSpPr>
                  <a:grpSpLocks/>
                </p:cNvGrpSpPr>
                <p:nvPr/>
              </p:nvGrpSpPr>
              <p:grpSpPr bwMode="auto">
                <a:xfrm>
                  <a:off x="1905" y="1621"/>
                  <a:ext cx="70" cy="140"/>
                  <a:chOff x="1905" y="1621"/>
                  <a:chExt cx="70" cy="140"/>
                </a:xfrm>
              </p:grpSpPr>
              <p:sp>
                <p:nvSpPr>
                  <p:cNvPr id="52371" name="Line 52">
                    <a:extLst>
                      <a:ext uri="{FF2B5EF4-FFF2-40B4-BE49-F238E27FC236}">
                        <a16:creationId xmlns:a16="http://schemas.microsoft.com/office/drawing/2014/main" id="{4ADF5D94-5BCD-9EFF-7C85-9E5E093C3692}"/>
                      </a:ext>
                    </a:extLst>
                  </p:cNvPr>
                  <p:cNvSpPr>
                    <a:spLocks noChangeShapeType="1"/>
                  </p:cNvSpPr>
                  <p:nvPr/>
                </p:nvSpPr>
                <p:spPr bwMode="auto">
                  <a:xfrm flipH="1">
                    <a:off x="1905" y="165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2" name="Line 53">
                    <a:extLst>
                      <a:ext uri="{FF2B5EF4-FFF2-40B4-BE49-F238E27FC236}">
                        <a16:creationId xmlns:a16="http://schemas.microsoft.com/office/drawing/2014/main" id="{037356EA-0A61-CE80-DC04-DC286743F4FD}"/>
                      </a:ext>
                    </a:extLst>
                  </p:cNvPr>
                  <p:cNvSpPr>
                    <a:spLocks noChangeShapeType="1"/>
                  </p:cNvSpPr>
                  <p:nvPr/>
                </p:nvSpPr>
                <p:spPr bwMode="auto">
                  <a:xfrm>
                    <a:off x="1908" y="1729"/>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3" name="Line 54">
                    <a:extLst>
                      <a:ext uri="{FF2B5EF4-FFF2-40B4-BE49-F238E27FC236}">
                        <a16:creationId xmlns:a16="http://schemas.microsoft.com/office/drawing/2014/main" id="{D0303C5C-A764-5268-4D97-CC66E569B6B9}"/>
                      </a:ext>
                    </a:extLst>
                  </p:cNvPr>
                  <p:cNvSpPr>
                    <a:spLocks noChangeShapeType="1"/>
                  </p:cNvSpPr>
                  <p:nvPr/>
                </p:nvSpPr>
                <p:spPr bwMode="auto">
                  <a:xfrm>
                    <a:off x="1943" y="1621"/>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367" name="Line 56">
                  <a:extLst>
                    <a:ext uri="{FF2B5EF4-FFF2-40B4-BE49-F238E27FC236}">
                      <a16:creationId xmlns:a16="http://schemas.microsoft.com/office/drawing/2014/main" id="{ACC3362F-9991-D057-E790-0E50E0422E5B}"/>
                    </a:ext>
                  </a:extLst>
                </p:cNvPr>
                <p:cNvSpPr>
                  <a:spLocks noChangeShapeType="1"/>
                </p:cNvSpPr>
                <p:nvPr/>
              </p:nvSpPr>
              <p:spPr bwMode="auto">
                <a:xfrm>
                  <a:off x="1948" y="1582"/>
                  <a:ext cx="0" cy="3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8" name="Line 57">
                  <a:extLst>
                    <a:ext uri="{FF2B5EF4-FFF2-40B4-BE49-F238E27FC236}">
                      <a16:creationId xmlns:a16="http://schemas.microsoft.com/office/drawing/2014/main" id="{1DD0396C-9C67-7725-3473-EF866B2BD2E9}"/>
                    </a:ext>
                  </a:extLst>
                </p:cNvPr>
                <p:cNvSpPr>
                  <a:spLocks noChangeShapeType="1"/>
                </p:cNvSpPr>
                <p:nvPr/>
              </p:nvSpPr>
              <p:spPr bwMode="auto">
                <a:xfrm>
                  <a:off x="1941" y="1576"/>
                  <a:ext cx="43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9" name="Line 58">
                  <a:extLst>
                    <a:ext uri="{FF2B5EF4-FFF2-40B4-BE49-F238E27FC236}">
                      <a16:creationId xmlns:a16="http://schemas.microsoft.com/office/drawing/2014/main" id="{9D519B5D-12C8-96FF-0A0A-42D1A5B195AB}"/>
                    </a:ext>
                  </a:extLst>
                </p:cNvPr>
                <p:cNvSpPr>
                  <a:spLocks noChangeShapeType="1"/>
                </p:cNvSpPr>
                <p:nvPr/>
              </p:nvSpPr>
              <p:spPr bwMode="auto">
                <a:xfrm flipV="1">
                  <a:off x="1934" y="1759"/>
                  <a:ext cx="0" cy="3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0" name="Line 59">
                  <a:extLst>
                    <a:ext uri="{FF2B5EF4-FFF2-40B4-BE49-F238E27FC236}">
                      <a16:creationId xmlns:a16="http://schemas.microsoft.com/office/drawing/2014/main" id="{D65BD1BC-AF59-F996-DA33-1F1F463BC305}"/>
                    </a:ext>
                  </a:extLst>
                </p:cNvPr>
                <p:cNvSpPr>
                  <a:spLocks noChangeShapeType="1"/>
                </p:cNvSpPr>
                <p:nvPr/>
              </p:nvSpPr>
              <p:spPr bwMode="auto">
                <a:xfrm flipV="1">
                  <a:off x="1927" y="1801"/>
                  <a:ext cx="384" cy="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52236" name="Group 98">
            <a:extLst>
              <a:ext uri="{FF2B5EF4-FFF2-40B4-BE49-F238E27FC236}">
                <a16:creationId xmlns:a16="http://schemas.microsoft.com/office/drawing/2014/main" id="{3234467D-38B1-4468-BCD9-938171128548}"/>
              </a:ext>
            </a:extLst>
          </p:cNvPr>
          <p:cNvGrpSpPr>
            <a:grpSpLocks/>
          </p:cNvGrpSpPr>
          <p:nvPr/>
        </p:nvGrpSpPr>
        <p:grpSpPr bwMode="auto">
          <a:xfrm>
            <a:off x="4727575" y="1673225"/>
            <a:ext cx="2008188" cy="2054225"/>
            <a:chOff x="2978" y="1034"/>
            <a:chExt cx="1265" cy="1294"/>
          </a:xfrm>
        </p:grpSpPr>
        <p:sp>
          <p:nvSpPr>
            <p:cNvPr id="52318" name="Oval 63">
              <a:extLst>
                <a:ext uri="{FF2B5EF4-FFF2-40B4-BE49-F238E27FC236}">
                  <a16:creationId xmlns:a16="http://schemas.microsoft.com/office/drawing/2014/main" id="{4D98F9FA-D405-74A4-4966-67214C242773}"/>
                </a:ext>
              </a:extLst>
            </p:cNvPr>
            <p:cNvSpPr>
              <a:spLocks noChangeArrowheads="1"/>
            </p:cNvSpPr>
            <p:nvPr/>
          </p:nvSpPr>
          <p:spPr bwMode="auto">
            <a:xfrm>
              <a:off x="2978" y="1034"/>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319" name="Group 97">
              <a:extLst>
                <a:ext uri="{FF2B5EF4-FFF2-40B4-BE49-F238E27FC236}">
                  <a16:creationId xmlns:a16="http://schemas.microsoft.com/office/drawing/2014/main" id="{6C04CF2D-963A-4F14-47DB-6837B8A3DD0B}"/>
                </a:ext>
              </a:extLst>
            </p:cNvPr>
            <p:cNvGrpSpPr>
              <a:grpSpLocks/>
            </p:cNvGrpSpPr>
            <p:nvPr/>
          </p:nvGrpSpPr>
          <p:grpSpPr bwMode="auto">
            <a:xfrm>
              <a:off x="3068" y="1257"/>
              <a:ext cx="865" cy="869"/>
              <a:chOff x="3068" y="1257"/>
              <a:chExt cx="865" cy="869"/>
            </a:xfrm>
          </p:grpSpPr>
          <p:sp>
            <p:nvSpPr>
              <p:cNvPr id="52320" name="Line 64">
                <a:extLst>
                  <a:ext uri="{FF2B5EF4-FFF2-40B4-BE49-F238E27FC236}">
                    <a16:creationId xmlns:a16="http://schemas.microsoft.com/office/drawing/2014/main" id="{B39F8C1F-D374-BF04-B9D1-D636A7CFEFF2}"/>
                  </a:ext>
                </a:extLst>
              </p:cNvPr>
              <p:cNvSpPr>
                <a:spLocks noChangeShapeType="1"/>
              </p:cNvSpPr>
              <p:nvPr/>
            </p:nvSpPr>
            <p:spPr bwMode="auto">
              <a:xfrm>
                <a:off x="3301" y="1374"/>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1" name="Line 65">
                <a:extLst>
                  <a:ext uri="{FF2B5EF4-FFF2-40B4-BE49-F238E27FC236}">
                    <a16:creationId xmlns:a16="http://schemas.microsoft.com/office/drawing/2014/main" id="{E3A0F8FA-3806-EE6A-F099-773271124BF0}"/>
                  </a:ext>
                </a:extLst>
              </p:cNvPr>
              <p:cNvSpPr>
                <a:spLocks noChangeShapeType="1"/>
              </p:cNvSpPr>
              <p:nvPr/>
            </p:nvSpPr>
            <p:spPr bwMode="auto">
              <a:xfrm>
                <a:off x="3300" y="1962"/>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2" name="Rectangle 66">
                <a:extLst>
                  <a:ext uri="{FF2B5EF4-FFF2-40B4-BE49-F238E27FC236}">
                    <a16:creationId xmlns:a16="http://schemas.microsoft.com/office/drawing/2014/main" id="{8406013B-7098-85DF-63EB-BC1AF4986CF5}"/>
                  </a:ext>
                </a:extLst>
              </p:cNvPr>
              <p:cNvSpPr>
                <a:spLocks noChangeArrowheads="1"/>
              </p:cNvSpPr>
              <p:nvPr/>
            </p:nvSpPr>
            <p:spPr bwMode="auto">
              <a:xfrm>
                <a:off x="3275" y="1921"/>
                <a:ext cx="23" cy="14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23" name="Rectangle 67">
                <a:extLst>
                  <a:ext uri="{FF2B5EF4-FFF2-40B4-BE49-F238E27FC236}">
                    <a16:creationId xmlns:a16="http://schemas.microsoft.com/office/drawing/2014/main" id="{C905C128-08F8-97FA-4654-82C24A20FD39}"/>
                  </a:ext>
                </a:extLst>
              </p:cNvPr>
              <p:cNvSpPr>
                <a:spLocks noChangeArrowheads="1"/>
              </p:cNvSpPr>
              <p:nvPr/>
            </p:nvSpPr>
            <p:spPr bwMode="auto">
              <a:xfrm>
                <a:off x="3902" y="1921"/>
                <a:ext cx="22" cy="14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24" name="Rectangle 68">
                <a:extLst>
                  <a:ext uri="{FF2B5EF4-FFF2-40B4-BE49-F238E27FC236}">
                    <a16:creationId xmlns:a16="http://schemas.microsoft.com/office/drawing/2014/main" id="{23FED3D8-C77D-1F97-5B00-9448EDCEFC0B}"/>
                  </a:ext>
                </a:extLst>
              </p:cNvPr>
              <p:cNvSpPr>
                <a:spLocks noChangeArrowheads="1"/>
              </p:cNvSpPr>
              <p:nvPr/>
            </p:nvSpPr>
            <p:spPr bwMode="auto">
              <a:xfrm>
                <a:off x="3596" y="1922"/>
                <a:ext cx="22" cy="144"/>
              </a:xfrm>
              <a:prstGeom prst="rect">
                <a:avLst/>
              </a:prstGeom>
              <a:solidFill>
                <a:srgbClr val="CECECE"/>
              </a:solidFill>
              <a:ln w="1270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25" name="Rectangle 69">
                <a:extLst>
                  <a:ext uri="{FF2B5EF4-FFF2-40B4-BE49-F238E27FC236}">
                    <a16:creationId xmlns:a16="http://schemas.microsoft.com/office/drawing/2014/main" id="{C3E8567F-9F0B-1FB9-6A32-9F12214FF2F5}"/>
                  </a:ext>
                </a:extLst>
              </p:cNvPr>
              <p:cNvSpPr>
                <a:spLocks noChangeArrowheads="1"/>
              </p:cNvSpPr>
              <p:nvPr/>
            </p:nvSpPr>
            <p:spPr bwMode="auto">
              <a:xfrm>
                <a:off x="3262" y="1257"/>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326" name="Rectangle 70">
                <a:extLst>
                  <a:ext uri="{FF2B5EF4-FFF2-40B4-BE49-F238E27FC236}">
                    <a16:creationId xmlns:a16="http://schemas.microsoft.com/office/drawing/2014/main" id="{A6A26493-5B4D-538B-E01F-61ECAFF0BB0A}"/>
                  </a:ext>
                </a:extLst>
              </p:cNvPr>
              <p:cNvSpPr>
                <a:spLocks noChangeArrowheads="1"/>
              </p:cNvSpPr>
              <p:nvPr/>
            </p:nvSpPr>
            <p:spPr bwMode="auto">
              <a:xfrm>
                <a:off x="3912" y="1257"/>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327" name="Group 79">
                <a:extLst>
                  <a:ext uri="{FF2B5EF4-FFF2-40B4-BE49-F238E27FC236}">
                    <a16:creationId xmlns:a16="http://schemas.microsoft.com/office/drawing/2014/main" id="{33A305CE-3231-36BA-1C94-0D8718AED1C5}"/>
                  </a:ext>
                </a:extLst>
              </p:cNvPr>
              <p:cNvGrpSpPr>
                <a:grpSpLocks/>
              </p:cNvGrpSpPr>
              <p:nvPr/>
            </p:nvGrpSpPr>
            <p:grpSpPr bwMode="auto">
              <a:xfrm>
                <a:off x="3291" y="1374"/>
                <a:ext cx="70" cy="585"/>
                <a:chOff x="3291" y="1374"/>
                <a:chExt cx="70" cy="585"/>
              </a:xfrm>
            </p:grpSpPr>
            <p:sp>
              <p:nvSpPr>
                <p:cNvPr id="52345" name="Line 71">
                  <a:extLst>
                    <a:ext uri="{FF2B5EF4-FFF2-40B4-BE49-F238E27FC236}">
                      <a16:creationId xmlns:a16="http://schemas.microsoft.com/office/drawing/2014/main" id="{CB6FCC58-0B91-451B-B75F-B3FFB8BF8860}"/>
                    </a:ext>
                  </a:extLst>
                </p:cNvPr>
                <p:cNvSpPr>
                  <a:spLocks noChangeShapeType="1"/>
                </p:cNvSpPr>
                <p:nvPr/>
              </p:nvSpPr>
              <p:spPr bwMode="auto">
                <a:xfrm>
                  <a:off x="3329" y="1375"/>
                  <a:ext cx="0" cy="22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6" name="Line 72">
                  <a:extLst>
                    <a:ext uri="{FF2B5EF4-FFF2-40B4-BE49-F238E27FC236}">
                      <a16:creationId xmlns:a16="http://schemas.microsoft.com/office/drawing/2014/main" id="{E0DF98C1-B997-18E7-790D-44382136A385}"/>
                    </a:ext>
                  </a:extLst>
                </p:cNvPr>
                <p:cNvSpPr>
                  <a:spLocks noChangeShapeType="1"/>
                </p:cNvSpPr>
                <p:nvPr/>
              </p:nvSpPr>
              <p:spPr bwMode="auto">
                <a:xfrm>
                  <a:off x="3329" y="1750"/>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7" name="Line 73">
                  <a:extLst>
                    <a:ext uri="{FF2B5EF4-FFF2-40B4-BE49-F238E27FC236}">
                      <a16:creationId xmlns:a16="http://schemas.microsoft.com/office/drawing/2014/main" id="{8ADC6D8E-3355-5FF7-B77B-2CC6F3F0313D}"/>
                    </a:ext>
                  </a:extLst>
                </p:cNvPr>
                <p:cNvSpPr>
                  <a:spLocks noChangeShapeType="1"/>
                </p:cNvSpPr>
                <p:nvPr/>
              </p:nvSpPr>
              <p:spPr bwMode="auto">
                <a:xfrm>
                  <a:off x="3295" y="1374"/>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8" name="Line 74">
                  <a:extLst>
                    <a:ext uri="{FF2B5EF4-FFF2-40B4-BE49-F238E27FC236}">
                      <a16:creationId xmlns:a16="http://schemas.microsoft.com/office/drawing/2014/main" id="{047E0E04-624A-8FFC-1148-70508A76D221}"/>
                    </a:ext>
                  </a:extLst>
                </p:cNvPr>
                <p:cNvSpPr>
                  <a:spLocks noChangeShapeType="1"/>
                </p:cNvSpPr>
                <p:nvPr/>
              </p:nvSpPr>
              <p:spPr bwMode="auto">
                <a:xfrm>
                  <a:off x="3302" y="1959"/>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349" name="Group 78">
                  <a:extLst>
                    <a:ext uri="{FF2B5EF4-FFF2-40B4-BE49-F238E27FC236}">
                      <a16:creationId xmlns:a16="http://schemas.microsoft.com/office/drawing/2014/main" id="{588D6BFE-C923-E8C2-E272-83E8B14E4C60}"/>
                    </a:ext>
                  </a:extLst>
                </p:cNvPr>
                <p:cNvGrpSpPr>
                  <a:grpSpLocks/>
                </p:cNvGrpSpPr>
                <p:nvPr/>
              </p:nvGrpSpPr>
              <p:grpSpPr bwMode="auto">
                <a:xfrm>
                  <a:off x="3291" y="1604"/>
                  <a:ext cx="70" cy="140"/>
                  <a:chOff x="3291" y="1604"/>
                  <a:chExt cx="70" cy="140"/>
                </a:xfrm>
              </p:grpSpPr>
              <p:sp>
                <p:nvSpPr>
                  <p:cNvPr id="52350" name="Line 75">
                    <a:extLst>
                      <a:ext uri="{FF2B5EF4-FFF2-40B4-BE49-F238E27FC236}">
                        <a16:creationId xmlns:a16="http://schemas.microsoft.com/office/drawing/2014/main" id="{AD447BF3-1277-DCAF-AC31-B0FCDCC6D4EC}"/>
                      </a:ext>
                    </a:extLst>
                  </p:cNvPr>
                  <p:cNvSpPr>
                    <a:spLocks noChangeShapeType="1"/>
                  </p:cNvSpPr>
                  <p:nvPr/>
                </p:nvSpPr>
                <p:spPr bwMode="auto">
                  <a:xfrm flipH="1">
                    <a:off x="3291" y="1640"/>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1" name="Line 76">
                    <a:extLst>
                      <a:ext uri="{FF2B5EF4-FFF2-40B4-BE49-F238E27FC236}">
                        <a16:creationId xmlns:a16="http://schemas.microsoft.com/office/drawing/2014/main" id="{24D8BD83-3625-8B46-35E2-FFD34F37435B}"/>
                      </a:ext>
                    </a:extLst>
                  </p:cNvPr>
                  <p:cNvSpPr>
                    <a:spLocks noChangeShapeType="1"/>
                  </p:cNvSpPr>
                  <p:nvPr/>
                </p:nvSpPr>
                <p:spPr bwMode="auto">
                  <a:xfrm>
                    <a:off x="3293" y="1712"/>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2" name="Line 77">
                    <a:extLst>
                      <a:ext uri="{FF2B5EF4-FFF2-40B4-BE49-F238E27FC236}">
                        <a16:creationId xmlns:a16="http://schemas.microsoft.com/office/drawing/2014/main" id="{9EFB5478-A852-5230-42B8-A0E76853489D}"/>
                      </a:ext>
                    </a:extLst>
                  </p:cNvPr>
                  <p:cNvSpPr>
                    <a:spLocks noChangeShapeType="1"/>
                  </p:cNvSpPr>
                  <p:nvPr/>
                </p:nvSpPr>
                <p:spPr bwMode="auto">
                  <a:xfrm>
                    <a:off x="3328" y="160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2328" name="Rectangle 80">
                <a:extLst>
                  <a:ext uri="{FF2B5EF4-FFF2-40B4-BE49-F238E27FC236}">
                    <a16:creationId xmlns:a16="http://schemas.microsoft.com/office/drawing/2014/main" id="{604FC1B1-C9D5-0D84-6D07-AF60656E0D91}"/>
                  </a:ext>
                </a:extLst>
              </p:cNvPr>
              <p:cNvSpPr>
                <a:spLocks noChangeArrowheads="1"/>
              </p:cNvSpPr>
              <p:nvPr/>
            </p:nvSpPr>
            <p:spPr bwMode="auto">
              <a:xfrm>
                <a:off x="3068" y="1669"/>
                <a:ext cx="143" cy="2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329" name="Group 91">
                <a:extLst>
                  <a:ext uri="{FF2B5EF4-FFF2-40B4-BE49-F238E27FC236}">
                    <a16:creationId xmlns:a16="http://schemas.microsoft.com/office/drawing/2014/main" id="{8CC2A795-A0DA-F19F-BB8A-E509C2EC5840}"/>
                  </a:ext>
                </a:extLst>
              </p:cNvPr>
              <p:cNvGrpSpPr>
                <a:grpSpLocks/>
              </p:cNvGrpSpPr>
              <p:nvPr/>
            </p:nvGrpSpPr>
            <p:grpSpPr bwMode="auto">
              <a:xfrm>
                <a:off x="3339" y="1351"/>
                <a:ext cx="564" cy="591"/>
                <a:chOff x="3339" y="1351"/>
                <a:chExt cx="564" cy="591"/>
              </a:xfrm>
            </p:grpSpPr>
            <p:sp>
              <p:nvSpPr>
                <p:cNvPr id="52335" name="Line 81">
                  <a:extLst>
                    <a:ext uri="{FF2B5EF4-FFF2-40B4-BE49-F238E27FC236}">
                      <a16:creationId xmlns:a16="http://schemas.microsoft.com/office/drawing/2014/main" id="{4808461E-6013-9B9B-FCF9-322E7F640D11}"/>
                    </a:ext>
                  </a:extLst>
                </p:cNvPr>
                <p:cNvSpPr>
                  <a:spLocks noChangeShapeType="1"/>
                </p:cNvSpPr>
                <p:nvPr/>
              </p:nvSpPr>
              <p:spPr bwMode="auto">
                <a:xfrm>
                  <a:off x="3381" y="1942"/>
                  <a:ext cx="20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6" name="Line 82">
                  <a:extLst>
                    <a:ext uri="{FF2B5EF4-FFF2-40B4-BE49-F238E27FC236}">
                      <a16:creationId xmlns:a16="http://schemas.microsoft.com/office/drawing/2014/main" id="{FC68506A-417E-2319-5CC9-117A95EAEA4A}"/>
                    </a:ext>
                  </a:extLst>
                </p:cNvPr>
                <p:cNvSpPr>
                  <a:spLocks noChangeShapeType="1"/>
                </p:cNvSpPr>
                <p:nvPr/>
              </p:nvSpPr>
              <p:spPr bwMode="auto">
                <a:xfrm>
                  <a:off x="3377" y="1524"/>
                  <a:ext cx="45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7" name="Line 83">
                  <a:extLst>
                    <a:ext uri="{FF2B5EF4-FFF2-40B4-BE49-F238E27FC236}">
                      <a16:creationId xmlns:a16="http://schemas.microsoft.com/office/drawing/2014/main" id="{ECB507B5-1358-F85A-988A-BF5643FAF82D}"/>
                    </a:ext>
                  </a:extLst>
                </p:cNvPr>
                <p:cNvSpPr>
                  <a:spLocks noChangeShapeType="1"/>
                </p:cNvSpPr>
                <p:nvPr/>
              </p:nvSpPr>
              <p:spPr bwMode="auto">
                <a:xfrm flipH="1">
                  <a:off x="3375" y="1529"/>
                  <a:ext cx="2" cy="6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8" name="Line 84">
                  <a:extLst>
                    <a:ext uri="{FF2B5EF4-FFF2-40B4-BE49-F238E27FC236}">
                      <a16:creationId xmlns:a16="http://schemas.microsoft.com/office/drawing/2014/main" id="{2549BCD6-D28C-3F21-7171-61BD41496D40}"/>
                    </a:ext>
                  </a:extLst>
                </p:cNvPr>
                <p:cNvSpPr>
                  <a:spLocks noChangeShapeType="1"/>
                </p:cNvSpPr>
                <p:nvPr/>
              </p:nvSpPr>
              <p:spPr bwMode="auto">
                <a:xfrm>
                  <a:off x="3378" y="1751"/>
                  <a:ext cx="0" cy="18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339" name="Group 88">
                  <a:extLst>
                    <a:ext uri="{FF2B5EF4-FFF2-40B4-BE49-F238E27FC236}">
                      <a16:creationId xmlns:a16="http://schemas.microsoft.com/office/drawing/2014/main" id="{06DE30F4-5B3B-2B36-4BE6-486F58CBA368}"/>
                    </a:ext>
                  </a:extLst>
                </p:cNvPr>
                <p:cNvGrpSpPr>
                  <a:grpSpLocks/>
                </p:cNvGrpSpPr>
                <p:nvPr/>
              </p:nvGrpSpPr>
              <p:grpSpPr bwMode="auto">
                <a:xfrm>
                  <a:off x="3339" y="1604"/>
                  <a:ext cx="70" cy="140"/>
                  <a:chOff x="3339" y="1604"/>
                  <a:chExt cx="70" cy="140"/>
                </a:xfrm>
              </p:grpSpPr>
              <p:sp>
                <p:nvSpPr>
                  <p:cNvPr id="52342" name="Line 85">
                    <a:extLst>
                      <a:ext uri="{FF2B5EF4-FFF2-40B4-BE49-F238E27FC236}">
                        <a16:creationId xmlns:a16="http://schemas.microsoft.com/office/drawing/2014/main" id="{F48DB020-F1A0-9B26-4D5A-EDE87778E17E}"/>
                      </a:ext>
                    </a:extLst>
                  </p:cNvPr>
                  <p:cNvSpPr>
                    <a:spLocks noChangeShapeType="1"/>
                  </p:cNvSpPr>
                  <p:nvPr/>
                </p:nvSpPr>
                <p:spPr bwMode="auto">
                  <a:xfrm flipH="1">
                    <a:off x="3339" y="1640"/>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3" name="Line 86">
                    <a:extLst>
                      <a:ext uri="{FF2B5EF4-FFF2-40B4-BE49-F238E27FC236}">
                        <a16:creationId xmlns:a16="http://schemas.microsoft.com/office/drawing/2014/main" id="{D1E59F6B-CB79-9944-ED0B-827BE35B24EE}"/>
                      </a:ext>
                    </a:extLst>
                  </p:cNvPr>
                  <p:cNvSpPr>
                    <a:spLocks noChangeShapeType="1"/>
                  </p:cNvSpPr>
                  <p:nvPr/>
                </p:nvSpPr>
                <p:spPr bwMode="auto">
                  <a:xfrm>
                    <a:off x="3342" y="1712"/>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4" name="Line 87">
                    <a:extLst>
                      <a:ext uri="{FF2B5EF4-FFF2-40B4-BE49-F238E27FC236}">
                        <a16:creationId xmlns:a16="http://schemas.microsoft.com/office/drawing/2014/main" id="{6892A52E-9F37-2CC3-2C7B-9D647C5DC057}"/>
                      </a:ext>
                    </a:extLst>
                  </p:cNvPr>
                  <p:cNvSpPr>
                    <a:spLocks noChangeShapeType="1"/>
                  </p:cNvSpPr>
                  <p:nvPr/>
                </p:nvSpPr>
                <p:spPr bwMode="auto">
                  <a:xfrm>
                    <a:off x="3377" y="1604"/>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340" name="Line 89">
                  <a:extLst>
                    <a:ext uri="{FF2B5EF4-FFF2-40B4-BE49-F238E27FC236}">
                      <a16:creationId xmlns:a16="http://schemas.microsoft.com/office/drawing/2014/main" id="{34B4A9EC-4ACD-3111-36AF-8B079F02C251}"/>
                    </a:ext>
                  </a:extLst>
                </p:cNvPr>
                <p:cNvSpPr>
                  <a:spLocks noChangeShapeType="1"/>
                </p:cNvSpPr>
                <p:nvPr/>
              </p:nvSpPr>
              <p:spPr bwMode="auto">
                <a:xfrm>
                  <a:off x="3839" y="1351"/>
                  <a:ext cx="0" cy="17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1" name="Line 90">
                  <a:extLst>
                    <a:ext uri="{FF2B5EF4-FFF2-40B4-BE49-F238E27FC236}">
                      <a16:creationId xmlns:a16="http://schemas.microsoft.com/office/drawing/2014/main" id="{89D36704-357B-9B50-81D7-6C836971DD27}"/>
                    </a:ext>
                  </a:extLst>
                </p:cNvPr>
                <p:cNvSpPr>
                  <a:spLocks noChangeShapeType="1"/>
                </p:cNvSpPr>
                <p:nvPr/>
              </p:nvSpPr>
              <p:spPr bwMode="auto">
                <a:xfrm>
                  <a:off x="3843" y="1351"/>
                  <a:ext cx="6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330" name="Group 96">
                <a:extLst>
                  <a:ext uri="{FF2B5EF4-FFF2-40B4-BE49-F238E27FC236}">
                    <a16:creationId xmlns:a16="http://schemas.microsoft.com/office/drawing/2014/main" id="{D0411034-0825-00D6-7CA1-CB8FEB5AEBCB}"/>
                  </a:ext>
                </a:extLst>
              </p:cNvPr>
              <p:cNvGrpSpPr>
                <a:grpSpLocks/>
              </p:cNvGrpSpPr>
              <p:nvPr/>
            </p:nvGrpSpPr>
            <p:grpSpPr bwMode="auto">
              <a:xfrm>
                <a:off x="3161" y="1697"/>
                <a:ext cx="447" cy="429"/>
                <a:chOff x="3161" y="1697"/>
                <a:chExt cx="447" cy="429"/>
              </a:xfrm>
            </p:grpSpPr>
            <p:sp>
              <p:nvSpPr>
                <p:cNvPr id="52331" name="Line 92">
                  <a:extLst>
                    <a:ext uri="{FF2B5EF4-FFF2-40B4-BE49-F238E27FC236}">
                      <a16:creationId xmlns:a16="http://schemas.microsoft.com/office/drawing/2014/main" id="{246C7FCD-B783-D3C8-D203-F8D6D9A7A911}"/>
                    </a:ext>
                  </a:extLst>
                </p:cNvPr>
                <p:cNvSpPr>
                  <a:spLocks noChangeShapeType="1"/>
                </p:cNvSpPr>
                <p:nvPr/>
              </p:nvSpPr>
              <p:spPr bwMode="auto">
                <a:xfrm flipV="1">
                  <a:off x="3211" y="2125"/>
                  <a:ext cx="397" cy="1"/>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2" name="Line 93">
                  <a:extLst>
                    <a:ext uri="{FF2B5EF4-FFF2-40B4-BE49-F238E27FC236}">
                      <a16:creationId xmlns:a16="http://schemas.microsoft.com/office/drawing/2014/main" id="{A312541B-D37F-6555-5744-F471742BCE9E}"/>
                    </a:ext>
                  </a:extLst>
                </p:cNvPr>
                <p:cNvSpPr>
                  <a:spLocks noChangeShapeType="1"/>
                </p:cNvSpPr>
                <p:nvPr/>
              </p:nvSpPr>
              <p:spPr bwMode="auto">
                <a:xfrm>
                  <a:off x="3161" y="1697"/>
                  <a:ext cx="0" cy="369"/>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3" name="Line 94">
                  <a:extLst>
                    <a:ext uri="{FF2B5EF4-FFF2-40B4-BE49-F238E27FC236}">
                      <a16:creationId xmlns:a16="http://schemas.microsoft.com/office/drawing/2014/main" id="{7B8D6148-A604-A657-DBAF-3D41E75B600B}"/>
                    </a:ext>
                  </a:extLst>
                </p:cNvPr>
                <p:cNvSpPr>
                  <a:spLocks noChangeShapeType="1"/>
                </p:cNvSpPr>
                <p:nvPr/>
              </p:nvSpPr>
              <p:spPr bwMode="auto">
                <a:xfrm>
                  <a:off x="3161" y="2076"/>
                  <a:ext cx="39" cy="38"/>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4" name="Line 95">
                  <a:extLst>
                    <a:ext uri="{FF2B5EF4-FFF2-40B4-BE49-F238E27FC236}">
                      <a16:creationId xmlns:a16="http://schemas.microsoft.com/office/drawing/2014/main" id="{77544E67-5690-2FE0-6F4A-4ABB11F372D3}"/>
                    </a:ext>
                  </a:extLst>
                </p:cNvPr>
                <p:cNvSpPr>
                  <a:spLocks noChangeShapeType="1"/>
                </p:cNvSpPr>
                <p:nvPr/>
              </p:nvSpPr>
              <p:spPr bwMode="auto">
                <a:xfrm>
                  <a:off x="3608" y="2072"/>
                  <a:ext cx="0" cy="47"/>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52237" name="Rectangle 167">
            <a:extLst>
              <a:ext uri="{FF2B5EF4-FFF2-40B4-BE49-F238E27FC236}">
                <a16:creationId xmlns:a16="http://schemas.microsoft.com/office/drawing/2014/main" id="{CBAA89E2-CBC9-2C65-24DE-2BBDDFA4DFD9}"/>
              </a:ext>
            </a:extLst>
          </p:cNvPr>
          <p:cNvSpPr>
            <a:spLocks noChangeArrowheads="1"/>
          </p:cNvSpPr>
          <p:nvPr/>
        </p:nvSpPr>
        <p:spPr bwMode="auto">
          <a:xfrm>
            <a:off x="7402513" y="38989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4S*</a:t>
            </a:r>
          </a:p>
        </p:txBody>
      </p:sp>
      <p:sp>
        <p:nvSpPr>
          <p:cNvPr id="52238" name="Rectangle 168">
            <a:extLst>
              <a:ext uri="{FF2B5EF4-FFF2-40B4-BE49-F238E27FC236}">
                <a16:creationId xmlns:a16="http://schemas.microsoft.com/office/drawing/2014/main" id="{043313AF-FB90-AC18-F2AC-E8794B1FAAC6}"/>
              </a:ext>
            </a:extLst>
          </p:cNvPr>
          <p:cNvSpPr>
            <a:spLocks noChangeArrowheads="1"/>
          </p:cNvSpPr>
          <p:nvPr/>
        </p:nvSpPr>
        <p:spPr bwMode="auto">
          <a:xfrm>
            <a:off x="7453313" y="5835650"/>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52239" name="Rectangle 169">
            <a:extLst>
              <a:ext uri="{FF2B5EF4-FFF2-40B4-BE49-F238E27FC236}">
                <a16:creationId xmlns:a16="http://schemas.microsoft.com/office/drawing/2014/main" id="{33DD60C2-8C27-89D8-1938-6F8F6609075C}"/>
              </a:ext>
            </a:extLst>
          </p:cNvPr>
          <p:cNvSpPr>
            <a:spLocks noChangeArrowheads="1"/>
          </p:cNvSpPr>
          <p:nvPr/>
        </p:nvSpPr>
        <p:spPr bwMode="auto">
          <a:xfrm>
            <a:off x="6938963" y="4343400"/>
            <a:ext cx="21526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1 Element, </a:t>
            </a:r>
          </a:p>
          <a:p>
            <a:pPr algn="ctr">
              <a:spcBef>
                <a:spcPct val="50000"/>
              </a:spcBef>
            </a:pPr>
            <a:r>
              <a:rPr lang="en-US" altLang="en-US" sz="1600" b="1"/>
              <a:t>Transformer Rated</a:t>
            </a:r>
          </a:p>
          <a:p>
            <a:pPr algn="ctr">
              <a:spcBef>
                <a:spcPct val="50000"/>
              </a:spcBef>
            </a:pPr>
            <a:r>
              <a:rPr lang="en-US" altLang="en-US" sz="1600" b="1"/>
              <a:t>3 wire, single phase</a:t>
            </a:r>
          </a:p>
        </p:txBody>
      </p:sp>
      <p:grpSp>
        <p:nvGrpSpPr>
          <p:cNvPr id="52240" name="Group 215">
            <a:extLst>
              <a:ext uri="{FF2B5EF4-FFF2-40B4-BE49-F238E27FC236}">
                <a16:creationId xmlns:a16="http://schemas.microsoft.com/office/drawing/2014/main" id="{EFF6E9BD-B414-BA4D-D287-B6F5863C17BB}"/>
              </a:ext>
            </a:extLst>
          </p:cNvPr>
          <p:cNvGrpSpPr>
            <a:grpSpLocks/>
          </p:cNvGrpSpPr>
          <p:nvPr/>
        </p:nvGrpSpPr>
        <p:grpSpPr bwMode="auto">
          <a:xfrm>
            <a:off x="7011988" y="1673225"/>
            <a:ext cx="2008187" cy="2054225"/>
            <a:chOff x="4417" y="1034"/>
            <a:chExt cx="1265" cy="1294"/>
          </a:xfrm>
        </p:grpSpPr>
        <p:sp>
          <p:nvSpPr>
            <p:cNvPr id="52273" name="Oval 170">
              <a:extLst>
                <a:ext uri="{FF2B5EF4-FFF2-40B4-BE49-F238E27FC236}">
                  <a16:creationId xmlns:a16="http://schemas.microsoft.com/office/drawing/2014/main" id="{9362FD6F-EA99-142B-481E-012A65077BCD}"/>
                </a:ext>
              </a:extLst>
            </p:cNvPr>
            <p:cNvSpPr>
              <a:spLocks noChangeArrowheads="1"/>
            </p:cNvSpPr>
            <p:nvPr/>
          </p:nvSpPr>
          <p:spPr bwMode="auto">
            <a:xfrm>
              <a:off x="4417" y="1034"/>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274" name="Group 214">
              <a:extLst>
                <a:ext uri="{FF2B5EF4-FFF2-40B4-BE49-F238E27FC236}">
                  <a16:creationId xmlns:a16="http://schemas.microsoft.com/office/drawing/2014/main" id="{034B479A-2D87-BEE9-7BF9-1746668C356A}"/>
                </a:ext>
              </a:extLst>
            </p:cNvPr>
            <p:cNvGrpSpPr>
              <a:grpSpLocks/>
            </p:cNvGrpSpPr>
            <p:nvPr/>
          </p:nvGrpSpPr>
          <p:grpSpPr bwMode="auto">
            <a:xfrm>
              <a:off x="4520" y="1233"/>
              <a:ext cx="1058" cy="897"/>
              <a:chOff x="4520" y="1233"/>
              <a:chExt cx="1058" cy="897"/>
            </a:xfrm>
          </p:grpSpPr>
          <p:sp>
            <p:nvSpPr>
              <p:cNvPr id="52275" name="Line 171">
                <a:extLst>
                  <a:ext uri="{FF2B5EF4-FFF2-40B4-BE49-F238E27FC236}">
                    <a16:creationId xmlns:a16="http://schemas.microsoft.com/office/drawing/2014/main" id="{F1A1C94B-D283-5B12-9C4F-118881E5BF6E}"/>
                  </a:ext>
                </a:extLst>
              </p:cNvPr>
              <p:cNvSpPr>
                <a:spLocks noChangeShapeType="1"/>
              </p:cNvSpPr>
              <p:nvPr/>
            </p:nvSpPr>
            <p:spPr bwMode="auto">
              <a:xfrm>
                <a:off x="4745" y="1381"/>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76" name="Line 172">
                <a:extLst>
                  <a:ext uri="{FF2B5EF4-FFF2-40B4-BE49-F238E27FC236}">
                    <a16:creationId xmlns:a16="http://schemas.microsoft.com/office/drawing/2014/main" id="{D1506A4F-74DB-EE4E-983E-0BD98DBF56AB}"/>
                  </a:ext>
                </a:extLst>
              </p:cNvPr>
              <p:cNvSpPr>
                <a:spLocks noChangeShapeType="1"/>
              </p:cNvSpPr>
              <p:nvPr/>
            </p:nvSpPr>
            <p:spPr bwMode="auto">
              <a:xfrm>
                <a:off x="4743" y="1969"/>
                <a:ext cx="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77" name="Line 173">
                <a:extLst>
                  <a:ext uri="{FF2B5EF4-FFF2-40B4-BE49-F238E27FC236}">
                    <a16:creationId xmlns:a16="http://schemas.microsoft.com/office/drawing/2014/main" id="{2C0DD9B3-EA32-F813-B080-5B594525A9FA}"/>
                  </a:ext>
                </a:extLst>
              </p:cNvPr>
              <p:cNvSpPr>
                <a:spLocks noChangeShapeType="1"/>
              </p:cNvSpPr>
              <p:nvPr/>
            </p:nvSpPr>
            <p:spPr bwMode="auto">
              <a:xfrm>
                <a:off x="4873" y="2130"/>
                <a:ext cx="537"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78" name="Rectangle 174">
                <a:extLst>
                  <a:ext uri="{FF2B5EF4-FFF2-40B4-BE49-F238E27FC236}">
                    <a16:creationId xmlns:a16="http://schemas.microsoft.com/office/drawing/2014/main" id="{57718908-27BC-5C0C-089B-E705D21321F2}"/>
                  </a:ext>
                </a:extLst>
              </p:cNvPr>
              <p:cNvSpPr>
                <a:spLocks noChangeArrowheads="1"/>
              </p:cNvSpPr>
              <p:nvPr/>
            </p:nvSpPr>
            <p:spPr bwMode="auto">
              <a:xfrm>
                <a:off x="4718" y="1927"/>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79" name="Rectangle 175">
                <a:extLst>
                  <a:ext uri="{FF2B5EF4-FFF2-40B4-BE49-F238E27FC236}">
                    <a16:creationId xmlns:a16="http://schemas.microsoft.com/office/drawing/2014/main" id="{4F3A7F73-491F-0ACF-4717-60F9C6CBCF3F}"/>
                  </a:ext>
                </a:extLst>
              </p:cNvPr>
              <p:cNvSpPr>
                <a:spLocks noChangeArrowheads="1"/>
              </p:cNvSpPr>
              <p:nvPr/>
            </p:nvSpPr>
            <p:spPr bwMode="auto">
              <a:xfrm>
                <a:off x="5345" y="1927"/>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80" name="Rectangle 176">
                <a:extLst>
                  <a:ext uri="{FF2B5EF4-FFF2-40B4-BE49-F238E27FC236}">
                    <a16:creationId xmlns:a16="http://schemas.microsoft.com/office/drawing/2014/main" id="{E17053B6-BEEF-1465-7B49-AD8BAA7FFA25}"/>
                  </a:ext>
                </a:extLst>
              </p:cNvPr>
              <p:cNvSpPr>
                <a:spLocks noChangeArrowheads="1"/>
              </p:cNvSpPr>
              <p:nvPr/>
            </p:nvSpPr>
            <p:spPr bwMode="auto">
              <a:xfrm>
                <a:off x="4705" y="1263"/>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81" name="Rectangle 177">
                <a:extLst>
                  <a:ext uri="{FF2B5EF4-FFF2-40B4-BE49-F238E27FC236}">
                    <a16:creationId xmlns:a16="http://schemas.microsoft.com/office/drawing/2014/main" id="{64C601F2-6E14-6DD4-98F3-F043FBEA506E}"/>
                  </a:ext>
                </a:extLst>
              </p:cNvPr>
              <p:cNvSpPr>
                <a:spLocks noChangeArrowheads="1"/>
              </p:cNvSpPr>
              <p:nvPr/>
            </p:nvSpPr>
            <p:spPr bwMode="auto">
              <a:xfrm>
                <a:off x="5355" y="1263"/>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282" name="Group 186">
                <a:extLst>
                  <a:ext uri="{FF2B5EF4-FFF2-40B4-BE49-F238E27FC236}">
                    <a16:creationId xmlns:a16="http://schemas.microsoft.com/office/drawing/2014/main" id="{EB62427B-5CC7-A8C3-7A95-40BDF57D5710}"/>
                  </a:ext>
                </a:extLst>
              </p:cNvPr>
              <p:cNvGrpSpPr>
                <a:grpSpLocks/>
              </p:cNvGrpSpPr>
              <p:nvPr/>
            </p:nvGrpSpPr>
            <p:grpSpPr bwMode="auto">
              <a:xfrm>
                <a:off x="4734" y="1381"/>
                <a:ext cx="70" cy="584"/>
                <a:chOff x="4734" y="1381"/>
                <a:chExt cx="70" cy="584"/>
              </a:xfrm>
            </p:grpSpPr>
            <p:sp>
              <p:nvSpPr>
                <p:cNvPr id="52310" name="Line 178">
                  <a:extLst>
                    <a:ext uri="{FF2B5EF4-FFF2-40B4-BE49-F238E27FC236}">
                      <a16:creationId xmlns:a16="http://schemas.microsoft.com/office/drawing/2014/main" id="{54DAA0CC-7F01-740C-E486-84B73755512F}"/>
                    </a:ext>
                  </a:extLst>
                </p:cNvPr>
                <p:cNvSpPr>
                  <a:spLocks noChangeShapeType="1"/>
                </p:cNvSpPr>
                <p:nvPr/>
              </p:nvSpPr>
              <p:spPr bwMode="auto">
                <a:xfrm>
                  <a:off x="4772" y="138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1" name="Line 179">
                  <a:extLst>
                    <a:ext uri="{FF2B5EF4-FFF2-40B4-BE49-F238E27FC236}">
                      <a16:creationId xmlns:a16="http://schemas.microsoft.com/office/drawing/2014/main" id="{5C5F4791-3B91-1B4C-2DA1-572E382283E5}"/>
                    </a:ext>
                  </a:extLst>
                </p:cNvPr>
                <p:cNvSpPr>
                  <a:spLocks noChangeShapeType="1"/>
                </p:cNvSpPr>
                <p:nvPr/>
              </p:nvSpPr>
              <p:spPr bwMode="auto">
                <a:xfrm>
                  <a:off x="4772" y="1757"/>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2" name="Line 180">
                  <a:extLst>
                    <a:ext uri="{FF2B5EF4-FFF2-40B4-BE49-F238E27FC236}">
                      <a16:creationId xmlns:a16="http://schemas.microsoft.com/office/drawing/2014/main" id="{C9598DC6-5010-1F30-CFF2-A2144B37F39D}"/>
                    </a:ext>
                  </a:extLst>
                </p:cNvPr>
                <p:cNvSpPr>
                  <a:spLocks noChangeShapeType="1"/>
                </p:cNvSpPr>
                <p:nvPr/>
              </p:nvSpPr>
              <p:spPr bwMode="auto">
                <a:xfrm>
                  <a:off x="4739" y="1381"/>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3" name="Line 181">
                  <a:extLst>
                    <a:ext uri="{FF2B5EF4-FFF2-40B4-BE49-F238E27FC236}">
                      <a16:creationId xmlns:a16="http://schemas.microsoft.com/office/drawing/2014/main" id="{EB4534F2-C22B-256F-9F45-41E4E2418551}"/>
                    </a:ext>
                  </a:extLst>
                </p:cNvPr>
                <p:cNvSpPr>
                  <a:spLocks noChangeShapeType="1"/>
                </p:cNvSpPr>
                <p:nvPr/>
              </p:nvSpPr>
              <p:spPr bwMode="auto">
                <a:xfrm>
                  <a:off x="4746" y="1965"/>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314" name="Group 185">
                  <a:extLst>
                    <a:ext uri="{FF2B5EF4-FFF2-40B4-BE49-F238E27FC236}">
                      <a16:creationId xmlns:a16="http://schemas.microsoft.com/office/drawing/2014/main" id="{F0E6ABFB-F337-77DF-9009-56670FC64A3E}"/>
                    </a:ext>
                  </a:extLst>
                </p:cNvPr>
                <p:cNvGrpSpPr>
                  <a:grpSpLocks/>
                </p:cNvGrpSpPr>
                <p:nvPr/>
              </p:nvGrpSpPr>
              <p:grpSpPr bwMode="auto">
                <a:xfrm>
                  <a:off x="4734" y="1610"/>
                  <a:ext cx="70" cy="140"/>
                  <a:chOff x="4734" y="1610"/>
                  <a:chExt cx="70" cy="140"/>
                </a:xfrm>
              </p:grpSpPr>
              <p:sp>
                <p:nvSpPr>
                  <p:cNvPr id="52315" name="Line 182">
                    <a:extLst>
                      <a:ext uri="{FF2B5EF4-FFF2-40B4-BE49-F238E27FC236}">
                        <a16:creationId xmlns:a16="http://schemas.microsoft.com/office/drawing/2014/main" id="{F5CF5F85-3DB3-1188-6119-481733D987C3}"/>
                      </a:ext>
                    </a:extLst>
                  </p:cNvPr>
                  <p:cNvSpPr>
                    <a:spLocks noChangeShapeType="1"/>
                  </p:cNvSpPr>
                  <p:nvPr/>
                </p:nvSpPr>
                <p:spPr bwMode="auto">
                  <a:xfrm flipH="1">
                    <a:off x="4734" y="164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6" name="Line 183">
                    <a:extLst>
                      <a:ext uri="{FF2B5EF4-FFF2-40B4-BE49-F238E27FC236}">
                        <a16:creationId xmlns:a16="http://schemas.microsoft.com/office/drawing/2014/main" id="{3C30AE0C-0F4C-32C9-9D71-2C64B4F21946}"/>
                      </a:ext>
                    </a:extLst>
                  </p:cNvPr>
                  <p:cNvSpPr>
                    <a:spLocks noChangeShapeType="1"/>
                  </p:cNvSpPr>
                  <p:nvPr/>
                </p:nvSpPr>
                <p:spPr bwMode="auto">
                  <a:xfrm>
                    <a:off x="4736" y="171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17" name="Line 184">
                    <a:extLst>
                      <a:ext uri="{FF2B5EF4-FFF2-40B4-BE49-F238E27FC236}">
                        <a16:creationId xmlns:a16="http://schemas.microsoft.com/office/drawing/2014/main" id="{F85BB5BF-47FF-381F-82BF-832F942C2997}"/>
                      </a:ext>
                    </a:extLst>
                  </p:cNvPr>
                  <p:cNvSpPr>
                    <a:spLocks noChangeShapeType="1"/>
                  </p:cNvSpPr>
                  <p:nvPr/>
                </p:nvSpPr>
                <p:spPr bwMode="auto">
                  <a:xfrm>
                    <a:off x="4771" y="161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2283" name="Line 187">
                <a:extLst>
                  <a:ext uri="{FF2B5EF4-FFF2-40B4-BE49-F238E27FC236}">
                    <a16:creationId xmlns:a16="http://schemas.microsoft.com/office/drawing/2014/main" id="{9C5E6873-3177-17EE-340A-524587BD2510}"/>
                  </a:ext>
                </a:extLst>
              </p:cNvPr>
              <p:cNvSpPr>
                <a:spLocks noChangeShapeType="1"/>
              </p:cNvSpPr>
              <p:nvPr/>
            </p:nvSpPr>
            <p:spPr bwMode="auto">
              <a:xfrm>
                <a:off x="4819" y="1239"/>
                <a:ext cx="0" cy="36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4" name="Line 188">
                <a:extLst>
                  <a:ext uri="{FF2B5EF4-FFF2-40B4-BE49-F238E27FC236}">
                    <a16:creationId xmlns:a16="http://schemas.microsoft.com/office/drawing/2014/main" id="{AA524354-C70C-8D0B-E79B-77ABB90BBF08}"/>
                  </a:ext>
                </a:extLst>
              </p:cNvPr>
              <p:cNvSpPr>
                <a:spLocks noChangeShapeType="1"/>
              </p:cNvSpPr>
              <p:nvPr/>
            </p:nvSpPr>
            <p:spPr bwMode="auto">
              <a:xfrm>
                <a:off x="4819" y="1758"/>
                <a:ext cx="0" cy="3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5" name="Line 189">
                <a:extLst>
                  <a:ext uri="{FF2B5EF4-FFF2-40B4-BE49-F238E27FC236}">
                    <a16:creationId xmlns:a16="http://schemas.microsoft.com/office/drawing/2014/main" id="{E6909AF0-2197-E718-90C0-FB806657B30E}"/>
                  </a:ext>
                </a:extLst>
              </p:cNvPr>
              <p:cNvSpPr>
                <a:spLocks noChangeShapeType="1"/>
              </p:cNvSpPr>
              <p:nvPr/>
            </p:nvSpPr>
            <p:spPr bwMode="auto">
              <a:xfrm>
                <a:off x="4825" y="2088"/>
                <a:ext cx="38"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86" name="Group 193">
                <a:extLst>
                  <a:ext uri="{FF2B5EF4-FFF2-40B4-BE49-F238E27FC236}">
                    <a16:creationId xmlns:a16="http://schemas.microsoft.com/office/drawing/2014/main" id="{3A0337B1-FF05-6EEB-B646-91A12A81F8A1}"/>
                  </a:ext>
                </a:extLst>
              </p:cNvPr>
              <p:cNvGrpSpPr>
                <a:grpSpLocks/>
              </p:cNvGrpSpPr>
              <p:nvPr/>
            </p:nvGrpSpPr>
            <p:grpSpPr bwMode="auto">
              <a:xfrm>
                <a:off x="4783" y="1608"/>
                <a:ext cx="70" cy="140"/>
                <a:chOff x="4783" y="1608"/>
                <a:chExt cx="70" cy="140"/>
              </a:xfrm>
            </p:grpSpPr>
            <p:sp>
              <p:nvSpPr>
                <p:cNvPr id="52307" name="Line 190">
                  <a:extLst>
                    <a:ext uri="{FF2B5EF4-FFF2-40B4-BE49-F238E27FC236}">
                      <a16:creationId xmlns:a16="http://schemas.microsoft.com/office/drawing/2014/main" id="{B7205775-07B5-B2F1-D4F3-A0AD67AFD98D}"/>
                    </a:ext>
                  </a:extLst>
                </p:cNvPr>
                <p:cNvSpPr>
                  <a:spLocks noChangeShapeType="1"/>
                </p:cNvSpPr>
                <p:nvPr/>
              </p:nvSpPr>
              <p:spPr bwMode="auto">
                <a:xfrm flipH="1">
                  <a:off x="4783" y="164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8" name="Line 191">
                  <a:extLst>
                    <a:ext uri="{FF2B5EF4-FFF2-40B4-BE49-F238E27FC236}">
                      <a16:creationId xmlns:a16="http://schemas.microsoft.com/office/drawing/2014/main" id="{B26975D3-784A-8305-D85A-273424F7C149}"/>
                    </a:ext>
                  </a:extLst>
                </p:cNvPr>
                <p:cNvSpPr>
                  <a:spLocks noChangeShapeType="1"/>
                </p:cNvSpPr>
                <p:nvPr/>
              </p:nvSpPr>
              <p:spPr bwMode="auto">
                <a:xfrm>
                  <a:off x="4786" y="1716"/>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9" name="Line 192">
                  <a:extLst>
                    <a:ext uri="{FF2B5EF4-FFF2-40B4-BE49-F238E27FC236}">
                      <a16:creationId xmlns:a16="http://schemas.microsoft.com/office/drawing/2014/main" id="{C160565C-8AB6-562F-5273-1B39EA1EA2D9}"/>
                    </a:ext>
                  </a:extLst>
                </p:cNvPr>
                <p:cNvSpPr>
                  <a:spLocks noChangeShapeType="1"/>
                </p:cNvSpPr>
                <p:nvPr/>
              </p:nvSpPr>
              <p:spPr bwMode="auto">
                <a:xfrm>
                  <a:off x="4821" y="1608"/>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87" name="Line 194">
                <a:extLst>
                  <a:ext uri="{FF2B5EF4-FFF2-40B4-BE49-F238E27FC236}">
                    <a16:creationId xmlns:a16="http://schemas.microsoft.com/office/drawing/2014/main" id="{31E0544B-3FE6-387C-3D8C-EEA36FEB0E4D}"/>
                  </a:ext>
                </a:extLst>
              </p:cNvPr>
              <p:cNvSpPr>
                <a:spLocks noChangeShapeType="1"/>
              </p:cNvSpPr>
              <p:nvPr/>
            </p:nvSpPr>
            <p:spPr bwMode="auto">
              <a:xfrm>
                <a:off x="4642" y="1273"/>
                <a:ext cx="0" cy="37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8" name="Line 195">
                <a:extLst>
                  <a:ext uri="{FF2B5EF4-FFF2-40B4-BE49-F238E27FC236}">
                    <a16:creationId xmlns:a16="http://schemas.microsoft.com/office/drawing/2014/main" id="{45229876-76D4-53B6-AE9E-45073DC2444C}"/>
                  </a:ext>
                </a:extLst>
              </p:cNvPr>
              <p:cNvSpPr>
                <a:spLocks noChangeShapeType="1"/>
              </p:cNvSpPr>
              <p:nvPr/>
            </p:nvSpPr>
            <p:spPr bwMode="auto">
              <a:xfrm>
                <a:off x="5458" y="1707"/>
                <a:ext cx="0" cy="3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9" name="Line 196">
                <a:extLst>
                  <a:ext uri="{FF2B5EF4-FFF2-40B4-BE49-F238E27FC236}">
                    <a16:creationId xmlns:a16="http://schemas.microsoft.com/office/drawing/2014/main" id="{E7821150-FB94-5BBD-E664-64F9D47649DE}"/>
                  </a:ext>
                </a:extLst>
              </p:cNvPr>
              <p:cNvSpPr>
                <a:spLocks noChangeShapeType="1"/>
              </p:cNvSpPr>
              <p:nvPr/>
            </p:nvSpPr>
            <p:spPr bwMode="auto">
              <a:xfrm flipH="1">
                <a:off x="4687" y="1233"/>
                <a:ext cx="12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90" name="Group 209">
                <a:extLst>
                  <a:ext uri="{FF2B5EF4-FFF2-40B4-BE49-F238E27FC236}">
                    <a16:creationId xmlns:a16="http://schemas.microsoft.com/office/drawing/2014/main" id="{DC444E68-8B82-A74F-8FC7-04ABAE7DEB84}"/>
                  </a:ext>
                </a:extLst>
              </p:cNvPr>
              <p:cNvGrpSpPr>
                <a:grpSpLocks/>
              </p:cNvGrpSpPr>
              <p:nvPr/>
            </p:nvGrpSpPr>
            <p:grpSpPr bwMode="auto">
              <a:xfrm>
                <a:off x="4831" y="1382"/>
                <a:ext cx="514" cy="581"/>
                <a:chOff x="4831" y="1382"/>
                <a:chExt cx="514" cy="581"/>
              </a:xfrm>
            </p:grpSpPr>
            <p:sp>
              <p:nvSpPr>
                <p:cNvPr id="52295" name="Line 197">
                  <a:extLst>
                    <a:ext uri="{FF2B5EF4-FFF2-40B4-BE49-F238E27FC236}">
                      <a16:creationId xmlns:a16="http://schemas.microsoft.com/office/drawing/2014/main" id="{7ED086D8-8598-3F14-8F5C-58D31C471492}"/>
                    </a:ext>
                  </a:extLst>
                </p:cNvPr>
                <p:cNvSpPr>
                  <a:spLocks noChangeShapeType="1"/>
                </p:cNvSpPr>
                <p:nvPr/>
              </p:nvSpPr>
              <p:spPr bwMode="auto">
                <a:xfrm>
                  <a:off x="5240" y="1382"/>
                  <a:ext cx="1" cy="40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6" name="Line 198">
                  <a:extLst>
                    <a:ext uri="{FF2B5EF4-FFF2-40B4-BE49-F238E27FC236}">
                      <a16:creationId xmlns:a16="http://schemas.microsoft.com/office/drawing/2014/main" id="{8F08BDB6-F2EB-89E3-3064-A772EB8BE33F}"/>
                    </a:ext>
                  </a:extLst>
                </p:cNvPr>
                <p:cNvSpPr>
                  <a:spLocks noChangeShapeType="1"/>
                </p:cNvSpPr>
                <p:nvPr/>
              </p:nvSpPr>
              <p:spPr bwMode="auto">
                <a:xfrm>
                  <a:off x="5305" y="1564"/>
                  <a:ext cx="0" cy="39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7" name="Line 199">
                  <a:extLst>
                    <a:ext uri="{FF2B5EF4-FFF2-40B4-BE49-F238E27FC236}">
                      <a16:creationId xmlns:a16="http://schemas.microsoft.com/office/drawing/2014/main" id="{ABD9B0D4-C4F0-EBA2-754F-E229B5D65FAA}"/>
                    </a:ext>
                  </a:extLst>
                </p:cNvPr>
                <p:cNvSpPr>
                  <a:spLocks noChangeShapeType="1"/>
                </p:cNvSpPr>
                <p:nvPr/>
              </p:nvSpPr>
              <p:spPr bwMode="auto">
                <a:xfrm flipH="1">
                  <a:off x="5242" y="1382"/>
                  <a:ext cx="10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8" name="Line 200">
                  <a:extLst>
                    <a:ext uri="{FF2B5EF4-FFF2-40B4-BE49-F238E27FC236}">
                      <a16:creationId xmlns:a16="http://schemas.microsoft.com/office/drawing/2014/main" id="{A8B27B06-1F3F-4062-6754-55A235ADD14E}"/>
                    </a:ext>
                  </a:extLst>
                </p:cNvPr>
                <p:cNvSpPr>
                  <a:spLocks noChangeShapeType="1"/>
                </p:cNvSpPr>
                <p:nvPr/>
              </p:nvSpPr>
              <p:spPr bwMode="auto">
                <a:xfrm flipH="1">
                  <a:off x="5307" y="1963"/>
                  <a:ext cx="31"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99" name="Group 204">
                  <a:extLst>
                    <a:ext uri="{FF2B5EF4-FFF2-40B4-BE49-F238E27FC236}">
                      <a16:creationId xmlns:a16="http://schemas.microsoft.com/office/drawing/2014/main" id="{BB7CB928-0D1E-0BB5-4F31-BF6BA4FB7C70}"/>
                    </a:ext>
                  </a:extLst>
                </p:cNvPr>
                <p:cNvGrpSpPr>
                  <a:grpSpLocks/>
                </p:cNvGrpSpPr>
                <p:nvPr/>
              </p:nvGrpSpPr>
              <p:grpSpPr bwMode="auto">
                <a:xfrm>
                  <a:off x="4831" y="1607"/>
                  <a:ext cx="70" cy="140"/>
                  <a:chOff x="4831" y="1607"/>
                  <a:chExt cx="70" cy="140"/>
                </a:xfrm>
              </p:grpSpPr>
              <p:sp>
                <p:nvSpPr>
                  <p:cNvPr id="52304" name="Line 201">
                    <a:extLst>
                      <a:ext uri="{FF2B5EF4-FFF2-40B4-BE49-F238E27FC236}">
                        <a16:creationId xmlns:a16="http://schemas.microsoft.com/office/drawing/2014/main" id="{F0C00771-5A21-1862-176F-7E2FE99B92F2}"/>
                      </a:ext>
                    </a:extLst>
                  </p:cNvPr>
                  <p:cNvSpPr>
                    <a:spLocks noChangeShapeType="1"/>
                  </p:cNvSpPr>
                  <p:nvPr/>
                </p:nvSpPr>
                <p:spPr bwMode="auto">
                  <a:xfrm flipH="1">
                    <a:off x="4831" y="1643"/>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5" name="Line 202">
                    <a:extLst>
                      <a:ext uri="{FF2B5EF4-FFF2-40B4-BE49-F238E27FC236}">
                        <a16:creationId xmlns:a16="http://schemas.microsoft.com/office/drawing/2014/main" id="{5C2DA2F4-AE66-EEF2-9453-6A5B73627C91}"/>
                      </a:ext>
                    </a:extLst>
                  </p:cNvPr>
                  <p:cNvSpPr>
                    <a:spLocks noChangeShapeType="1"/>
                  </p:cNvSpPr>
                  <p:nvPr/>
                </p:nvSpPr>
                <p:spPr bwMode="auto">
                  <a:xfrm>
                    <a:off x="4834" y="1715"/>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6" name="Line 203">
                    <a:extLst>
                      <a:ext uri="{FF2B5EF4-FFF2-40B4-BE49-F238E27FC236}">
                        <a16:creationId xmlns:a16="http://schemas.microsoft.com/office/drawing/2014/main" id="{20035628-11FC-2685-69C3-423618C08619}"/>
                      </a:ext>
                    </a:extLst>
                  </p:cNvPr>
                  <p:cNvSpPr>
                    <a:spLocks noChangeShapeType="1"/>
                  </p:cNvSpPr>
                  <p:nvPr/>
                </p:nvSpPr>
                <p:spPr bwMode="auto">
                  <a:xfrm>
                    <a:off x="4869" y="1607"/>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300" name="Line 205">
                  <a:extLst>
                    <a:ext uri="{FF2B5EF4-FFF2-40B4-BE49-F238E27FC236}">
                      <a16:creationId xmlns:a16="http://schemas.microsoft.com/office/drawing/2014/main" id="{434A6D2B-BFFB-EC35-A23B-6C20AC0053D0}"/>
                    </a:ext>
                  </a:extLst>
                </p:cNvPr>
                <p:cNvSpPr>
                  <a:spLocks noChangeShapeType="1"/>
                </p:cNvSpPr>
                <p:nvPr/>
              </p:nvSpPr>
              <p:spPr bwMode="auto">
                <a:xfrm>
                  <a:off x="4874" y="1565"/>
                  <a:ext cx="0" cy="3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1" name="Line 206">
                  <a:extLst>
                    <a:ext uri="{FF2B5EF4-FFF2-40B4-BE49-F238E27FC236}">
                      <a16:creationId xmlns:a16="http://schemas.microsoft.com/office/drawing/2014/main" id="{43B75271-A9A9-C3EE-BB26-0C559C61D981}"/>
                    </a:ext>
                  </a:extLst>
                </p:cNvPr>
                <p:cNvSpPr>
                  <a:spLocks noChangeShapeType="1"/>
                </p:cNvSpPr>
                <p:nvPr/>
              </p:nvSpPr>
              <p:spPr bwMode="auto">
                <a:xfrm flipV="1">
                  <a:off x="4876" y="1560"/>
                  <a:ext cx="429" cy="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2" name="Line 207">
                  <a:extLst>
                    <a:ext uri="{FF2B5EF4-FFF2-40B4-BE49-F238E27FC236}">
                      <a16:creationId xmlns:a16="http://schemas.microsoft.com/office/drawing/2014/main" id="{BE96C793-1FDC-9AAA-23F1-551BA704AACB}"/>
                    </a:ext>
                  </a:extLst>
                </p:cNvPr>
                <p:cNvSpPr>
                  <a:spLocks noChangeShapeType="1"/>
                </p:cNvSpPr>
                <p:nvPr/>
              </p:nvSpPr>
              <p:spPr bwMode="auto">
                <a:xfrm flipV="1">
                  <a:off x="4860" y="1745"/>
                  <a:ext cx="0" cy="3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03" name="Line 208">
                  <a:extLst>
                    <a:ext uri="{FF2B5EF4-FFF2-40B4-BE49-F238E27FC236}">
                      <a16:creationId xmlns:a16="http://schemas.microsoft.com/office/drawing/2014/main" id="{996A2727-B6A7-CAD0-70EB-33B4EECB36EB}"/>
                    </a:ext>
                  </a:extLst>
                </p:cNvPr>
                <p:cNvSpPr>
                  <a:spLocks noChangeShapeType="1"/>
                </p:cNvSpPr>
                <p:nvPr/>
              </p:nvSpPr>
              <p:spPr bwMode="auto">
                <a:xfrm>
                  <a:off x="4861" y="1789"/>
                  <a:ext cx="375"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91" name="Rectangle 210">
                <a:extLst>
                  <a:ext uri="{FF2B5EF4-FFF2-40B4-BE49-F238E27FC236}">
                    <a16:creationId xmlns:a16="http://schemas.microsoft.com/office/drawing/2014/main" id="{50372E0A-D28A-31F7-2068-B2661103FEF2}"/>
                  </a:ext>
                </a:extLst>
              </p:cNvPr>
              <p:cNvSpPr>
                <a:spLocks noChangeArrowheads="1"/>
              </p:cNvSpPr>
              <p:nvPr/>
            </p:nvSpPr>
            <p:spPr bwMode="auto">
              <a:xfrm>
                <a:off x="4520" y="1667"/>
                <a:ext cx="146" cy="2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92" name="Rectangle 211">
                <a:extLst>
                  <a:ext uri="{FF2B5EF4-FFF2-40B4-BE49-F238E27FC236}">
                    <a16:creationId xmlns:a16="http://schemas.microsoft.com/office/drawing/2014/main" id="{613AB969-94E8-24E3-6864-7C3180B87B3A}"/>
                  </a:ext>
                </a:extLst>
              </p:cNvPr>
              <p:cNvSpPr>
                <a:spLocks noChangeArrowheads="1"/>
              </p:cNvSpPr>
              <p:nvPr/>
            </p:nvSpPr>
            <p:spPr bwMode="auto">
              <a:xfrm>
                <a:off x="5432" y="1667"/>
                <a:ext cx="146" cy="2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93" name="Line 212">
                <a:extLst>
                  <a:ext uri="{FF2B5EF4-FFF2-40B4-BE49-F238E27FC236}">
                    <a16:creationId xmlns:a16="http://schemas.microsoft.com/office/drawing/2014/main" id="{204F7E40-2CCA-CB02-449D-0746F217B826}"/>
                  </a:ext>
                </a:extLst>
              </p:cNvPr>
              <p:cNvSpPr>
                <a:spLocks noChangeShapeType="1"/>
              </p:cNvSpPr>
              <p:nvPr/>
            </p:nvSpPr>
            <p:spPr bwMode="auto">
              <a:xfrm flipV="1">
                <a:off x="4644" y="1233"/>
                <a:ext cx="36" cy="3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94" name="Line 213">
                <a:extLst>
                  <a:ext uri="{FF2B5EF4-FFF2-40B4-BE49-F238E27FC236}">
                    <a16:creationId xmlns:a16="http://schemas.microsoft.com/office/drawing/2014/main" id="{F4278318-4010-F26C-87BE-AE6621FB9AD6}"/>
                  </a:ext>
                </a:extLst>
              </p:cNvPr>
              <p:cNvSpPr>
                <a:spLocks noChangeShapeType="1"/>
              </p:cNvSpPr>
              <p:nvPr/>
            </p:nvSpPr>
            <p:spPr bwMode="auto">
              <a:xfrm flipV="1">
                <a:off x="5420" y="2086"/>
                <a:ext cx="38"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2241" name="Group 277">
            <a:extLst>
              <a:ext uri="{FF2B5EF4-FFF2-40B4-BE49-F238E27FC236}">
                <a16:creationId xmlns:a16="http://schemas.microsoft.com/office/drawing/2014/main" id="{28E1C028-C005-2614-5196-3C5097B90704}"/>
              </a:ext>
            </a:extLst>
          </p:cNvPr>
          <p:cNvGrpSpPr>
            <a:grpSpLocks/>
          </p:cNvGrpSpPr>
          <p:nvPr/>
        </p:nvGrpSpPr>
        <p:grpSpPr bwMode="auto">
          <a:xfrm>
            <a:off x="0" y="1674813"/>
            <a:ext cx="2008188" cy="2054225"/>
            <a:chOff x="0" y="1055"/>
            <a:chExt cx="1265" cy="1294"/>
          </a:xfrm>
        </p:grpSpPr>
        <p:sp>
          <p:nvSpPr>
            <p:cNvPr id="52242" name="Oval 217">
              <a:extLst>
                <a:ext uri="{FF2B5EF4-FFF2-40B4-BE49-F238E27FC236}">
                  <a16:creationId xmlns:a16="http://schemas.microsoft.com/office/drawing/2014/main" id="{7E94C287-4239-223D-A181-D72F617270C0}"/>
                </a:ext>
              </a:extLst>
            </p:cNvPr>
            <p:cNvSpPr>
              <a:spLocks noChangeArrowheads="1"/>
            </p:cNvSpPr>
            <p:nvPr/>
          </p:nvSpPr>
          <p:spPr bwMode="auto">
            <a:xfrm>
              <a:off x="0" y="1055"/>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243" name="Group 276">
              <a:extLst>
                <a:ext uri="{FF2B5EF4-FFF2-40B4-BE49-F238E27FC236}">
                  <a16:creationId xmlns:a16="http://schemas.microsoft.com/office/drawing/2014/main" id="{8808E59F-8DC5-50F5-4379-A7C77C1DA823}"/>
                </a:ext>
              </a:extLst>
            </p:cNvPr>
            <p:cNvGrpSpPr>
              <a:grpSpLocks/>
            </p:cNvGrpSpPr>
            <p:nvPr/>
          </p:nvGrpSpPr>
          <p:grpSpPr bwMode="auto">
            <a:xfrm>
              <a:off x="296" y="1298"/>
              <a:ext cx="673" cy="808"/>
              <a:chOff x="296" y="1298"/>
              <a:chExt cx="673" cy="808"/>
            </a:xfrm>
          </p:grpSpPr>
          <p:sp>
            <p:nvSpPr>
              <p:cNvPr id="52244" name="Line 238">
                <a:extLst>
                  <a:ext uri="{FF2B5EF4-FFF2-40B4-BE49-F238E27FC236}">
                    <a16:creationId xmlns:a16="http://schemas.microsoft.com/office/drawing/2014/main" id="{18EB76F5-3C1B-AE3C-065C-C40FF06CCB75}"/>
                  </a:ext>
                </a:extLst>
              </p:cNvPr>
              <p:cNvSpPr>
                <a:spLocks noChangeShapeType="1"/>
              </p:cNvSpPr>
              <p:nvPr/>
            </p:nvSpPr>
            <p:spPr bwMode="auto">
              <a:xfrm>
                <a:off x="410" y="1813"/>
                <a:ext cx="0" cy="9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5" name="Rectangle 220">
                <a:extLst>
                  <a:ext uri="{FF2B5EF4-FFF2-40B4-BE49-F238E27FC236}">
                    <a16:creationId xmlns:a16="http://schemas.microsoft.com/office/drawing/2014/main" id="{B554C634-3D2C-6718-ED0F-2FD2753E55DC}"/>
                  </a:ext>
                </a:extLst>
              </p:cNvPr>
              <p:cNvSpPr>
                <a:spLocks noChangeArrowheads="1"/>
              </p:cNvSpPr>
              <p:nvPr/>
            </p:nvSpPr>
            <p:spPr bwMode="auto">
              <a:xfrm>
                <a:off x="309" y="1962"/>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46" name="Rectangle 221">
                <a:extLst>
                  <a:ext uri="{FF2B5EF4-FFF2-40B4-BE49-F238E27FC236}">
                    <a16:creationId xmlns:a16="http://schemas.microsoft.com/office/drawing/2014/main" id="{0D627D9F-DA27-54E5-17E5-D393DB19ACC3}"/>
                  </a:ext>
                </a:extLst>
              </p:cNvPr>
              <p:cNvSpPr>
                <a:spLocks noChangeArrowheads="1"/>
              </p:cNvSpPr>
              <p:nvPr/>
            </p:nvSpPr>
            <p:spPr bwMode="auto">
              <a:xfrm>
                <a:off x="936" y="1962"/>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47" name="Rectangle 222">
                <a:extLst>
                  <a:ext uri="{FF2B5EF4-FFF2-40B4-BE49-F238E27FC236}">
                    <a16:creationId xmlns:a16="http://schemas.microsoft.com/office/drawing/2014/main" id="{DC07131D-4ED1-2EA4-2740-ADA5CFC5E100}"/>
                  </a:ext>
                </a:extLst>
              </p:cNvPr>
              <p:cNvSpPr>
                <a:spLocks noChangeArrowheads="1"/>
              </p:cNvSpPr>
              <p:nvPr/>
            </p:nvSpPr>
            <p:spPr bwMode="auto">
              <a:xfrm>
                <a:off x="296" y="1298"/>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2248" name="Rectangle 223">
                <a:extLst>
                  <a:ext uri="{FF2B5EF4-FFF2-40B4-BE49-F238E27FC236}">
                    <a16:creationId xmlns:a16="http://schemas.microsoft.com/office/drawing/2014/main" id="{A24E3C71-379D-79C6-ED8C-2D6974292C24}"/>
                  </a:ext>
                </a:extLst>
              </p:cNvPr>
              <p:cNvSpPr>
                <a:spLocks noChangeArrowheads="1"/>
              </p:cNvSpPr>
              <p:nvPr/>
            </p:nvSpPr>
            <p:spPr bwMode="auto">
              <a:xfrm>
                <a:off x="946" y="1298"/>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2249" name="Group 270">
                <a:extLst>
                  <a:ext uri="{FF2B5EF4-FFF2-40B4-BE49-F238E27FC236}">
                    <a16:creationId xmlns:a16="http://schemas.microsoft.com/office/drawing/2014/main" id="{D395A70E-7EC0-71C1-45D7-A546F92F97CB}"/>
                  </a:ext>
                </a:extLst>
              </p:cNvPr>
              <p:cNvGrpSpPr>
                <a:grpSpLocks/>
              </p:cNvGrpSpPr>
              <p:nvPr/>
            </p:nvGrpSpPr>
            <p:grpSpPr bwMode="auto">
              <a:xfrm>
                <a:off x="325" y="1415"/>
                <a:ext cx="70" cy="585"/>
                <a:chOff x="325" y="1435"/>
                <a:chExt cx="70" cy="585"/>
              </a:xfrm>
            </p:grpSpPr>
            <p:sp>
              <p:nvSpPr>
                <p:cNvPr id="52265" name="Line 225">
                  <a:extLst>
                    <a:ext uri="{FF2B5EF4-FFF2-40B4-BE49-F238E27FC236}">
                      <a16:creationId xmlns:a16="http://schemas.microsoft.com/office/drawing/2014/main" id="{9981A8E4-2175-5E88-6E31-DA95E9E73E67}"/>
                    </a:ext>
                  </a:extLst>
                </p:cNvPr>
                <p:cNvSpPr>
                  <a:spLocks noChangeShapeType="1"/>
                </p:cNvSpPr>
                <p:nvPr/>
              </p:nvSpPr>
              <p:spPr bwMode="auto">
                <a:xfrm>
                  <a:off x="361" y="1435"/>
                  <a:ext cx="2" cy="22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6" name="Line 226">
                  <a:extLst>
                    <a:ext uri="{FF2B5EF4-FFF2-40B4-BE49-F238E27FC236}">
                      <a16:creationId xmlns:a16="http://schemas.microsoft.com/office/drawing/2014/main" id="{7A1714E1-FCEB-7560-F15D-FD8759FB5388}"/>
                    </a:ext>
                  </a:extLst>
                </p:cNvPr>
                <p:cNvSpPr>
                  <a:spLocks noChangeShapeType="1"/>
                </p:cNvSpPr>
                <p:nvPr/>
              </p:nvSpPr>
              <p:spPr bwMode="auto">
                <a:xfrm>
                  <a:off x="363" y="1812"/>
                  <a:ext cx="2" cy="208"/>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7" name="Line 227">
                  <a:extLst>
                    <a:ext uri="{FF2B5EF4-FFF2-40B4-BE49-F238E27FC236}">
                      <a16:creationId xmlns:a16="http://schemas.microsoft.com/office/drawing/2014/main" id="{DDFFFE48-5474-7C29-418E-961484549C4A}"/>
                    </a:ext>
                  </a:extLst>
                </p:cNvPr>
                <p:cNvSpPr>
                  <a:spLocks noChangeShapeType="1"/>
                </p:cNvSpPr>
                <p:nvPr/>
              </p:nvSpPr>
              <p:spPr bwMode="auto">
                <a:xfrm>
                  <a:off x="330" y="1436"/>
                  <a:ext cx="29"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8" name="Line 228">
                  <a:extLst>
                    <a:ext uri="{FF2B5EF4-FFF2-40B4-BE49-F238E27FC236}">
                      <a16:creationId xmlns:a16="http://schemas.microsoft.com/office/drawing/2014/main" id="{64BB4C83-2C5B-7B10-7243-ED7138A4C30C}"/>
                    </a:ext>
                  </a:extLst>
                </p:cNvPr>
                <p:cNvSpPr>
                  <a:spLocks noChangeShapeType="1"/>
                </p:cNvSpPr>
                <p:nvPr/>
              </p:nvSpPr>
              <p:spPr bwMode="auto">
                <a:xfrm>
                  <a:off x="339" y="2019"/>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269" name="Group 229">
                  <a:extLst>
                    <a:ext uri="{FF2B5EF4-FFF2-40B4-BE49-F238E27FC236}">
                      <a16:creationId xmlns:a16="http://schemas.microsoft.com/office/drawing/2014/main" id="{717B4879-1B00-F161-5178-D9B4B5DDCD7A}"/>
                    </a:ext>
                  </a:extLst>
                </p:cNvPr>
                <p:cNvGrpSpPr>
                  <a:grpSpLocks/>
                </p:cNvGrpSpPr>
                <p:nvPr/>
              </p:nvGrpSpPr>
              <p:grpSpPr bwMode="auto">
                <a:xfrm>
                  <a:off x="325" y="1665"/>
                  <a:ext cx="70" cy="140"/>
                  <a:chOff x="1808" y="1624"/>
                  <a:chExt cx="70" cy="140"/>
                </a:xfrm>
              </p:grpSpPr>
              <p:sp>
                <p:nvSpPr>
                  <p:cNvPr id="52270" name="Line 230">
                    <a:extLst>
                      <a:ext uri="{FF2B5EF4-FFF2-40B4-BE49-F238E27FC236}">
                        <a16:creationId xmlns:a16="http://schemas.microsoft.com/office/drawing/2014/main" id="{174EA603-DFBC-3F61-48E3-D34FBCAA0FEB}"/>
                      </a:ext>
                    </a:extLst>
                  </p:cNvPr>
                  <p:cNvSpPr>
                    <a:spLocks noChangeShapeType="1"/>
                  </p:cNvSpPr>
                  <p:nvPr/>
                </p:nvSpPr>
                <p:spPr bwMode="auto">
                  <a:xfrm flipH="1">
                    <a:off x="1808" y="1660"/>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71" name="Line 231">
                    <a:extLst>
                      <a:ext uri="{FF2B5EF4-FFF2-40B4-BE49-F238E27FC236}">
                        <a16:creationId xmlns:a16="http://schemas.microsoft.com/office/drawing/2014/main" id="{18CB4C42-0545-EF3E-7962-4CBCCBE92042}"/>
                      </a:ext>
                    </a:extLst>
                  </p:cNvPr>
                  <p:cNvSpPr>
                    <a:spLocks noChangeShapeType="1"/>
                  </p:cNvSpPr>
                  <p:nvPr/>
                </p:nvSpPr>
                <p:spPr bwMode="auto">
                  <a:xfrm>
                    <a:off x="1810" y="1733"/>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72" name="Line 232">
                    <a:extLst>
                      <a:ext uri="{FF2B5EF4-FFF2-40B4-BE49-F238E27FC236}">
                        <a16:creationId xmlns:a16="http://schemas.microsoft.com/office/drawing/2014/main" id="{81A4A1C3-8AF9-4937-8226-D1877CDE720F}"/>
                      </a:ext>
                    </a:extLst>
                  </p:cNvPr>
                  <p:cNvSpPr>
                    <a:spLocks noChangeShapeType="1"/>
                  </p:cNvSpPr>
                  <p:nvPr/>
                </p:nvSpPr>
                <p:spPr bwMode="auto">
                  <a:xfrm>
                    <a:off x="1845" y="162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2250" name="Group 268">
                <a:extLst>
                  <a:ext uri="{FF2B5EF4-FFF2-40B4-BE49-F238E27FC236}">
                    <a16:creationId xmlns:a16="http://schemas.microsoft.com/office/drawing/2014/main" id="{44E0DC2D-6F3A-A41B-A319-8694F36CAE03}"/>
                  </a:ext>
                </a:extLst>
              </p:cNvPr>
              <p:cNvGrpSpPr>
                <a:grpSpLocks/>
              </p:cNvGrpSpPr>
              <p:nvPr/>
            </p:nvGrpSpPr>
            <p:grpSpPr bwMode="auto">
              <a:xfrm>
                <a:off x="896" y="1421"/>
                <a:ext cx="43" cy="579"/>
                <a:chOff x="896" y="1441"/>
                <a:chExt cx="43" cy="579"/>
              </a:xfrm>
            </p:grpSpPr>
            <p:sp>
              <p:nvSpPr>
                <p:cNvPr id="52262" name="Line 256">
                  <a:extLst>
                    <a:ext uri="{FF2B5EF4-FFF2-40B4-BE49-F238E27FC236}">
                      <a16:creationId xmlns:a16="http://schemas.microsoft.com/office/drawing/2014/main" id="{F0905822-94AA-CDC4-7898-6453E6B3D358}"/>
                    </a:ext>
                  </a:extLst>
                </p:cNvPr>
                <p:cNvSpPr>
                  <a:spLocks noChangeShapeType="1"/>
                </p:cNvSpPr>
                <p:nvPr/>
              </p:nvSpPr>
              <p:spPr bwMode="auto">
                <a:xfrm>
                  <a:off x="896" y="1441"/>
                  <a:ext cx="0" cy="57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3" name="Line 258">
                  <a:extLst>
                    <a:ext uri="{FF2B5EF4-FFF2-40B4-BE49-F238E27FC236}">
                      <a16:creationId xmlns:a16="http://schemas.microsoft.com/office/drawing/2014/main" id="{0FD95A2D-4488-C1FC-3B6E-A2E18CE3DFA2}"/>
                    </a:ext>
                  </a:extLst>
                </p:cNvPr>
                <p:cNvSpPr>
                  <a:spLocks noChangeShapeType="1"/>
                </p:cNvSpPr>
                <p:nvPr/>
              </p:nvSpPr>
              <p:spPr bwMode="auto">
                <a:xfrm flipH="1">
                  <a:off x="899" y="2018"/>
                  <a:ext cx="31"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4" name="Line 267">
                  <a:extLst>
                    <a:ext uri="{FF2B5EF4-FFF2-40B4-BE49-F238E27FC236}">
                      <a16:creationId xmlns:a16="http://schemas.microsoft.com/office/drawing/2014/main" id="{FFCA8EBF-02EB-DC89-CABD-3B7993EC9908}"/>
                    </a:ext>
                  </a:extLst>
                </p:cNvPr>
                <p:cNvSpPr>
                  <a:spLocks noChangeShapeType="1"/>
                </p:cNvSpPr>
                <p:nvPr/>
              </p:nvSpPr>
              <p:spPr bwMode="auto">
                <a:xfrm flipH="1">
                  <a:off x="897" y="1442"/>
                  <a:ext cx="42"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51" name="Group 275">
                <a:extLst>
                  <a:ext uri="{FF2B5EF4-FFF2-40B4-BE49-F238E27FC236}">
                    <a16:creationId xmlns:a16="http://schemas.microsoft.com/office/drawing/2014/main" id="{F2707998-D596-E29D-094F-8B8ABB8B530E}"/>
                  </a:ext>
                </a:extLst>
              </p:cNvPr>
              <p:cNvGrpSpPr>
                <a:grpSpLocks/>
              </p:cNvGrpSpPr>
              <p:nvPr/>
            </p:nvGrpSpPr>
            <p:grpSpPr bwMode="auto">
              <a:xfrm>
                <a:off x="334" y="1355"/>
                <a:ext cx="603" cy="582"/>
                <a:chOff x="334" y="1355"/>
                <a:chExt cx="603" cy="582"/>
              </a:xfrm>
            </p:grpSpPr>
            <p:sp>
              <p:nvSpPr>
                <p:cNvPr id="52252" name="Line 235">
                  <a:extLst>
                    <a:ext uri="{FF2B5EF4-FFF2-40B4-BE49-F238E27FC236}">
                      <a16:creationId xmlns:a16="http://schemas.microsoft.com/office/drawing/2014/main" id="{BD033C95-B4E1-D625-FF6A-43C34C21E43B}"/>
                    </a:ext>
                  </a:extLst>
                </p:cNvPr>
                <p:cNvSpPr>
                  <a:spLocks noChangeShapeType="1"/>
                </p:cNvSpPr>
                <p:nvPr/>
              </p:nvSpPr>
              <p:spPr bwMode="auto">
                <a:xfrm>
                  <a:off x="457" y="1937"/>
                  <a:ext cx="17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3" name="Line 236">
                  <a:extLst>
                    <a:ext uri="{FF2B5EF4-FFF2-40B4-BE49-F238E27FC236}">
                      <a16:creationId xmlns:a16="http://schemas.microsoft.com/office/drawing/2014/main" id="{E9A6815E-D61B-75C2-CFC1-95CA87740B1E}"/>
                    </a:ext>
                  </a:extLst>
                </p:cNvPr>
                <p:cNvSpPr>
                  <a:spLocks noChangeShapeType="1"/>
                </p:cNvSpPr>
                <p:nvPr/>
              </p:nvSpPr>
              <p:spPr bwMode="auto">
                <a:xfrm>
                  <a:off x="334" y="1357"/>
                  <a:ext cx="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4" name="Line 237">
                  <a:extLst>
                    <a:ext uri="{FF2B5EF4-FFF2-40B4-BE49-F238E27FC236}">
                      <a16:creationId xmlns:a16="http://schemas.microsoft.com/office/drawing/2014/main" id="{28143623-049E-C590-78FA-494F71D89169}"/>
                    </a:ext>
                  </a:extLst>
                </p:cNvPr>
                <p:cNvSpPr>
                  <a:spLocks noChangeShapeType="1"/>
                </p:cNvSpPr>
                <p:nvPr/>
              </p:nvSpPr>
              <p:spPr bwMode="auto">
                <a:xfrm>
                  <a:off x="410" y="1362"/>
                  <a:ext cx="0" cy="27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5" name="Line 239">
                  <a:extLst>
                    <a:ext uri="{FF2B5EF4-FFF2-40B4-BE49-F238E27FC236}">
                      <a16:creationId xmlns:a16="http://schemas.microsoft.com/office/drawing/2014/main" id="{8085B2C0-F75B-6256-B702-F38C51A289F6}"/>
                    </a:ext>
                  </a:extLst>
                </p:cNvPr>
                <p:cNvSpPr>
                  <a:spLocks noChangeShapeType="1"/>
                </p:cNvSpPr>
                <p:nvPr/>
              </p:nvSpPr>
              <p:spPr bwMode="auto">
                <a:xfrm>
                  <a:off x="412" y="1893"/>
                  <a:ext cx="36"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6" name="Line 241">
                  <a:extLst>
                    <a:ext uri="{FF2B5EF4-FFF2-40B4-BE49-F238E27FC236}">
                      <a16:creationId xmlns:a16="http://schemas.microsoft.com/office/drawing/2014/main" id="{D03ECFF3-B0AF-5667-2604-E06222F7D1B4}"/>
                    </a:ext>
                  </a:extLst>
                </p:cNvPr>
                <p:cNvSpPr>
                  <a:spLocks noChangeShapeType="1"/>
                </p:cNvSpPr>
                <p:nvPr/>
              </p:nvSpPr>
              <p:spPr bwMode="auto">
                <a:xfrm flipH="1">
                  <a:off x="374" y="1679"/>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7" name="Line 242">
                  <a:extLst>
                    <a:ext uri="{FF2B5EF4-FFF2-40B4-BE49-F238E27FC236}">
                      <a16:creationId xmlns:a16="http://schemas.microsoft.com/office/drawing/2014/main" id="{59B9889D-473A-7C1E-DDCF-C0D4BC2DBED9}"/>
                    </a:ext>
                  </a:extLst>
                </p:cNvPr>
                <p:cNvSpPr>
                  <a:spLocks noChangeShapeType="1"/>
                </p:cNvSpPr>
                <p:nvPr/>
              </p:nvSpPr>
              <p:spPr bwMode="auto">
                <a:xfrm>
                  <a:off x="377" y="175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8" name="Line 243">
                  <a:extLst>
                    <a:ext uri="{FF2B5EF4-FFF2-40B4-BE49-F238E27FC236}">
                      <a16:creationId xmlns:a16="http://schemas.microsoft.com/office/drawing/2014/main" id="{79D7AFD3-E330-DBFB-930B-F48833F06C82}"/>
                    </a:ext>
                  </a:extLst>
                </p:cNvPr>
                <p:cNvSpPr>
                  <a:spLocks noChangeShapeType="1"/>
                </p:cNvSpPr>
                <p:nvPr/>
              </p:nvSpPr>
              <p:spPr bwMode="auto">
                <a:xfrm>
                  <a:off x="412" y="1643"/>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9" name="Line 249">
                  <a:extLst>
                    <a:ext uri="{FF2B5EF4-FFF2-40B4-BE49-F238E27FC236}">
                      <a16:creationId xmlns:a16="http://schemas.microsoft.com/office/drawing/2014/main" id="{C2CC70E4-7A47-7D72-CEC1-4F4BA295E67C}"/>
                    </a:ext>
                  </a:extLst>
                </p:cNvPr>
                <p:cNvSpPr>
                  <a:spLocks noChangeShapeType="1"/>
                </p:cNvSpPr>
                <p:nvPr/>
              </p:nvSpPr>
              <p:spPr bwMode="auto">
                <a:xfrm>
                  <a:off x="638" y="1359"/>
                  <a:ext cx="0" cy="5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0" name="Line 253">
                  <a:extLst>
                    <a:ext uri="{FF2B5EF4-FFF2-40B4-BE49-F238E27FC236}">
                      <a16:creationId xmlns:a16="http://schemas.microsoft.com/office/drawing/2014/main" id="{1CD28A38-21E8-9F8E-7AF0-E0A27335FA9B}"/>
                    </a:ext>
                  </a:extLst>
                </p:cNvPr>
                <p:cNvSpPr>
                  <a:spLocks noChangeShapeType="1"/>
                </p:cNvSpPr>
                <p:nvPr/>
              </p:nvSpPr>
              <p:spPr bwMode="auto">
                <a:xfrm flipH="1">
                  <a:off x="639" y="1355"/>
                  <a:ext cx="298" cy="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1" name="Line 274">
                  <a:extLst>
                    <a:ext uri="{FF2B5EF4-FFF2-40B4-BE49-F238E27FC236}">
                      <a16:creationId xmlns:a16="http://schemas.microsoft.com/office/drawing/2014/main" id="{5DC626B2-EF81-5A0C-9A66-767D056B5003}"/>
                    </a:ext>
                  </a:extLst>
                </p:cNvPr>
                <p:cNvSpPr>
                  <a:spLocks noChangeShapeType="1"/>
                </p:cNvSpPr>
                <p:nvPr/>
              </p:nvSpPr>
              <p:spPr bwMode="auto">
                <a:xfrm>
                  <a:off x="410" y="1788"/>
                  <a:ext cx="0" cy="10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031F4C39-C0AD-E32B-BDC3-F915FFE07DB0}"/>
              </a:ext>
            </a:extLst>
          </p:cNvPr>
          <p:cNvSpPr>
            <a:spLocks noGrp="1"/>
          </p:cNvSpPr>
          <p:nvPr>
            <p:ph type="sldNum" sz="quarter" idx="12"/>
          </p:nvPr>
        </p:nvSpPr>
        <p:spPr>
          <a:noFill/>
        </p:spPr>
        <p:txBody>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fld id="{378A019C-98E5-4E91-94AA-5E6DEEDA356C}" type="slidenum">
              <a:rPr lang="en-US" altLang="en-US" sz="900"/>
              <a:pPr/>
              <a:t>28</a:t>
            </a:fld>
            <a:endParaRPr lang="en-US" altLang="en-US" sz="900"/>
          </a:p>
        </p:txBody>
      </p:sp>
      <p:sp>
        <p:nvSpPr>
          <p:cNvPr id="50179" name="Rectangle 2">
            <a:extLst>
              <a:ext uri="{FF2B5EF4-FFF2-40B4-BE49-F238E27FC236}">
                <a16:creationId xmlns:a16="http://schemas.microsoft.com/office/drawing/2014/main" id="{5F2C4F86-DBA7-13B9-DB57-5634D02FB889}"/>
              </a:ext>
            </a:extLst>
          </p:cNvPr>
          <p:cNvSpPr>
            <a:spLocks noGrp="1" noChangeArrowheads="1"/>
          </p:cNvSpPr>
          <p:nvPr>
            <p:ph type="title"/>
          </p:nvPr>
        </p:nvSpPr>
        <p:spPr>
          <a:noFill/>
        </p:spPr>
        <p:txBody>
          <a:bodyPr/>
          <a:lstStyle/>
          <a:p>
            <a:r>
              <a:rPr lang="en-US" altLang="en-US"/>
              <a:t>Self Contained - </a:t>
            </a:r>
            <a:r>
              <a:rPr lang="en-US" altLang="en-US" sz="2800" b="0"/>
              <a:t>3 Wire Polyphase</a:t>
            </a:r>
            <a:endParaRPr lang="en-US" altLang="en-US"/>
          </a:p>
        </p:txBody>
      </p:sp>
      <p:sp>
        <p:nvSpPr>
          <p:cNvPr id="50180" name="Rectangle 3">
            <a:extLst>
              <a:ext uri="{FF2B5EF4-FFF2-40B4-BE49-F238E27FC236}">
                <a16:creationId xmlns:a16="http://schemas.microsoft.com/office/drawing/2014/main" id="{BEF3D05D-D792-6436-4DE2-57F8D9E9FEF5}"/>
              </a:ext>
            </a:extLst>
          </p:cNvPr>
          <p:cNvSpPr>
            <a:spLocks noGrp="1" noChangeArrowheads="1"/>
          </p:cNvSpPr>
          <p:nvPr>
            <p:ph type="body" sz="half" idx="2"/>
          </p:nvPr>
        </p:nvSpPr>
        <p:spPr>
          <a:xfrm>
            <a:off x="995363" y="5653088"/>
            <a:ext cx="7162800" cy="419100"/>
          </a:xfrm>
          <a:noFill/>
        </p:spPr>
        <p:txBody>
          <a:bodyPr/>
          <a:lstStyle/>
          <a:p>
            <a:r>
              <a:rPr lang="en-US" altLang="en-US" sz="2000"/>
              <a:t>ANSI Forms looking from the front of the meter.</a:t>
            </a:r>
          </a:p>
        </p:txBody>
      </p:sp>
      <p:sp>
        <p:nvSpPr>
          <p:cNvPr id="50181" name="Rectangle 5">
            <a:extLst>
              <a:ext uri="{FF2B5EF4-FFF2-40B4-BE49-F238E27FC236}">
                <a16:creationId xmlns:a16="http://schemas.microsoft.com/office/drawing/2014/main" id="{655ED166-3509-6527-EEC4-443BE1E2F818}"/>
              </a:ext>
            </a:extLst>
          </p:cNvPr>
          <p:cNvSpPr>
            <a:spLocks noChangeArrowheads="1"/>
          </p:cNvSpPr>
          <p:nvPr/>
        </p:nvSpPr>
        <p:spPr bwMode="auto">
          <a:xfrm>
            <a:off x="2174875" y="3862388"/>
            <a:ext cx="1373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12S*</a:t>
            </a:r>
          </a:p>
        </p:txBody>
      </p:sp>
      <p:sp>
        <p:nvSpPr>
          <p:cNvPr id="50182" name="Rectangle 10">
            <a:extLst>
              <a:ext uri="{FF2B5EF4-FFF2-40B4-BE49-F238E27FC236}">
                <a16:creationId xmlns:a16="http://schemas.microsoft.com/office/drawing/2014/main" id="{3BCC28C5-343F-2CB2-83A7-C4AFE973EBC3}"/>
              </a:ext>
            </a:extLst>
          </p:cNvPr>
          <p:cNvSpPr>
            <a:spLocks noChangeArrowheads="1"/>
          </p:cNvSpPr>
          <p:nvPr/>
        </p:nvSpPr>
        <p:spPr bwMode="auto">
          <a:xfrm>
            <a:off x="2022475" y="4297363"/>
            <a:ext cx="1676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Self Contained</a:t>
            </a:r>
          </a:p>
          <a:p>
            <a:pPr algn="ctr">
              <a:spcBef>
                <a:spcPct val="50000"/>
              </a:spcBef>
            </a:pPr>
            <a:r>
              <a:rPr lang="en-US" altLang="en-US" sz="1600" b="1"/>
              <a:t>3 wire delta, network</a:t>
            </a:r>
          </a:p>
        </p:txBody>
      </p:sp>
      <p:grpSp>
        <p:nvGrpSpPr>
          <p:cNvPr id="50183" name="Group 100">
            <a:extLst>
              <a:ext uri="{FF2B5EF4-FFF2-40B4-BE49-F238E27FC236}">
                <a16:creationId xmlns:a16="http://schemas.microsoft.com/office/drawing/2014/main" id="{835DEEC7-44AC-8A81-22EB-A96363B95741}"/>
              </a:ext>
            </a:extLst>
          </p:cNvPr>
          <p:cNvGrpSpPr>
            <a:grpSpLocks/>
          </p:cNvGrpSpPr>
          <p:nvPr/>
        </p:nvGrpSpPr>
        <p:grpSpPr bwMode="auto">
          <a:xfrm>
            <a:off x="1857375" y="1530350"/>
            <a:ext cx="2008188" cy="2054225"/>
            <a:chOff x="30" y="1034"/>
            <a:chExt cx="1265" cy="1294"/>
          </a:xfrm>
        </p:grpSpPr>
        <p:sp>
          <p:nvSpPr>
            <p:cNvPr id="50240" name="Oval 101">
              <a:extLst>
                <a:ext uri="{FF2B5EF4-FFF2-40B4-BE49-F238E27FC236}">
                  <a16:creationId xmlns:a16="http://schemas.microsoft.com/office/drawing/2014/main" id="{472F2BD9-AB35-230A-9012-70DCE6D6D7D8}"/>
                </a:ext>
              </a:extLst>
            </p:cNvPr>
            <p:cNvSpPr>
              <a:spLocks noChangeArrowheads="1"/>
            </p:cNvSpPr>
            <p:nvPr/>
          </p:nvSpPr>
          <p:spPr bwMode="auto">
            <a:xfrm>
              <a:off x="30" y="1034"/>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0241" name="Group 102">
              <a:extLst>
                <a:ext uri="{FF2B5EF4-FFF2-40B4-BE49-F238E27FC236}">
                  <a16:creationId xmlns:a16="http://schemas.microsoft.com/office/drawing/2014/main" id="{CB6A163C-6874-1F7A-50C7-EC7AC59AF59E}"/>
                </a:ext>
              </a:extLst>
            </p:cNvPr>
            <p:cNvGrpSpPr>
              <a:grpSpLocks/>
            </p:cNvGrpSpPr>
            <p:nvPr/>
          </p:nvGrpSpPr>
          <p:grpSpPr bwMode="auto">
            <a:xfrm>
              <a:off x="131" y="1268"/>
              <a:ext cx="856" cy="847"/>
              <a:chOff x="131" y="1268"/>
              <a:chExt cx="856" cy="847"/>
            </a:xfrm>
          </p:grpSpPr>
          <p:sp>
            <p:nvSpPr>
              <p:cNvPr id="50242" name="Line 103">
                <a:extLst>
                  <a:ext uri="{FF2B5EF4-FFF2-40B4-BE49-F238E27FC236}">
                    <a16:creationId xmlns:a16="http://schemas.microsoft.com/office/drawing/2014/main" id="{ED45939B-F7FA-C2A4-3B8A-01CD82CB2558}"/>
                  </a:ext>
                </a:extLst>
              </p:cNvPr>
              <p:cNvSpPr>
                <a:spLocks noChangeShapeType="1"/>
              </p:cNvSpPr>
              <p:nvPr/>
            </p:nvSpPr>
            <p:spPr bwMode="auto">
              <a:xfrm>
                <a:off x="355" y="1386"/>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43" name="Line 104">
                <a:extLst>
                  <a:ext uri="{FF2B5EF4-FFF2-40B4-BE49-F238E27FC236}">
                    <a16:creationId xmlns:a16="http://schemas.microsoft.com/office/drawing/2014/main" id="{77F313A0-8EA0-CF77-8348-ADB5064A0FAA}"/>
                  </a:ext>
                </a:extLst>
              </p:cNvPr>
              <p:cNvSpPr>
                <a:spLocks noChangeShapeType="1"/>
              </p:cNvSpPr>
              <p:nvPr/>
            </p:nvSpPr>
            <p:spPr bwMode="auto">
              <a:xfrm>
                <a:off x="354" y="1974"/>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44" name="Rectangle 105">
                <a:extLst>
                  <a:ext uri="{FF2B5EF4-FFF2-40B4-BE49-F238E27FC236}">
                    <a16:creationId xmlns:a16="http://schemas.microsoft.com/office/drawing/2014/main" id="{89CB44F5-3629-8F07-D549-B3A21AEDEDF0}"/>
                  </a:ext>
                </a:extLst>
              </p:cNvPr>
              <p:cNvSpPr>
                <a:spLocks noChangeArrowheads="1"/>
              </p:cNvSpPr>
              <p:nvPr/>
            </p:nvSpPr>
            <p:spPr bwMode="auto">
              <a:xfrm>
                <a:off x="329" y="1932"/>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45" name="Rectangle 106">
                <a:extLst>
                  <a:ext uri="{FF2B5EF4-FFF2-40B4-BE49-F238E27FC236}">
                    <a16:creationId xmlns:a16="http://schemas.microsoft.com/office/drawing/2014/main" id="{8DA59395-9762-EE7E-074A-A6860F7F8551}"/>
                  </a:ext>
                </a:extLst>
              </p:cNvPr>
              <p:cNvSpPr>
                <a:spLocks noChangeArrowheads="1"/>
              </p:cNvSpPr>
              <p:nvPr/>
            </p:nvSpPr>
            <p:spPr bwMode="auto">
              <a:xfrm>
                <a:off x="956" y="1932"/>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46" name="Rectangle 107">
                <a:extLst>
                  <a:ext uri="{FF2B5EF4-FFF2-40B4-BE49-F238E27FC236}">
                    <a16:creationId xmlns:a16="http://schemas.microsoft.com/office/drawing/2014/main" id="{1680D2D6-E977-2FD9-B4C3-D59F7AA8FA17}"/>
                  </a:ext>
                </a:extLst>
              </p:cNvPr>
              <p:cNvSpPr>
                <a:spLocks noChangeArrowheads="1"/>
              </p:cNvSpPr>
              <p:nvPr/>
            </p:nvSpPr>
            <p:spPr bwMode="auto">
              <a:xfrm>
                <a:off x="771" y="1932"/>
                <a:ext cx="23" cy="144"/>
              </a:xfrm>
              <a:prstGeom prst="rect">
                <a:avLst/>
              </a:prstGeom>
              <a:solidFill>
                <a:schemeClr val="folHlink"/>
              </a:solidFill>
              <a:ln w="1270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47" name="Rectangle 108">
                <a:extLst>
                  <a:ext uri="{FF2B5EF4-FFF2-40B4-BE49-F238E27FC236}">
                    <a16:creationId xmlns:a16="http://schemas.microsoft.com/office/drawing/2014/main" id="{D3F84654-C4C2-3AD3-BC1B-71AF4F7AD191}"/>
                  </a:ext>
                </a:extLst>
              </p:cNvPr>
              <p:cNvSpPr>
                <a:spLocks noChangeArrowheads="1"/>
              </p:cNvSpPr>
              <p:nvPr/>
            </p:nvSpPr>
            <p:spPr bwMode="auto">
              <a:xfrm>
                <a:off x="316" y="1268"/>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48" name="Rectangle 109">
                <a:extLst>
                  <a:ext uri="{FF2B5EF4-FFF2-40B4-BE49-F238E27FC236}">
                    <a16:creationId xmlns:a16="http://schemas.microsoft.com/office/drawing/2014/main" id="{B109116E-9A7E-F393-DDB6-E6FBB9D54EC5}"/>
                  </a:ext>
                </a:extLst>
              </p:cNvPr>
              <p:cNvSpPr>
                <a:spLocks noChangeArrowheads="1"/>
              </p:cNvSpPr>
              <p:nvPr/>
            </p:nvSpPr>
            <p:spPr bwMode="auto">
              <a:xfrm>
                <a:off x="966" y="1268"/>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0249" name="Group 110">
                <a:extLst>
                  <a:ext uri="{FF2B5EF4-FFF2-40B4-BE49-F238E27FC236}">
                    <a16:creationId xmlns:a16="http://schemas.microsoft.com/office/drawing/2014/main" id="{7F85C66D-E9A3-CF48-8EF0-C73A07A88F36}"/>
                  </a:ext>
                </a:extLst>
              </p:cNvPr>
              <p:cNvGrpSpPr>
                <a:grpSpLocks/>
              </p:cNvGrpSpPr>
              <p:nvPr/>
            </p:nvGrpSpPr>
            <p:grpSpPr bwMode="auto">
              <a:xfrm>
                <a:off x="345" y="1386"/>
                <a:ext cx="70" cy="585"/>
                <a:chOff x="345" y="1386"/>
                <a:chExt cx="70" cy="585"/>
              </a:xfrm>
            </p:grpSpPr>
            <p:sp>
              <p:nvSpPr>
                <p:cNvPr id="50297" name="Line 111">
                  <a:extLst>
                    <a:ext uri="{FF2B5EF4-FFF2-40B4-BE49-F238E27FC236}">
                      <a16:creationId xmlns:a16="http://schemas.microsoft.com/office/drawing/2014/main" id="{9BE6EFD9-DB1F-3BB2-9C09-B185F5E65D27}"/>
                    </a:ext>
                  </a:extLst>
                </p:cNvPr>
                <p:cNvSpPr>
                  <a:spLocks noChangeShapeType="1"/>
                </p:cNvSpPr>
                <p:nvPr/>
              </p:nvSpPr>
              <p:spPr bwMode="auto">
                <a:xfrm>
                  <a:off x="383" y="1387"/>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8" name="Line 112">
                  <a:extLst>
                    <a:ext uri="{FF2B5EF4-FFF2-40B4-BE49-F238E27FC236}">
                      <a16:creationId xmlns:a16="http://schemas.microsoft.com/office/drawing/2014/main" id="{B9EAF70A-F363-B208-702D-13E196438D00}"/>
                    </a:ext>
                  </a:extLst>
                </p:cNvPr>
                <p:cNvSpPr>
                  <a:spLocks noChangeShapeType="1"/>
                </p:cNvSpPr>
                <p:nvPr/>
              </p:nvSpPr>
              <p:spPr bwMode="auto">
                <a:xfrm>
                  <a:off x="383" y="176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9" name="Line 113">
                  <a:extLst>
                    <a:ext uri="{FF2B5EF4-FFF2-40B4-BE49-F238E27FC236}">
                      <a16:creationId xmlns:a16="http://schemas.microsoft.com/office/drawing/2014/main" id="{08148C4E-DEC8-3003-AB15-8B10D0BB608A}"/>
                    </a:ext>
                  </a:extLst>
                </p:cNvPr>
                <p:cNvSpPr>
                  <a:spLocks noChangeShapeType="1"/>
                </p:cNvSpPr>
                <p:nvPr/>
              </p:nvSpPr>
              <p:spPr bwMode="auto">
                <a:xfrm>
                  <a:off x="349" y="1386"/>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0" name="Line 114">
                  <a:extLst>
                    <a:ext uri="{FF2B5EF4-FFF2-40B4-BE49-F238E27FC236}">
                      <a16:creationId xmlns:a16="http://schemas.microsoft.com/office/drawing/2014/main" id="{CC09C89A-E8FC-8230-36F6-0C3942743E81}"/>
                    </a:ext>
                  </a:extLst>
                </p:cNvPr>
                <p:cNvSpPr>
                  <a:spLocks noChangeShapeType="1"/>
                </p:cNvSpPr>
                <p:nvPr/>
              </p:nvSpPr>
              <p:spPr bwMode="auto">
                <a:xfrm>
                  <a:off x="356" y="1971"/>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301" name="Group 115">
                  <a:extLst>
                    <a:ext uri="{FF2B5EF4-FFF2-40B4-BE49-F238E27FC236}">
                      <a16:creationId xmlns:a16="http://schemas.microsoft.com/office/drawing/2014/main" id="{28A035F6-F852-846B-5864-4254135B1225}"/>
                    </a:ext>
                  </a:extLst>
                </p:cNvPr>
                <p:cNvGrpSpPr>
                  <a:grpSpLocks/>
                </p:cNvGrpSpPr>
                <p:nvPr/>
              </p:nvGrpSpPr>
              <p:grpSpPr bwMode="auto">
                <a:xfrm>
                  <a:off x="345" y="1615"/>
                  <a:ext cx="70" cy="140"/>
                  <a:chOff x="345" y="1615"/>
                  <a:chExt cx="70" cy="140"/>
                </a:xfrm>
              </p:grpSpPr>
              <p:sp>
                <p:nvSpPr>
                  <p:cNvPr id="50302" name="Line 116">
                    <a:extLst>
                      <a:ext uri="{FF2B5EF4-FFF2-40B4-BE49-F238E27FC236}">
                        <a16:creationId xmlns:a16="http://schemas.microsoft.com/office/drawing/2014/main" id="{E38EDD7D-1E0C-6A52-8AB9-250B78B3B87C}"/>
                      </a:ext>
                    </a:extLst>
                  </p:cNvPr>
                  <p:cNvSpPr>
                    <a:spLocks noChangeShapeType="1"/>
                  </p:cNvSpPr>
                  <p:nvPr/>
                </p:nvSpPr>
                <p:spPr bwMode="auto">
                  <a:xfrm flipH="1">
                    <a:off x="345" y="1651"/>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3" name="Line 117">
                    <a:extLst>
                      <a:ext uri="{FF2B5EF4-FFF2-40B4-BE49-F238E27FC236}">
                        <a16:creationId xmlns:a16="http://schemas.microsoft.com/office/drawing/2014/main" id="{49453FFC-D6D1-906D-A8B8-A26C3ECFAD35}"/>
                      </a:ext>
                    </a:extLst>
                  </p:cNvPr>
                  <p:cNvSpPr>
                    <a:spLocks noChangeShapeType="1"/>
                  </p:cNvSpPr>
                  <p:nvPr/>
                </p:nvSpPr>
                <p:spPr bwMode="auto">
                  <a:xfrm>
                    <a:off x="347" y="1725"/>
                    <a:ext cx="31" cy="3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4" name="Line 118">
                    <a:extLst>
                      <a:ext uri="{FF2B5EF4-FFF2-40B4-BE49-F238E27FC236}">
                        <a16:creationId xmlns:a16="http://schemas.microsoft.com/office/drawing/2014/main" id="{573209AA-6B0B-7079-83A3-CA788FB21DD3}"/>
                      </a:ext>
                    </a:extLst>
                  </p:cNvPr>
                  <p:cNvSpPr>
                    <a:spLocks noChangeShapeType="1"/>
                  </p:cNvSpPr>
                  <p:nvPr/>
                </p:nvSpPr>
                <p:spPr bwMode="auto">
                  <a:xfrm>
                    <a:off x="382" y="1615"/>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0250" name="Group 119">
                <a:extLst>
                  <a:ext uri="{FF2B5EF4-FFF2-40B4-BE49-F238E27FC236}">
                    <a16:creationId xmlns:a16="http://schemas.microsoft.com/office/drawing/2014/main" id="{75AF966A-F059-3FB9-EA70-A921DA022A90}"/>
                  </a:ext>
                </a:extLst>
              </p:cNvPr>
              <p:cNvGrpSpPr>
                <a:grpSpLocks/>
              </p:cNvGrpSpPr>
              <p:nvPr/>
            </p:nvGrpSpPr>
            <p:grpSpPr bwMode="auto">
              <a:xfrm>
                <a:off x="885" y="1384"/>
                <a:ext cx="70" cy="586"/>
                <a:chOff x="885" y="1384"/>
                <a:chExt cx="70" cy="586"/>
              </a:xfrm>
            </p:grpSpPr>
            <p:sp>
              <p:nvSpPr>
                <p:cNvPr id="50289" name="Line 120">
                  <a:extLst>
                    <a:ext uri="{FF2B5EF4-FFF2-40B4-BE49-F238E27FC236}">
                      <a16:creationId xmlns:a16="http://schemas.microsoft.com/office/drawing/2014/main" id="{94915D5A-98AB-544D-A147-DC5C46DA461C}"/>
                    </a:ext>
                  </a:extLst>
                </p:cNvPr>
                <p:cNvSpPr>
                  <a:spLocks noChangeShapeType="1"/>
                </p:cNvSpPr>
                <p:nvPr/>
              </p:nvSpPr>
              <p:spPr bwMode="auto">
                <a:xfrm>
                  <a:off x="917" y="1386"/>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0" name="Line 121">
                  <a:extLst>
                    <a:ext uri="{FF2B5EF4-FFF2-40B4-BE49-F238E27FC236}">
                      <a16:creationId xmlns:a16="http://schemas.microsoft.com/office/drawing/2014/main" id="{A7019BB3-5BF5-51AB-D131-664000AFDE5F}"/>
                    </a:ext>
                  </a:extLst>
                </p:cNvPr>
                <p:cNvSpPr>
                  <a:spLocks noChangeShapeType="1"/>
                </p:cNvSpPr>
                <p:nvPr/>
              </p:nvSpPr>
              <p:spPr bwMode="auto">
                <a:xfrm>
                  <a:off x="917" y="1761"/>
                  <a:ext cx="0" cy="20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1" name="Line 122">
                  <a:extLst>
                    <a:ext uri="{FF2B5EF4-FFF2-40B4-BE49-F238E27FC236}">
                      <a16:creationId xmlns:a16="http://schemas.microsoft.com/office/drawing/2014/main" id="{5479432C-52C1-5124-72F5-D898BAE25478}"/>
                    </a:ext>
                  </a:extLst>
                </p:cNvPr>
                <p:cNvSpPr>
                  <a:spLocks noChangeShapeType="1"/>
                </p:cNvSpPr>
                <p:nvPr/>
              </p:nvSpPr>
              <p:spPr bwMode="auto">
                <a:xfrm flipH="1">
                  <a:off x="923" y="1384"/>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2" name="Line 123">
                  <a:extLst>
                    <a:ext uri="{FF2B5EF4-FFF2-40B4-BE49-F238E27FC236}">
                      <a16:creationId xmlns:a16="http://schemas.microsoft.com/office/drawing/2014/main" id="{CE9E68FD-C298-43CD-E4C5-EA6EF21E8707}"/>
                    </a:ext>
                  </a:extLst>
                </p:cNvPr>
                <p:cNvSpPr>
                  <a:spLocks noChangeShapeType="1"/>
                </p:cNvSpPr>
                <p:nvPr/>
              </p:nvSpPr>
              <p:spPr bwMode="auto">
                <a:xfrm flipH="1">
                  <a:off x="920" y="1970"/>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93" name="Group 124">
                  <a:extLst>
                    <a:ext uri="{FF2B5EF4-FFF2-40B4-BE49-F238E27FC236}">
                      <a16:creationId xmlns:a16="http://schemas.microsoft.com/office/drawing/2014/main" id="{34EA0025-1E07-1CD8-9B34-347FB880EDC6}"/>
                    </a:ext>
                  </a:extLst>
                </p:cNvPr>
                <p:cNvGrpSpPr>
                  <a:grpSpLocks/>
                </p:cNvGrpSpPr>
                <p:nvPr/>
              </p:nvGrpSpPr>
              <p:grpSpPr bwMode="auto">
                <a:xfrm>
                  <a:off x="885" y="1614"/>
                  <a:ext cx="70" cy="140"/>
                  <a:chOff x="885" y="1614"/>
                  <a:chExt cx="70" cy="140"/>
                </a:xfrm>
              </p:grpSpPr>
              <p:sp>
                <p:nvSpPr>
                  <p:cNvPr id="50294" name="Line 125">
                    <a:extLst>
                      <a:ext uri="{FF2B5EF4-FFF2-40B4-BE49-F238E27FC236}">
                        <a16:creationId xmlns:a16="http://schemas.microsoft.com/office/drawing/2014/main" id="{503B06C3-749C-3791-B9AE-12C18163782D}"/>
                      </a:ext>
                    </a:extLst>
                  </p:cNvPr>
                  <p:cNvSpPr>
                    <a:spLocks noChangeShapeType="1"/>
                  </p:cNvSpPr>
                  <p:nvPr/>
                </p:nvSpPr>
                <p:spPr bwMode="auto">
                  <a:xfrm flipH="1">
                    <a:off x="885" y="1650"/>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5" name="Line 126">
                    <a:extLst>
                      <a:ext uri="{FF2B5EF4-FFF2-40B4-BE49-F238E27FC236}">
                        <a16:creationId xmlns:a16="http://schemas.microsoft.com/office/drawing/2014/main" id="{9DEB35FE-D9F6-ED30-406E-17FD66D65F16}"/>
                      </a:ext>
                    </a:extLst>
                  </p:cNvPr>
                  <p:cNvSpPr>
                    <a:spLocks noChangeShapeType="1"/>
                  </p:cNvSpPr>
                  <p:nvPr/>
                </p:nvSpPr>
                <p:spPr bwMode="auto">
                  <a:xfrm>
                    <a:off x="887" y="1724"/>
                    <a:ext cx="31" cy="3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96" name="Line 127">
                    <a:extLst>
                      <a:ext uri="{FF2B5EF4-FFF2-40B4-BE49-F238E27FC236}">
                        <a16:creationId xmlns:a16="http://schemas.microsoft.com/office/drawing/2014/main" id="{6A5BA513-B630-604E-892D-9FCD89A1F4EF}"/>
                      </a:ext>
                    </a:extLst>
                  </p:cNvPr>
                  <p:cNvSpPr>
                    <a:spLocks noChangeShapeType="1"/>
                  </p:cNvSpPr>
                  <p:nvPr/>
                </p:nvSpPr>
                <p:spPr bwMode="auto">
                  <a:xfrm>
                    <a:off x="922" y="161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0251" name="Group 128">
                <a:extLst>
                  <a:ext uri="{FF2B5EF4-FFF2-40B4-BE49-F238E27FC236}">
                    <a16:creationId xmlns:a16="http://schemas.microsoft.com/office/drawing/2014/main" id="{33170335-DF8B-88CF-68FA-3D24EFC41757}"/>
                  </a:ext>
                </a:extLst>
              </p:cNvPr>
              <p:cNvGrpSpPr>
                <a:grpSpLocks/>
              </p:cNvGrpSpPr>
              <p:nvPr/>
            </p:nvGrpSpPr>
            <p:grpSpPr bwMode="auto">
              <a:xfrm>
                <a:off x="779" y="1326"/>
                <a:ext cx="178" cy="619"/>
                <a:chOff x="779" y="1326"/>
                <a:chExt cx="178" cy="619"/>
              </a:xfrm>
            </p:grpSpPr>
            <p:sp>
              <p:nvSpPr>
                <p:cNvPr id="50271" name="Line 129">
                  <a:extLst>
                    <a:ext uri="{FF2B5EF4-FFF2-40B4-BE49-F238E27FC236}">
                      <a16:creationId xmlns:a16="http://schemas.microsoft.com/office/drawing/2014/main" id="{4A2F0528-C97A-3D7E-F4B0-7AC07CBFED24}"/>
                    </a:ext>
                  </a:extLst>
                </p:cNvPr>
                <p:cNvSpPr>
                  <a:spLocks noChangeShapeType="1"/>
                </p:cNvSpPr>
                <p:nvPr/>
              </p:nvSpPr>
              <p:spPr bwMode="auto">
                <a:xfrm flipH="1">
                  <a:off x="784" y="1326"/>
                  <a:ext cx="1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2" name="Line 130">
                  <a:extLst>
                    <a:ext uri="{FF2B5EF4-FFF2-40B4-BE49-F238E27FC236}">
                      <a16:creationId xmlns:a16="http://schemas.microsoft.com/office/drawing/2014/main" id="{1B5A17C2-12ED-8754-AE0E-E9337BEA9864}"/>
                    </a:ext>
                  </a:extLst>
                </p:cNvPr>
                <p:cNvSpPr>
                  <a:spLocks noChangeShapeType="1"/>
                </p:cNvSpPr>
                <p:nvPr/>
              </p:nvSpPr>
              <p:spPr bwMode="auto">
                <a:xfrm>
                  <a:off x="779" y="1326"/>
                  <a:ext cx="0" cy="16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3" name="Line 131">
                  <a:extLst>
                    <a:ext uri="{FF2B5EF4-FFF2-40B4-BE49-F238E27FC236}">
                      <a16:creationId xmlns:a16="http://schemas.microsoft.com/office/drawing/2014/main" id="{15E895AD-FE72-3A46-CC74-91435731D023}"/>
                    </a:ext>
                  </a:extLst>
                </p:cNvPr>
                <p:cNvSpPr>
                  <a:spLocks noChangeShapeType="1"/>
                </p:cNvSpPr>
                <p:nvPr/>
              </p:nvSpPr>
              <p:spPr bwMode="auto">
                <a:xfrm>
                  <a:off x="780" y="1491"/>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4" name="Line 132">
                  <a:extLst>
                    <a:ext uri="{FF2B5EF4-FFF2-40B4-BE49-F238E27FC236}">
                      <a16:creationId xmlns:a16="http://schemas.microsoft.com/office/drawing/2014/main" id="{1380CDAB-E4A6-53FD-42EA-20BD3A8C33F3}"/>
                    </a:ext>
                  </a:extLst>
                </p:cNvPr>
                <p:cNvSpPr>
                  <a:spLocks noChangeShapeType="1"/>
                </p:cNvSpPr>
                <p:nvPr/>
              </p:nvSpPr>
              <p:spPr bwMode="auto">
                <a:xfrm flipV="1">
                  <a:off x="827" y="1468"/>
                  <a:ext cx="0" cy="2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5" name="Oval 133">
                  <a:extLst>
                    <a:ext uri="{FF2B5EF4-FFF2-40B4-BE49-F238E27FC236}">
                      <a16:creationId xmlns:a16="http://schemas.microsoft.com/office/drawing/2014/main" id="{AE962A04-67FD-B2CC-0476-0A2FDC7A9529}"/>
                    </a:ext>
                  </a:extLst>
                </p:cNvPr>
                <p:cNvSpPr>
                  <a:spLocks noChangeArrowheads="1"/>
                </p:cNvSpPr>
                <p:nvPr/>
              </p:nvSpPr>
              <p:spPr bwMode="auto">
                <a:xfrm>
                  <a:off x="818" y="1449"/>
                  <a:ext cx="16"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76" name="Oval 134">
                  <a:extLst>
                    <a:ext uri="{FF2B5EF4-FFF2-40B4-BE49-F238E27FC236}">
                      <a16:creationId xmlns:a16="http://schemas.microsoft.com/office/drawing/2014/main" id="{E5C23656-7E1A-0FAA-D09E-0869CC4D9D09}"/>
                    </a:ext>
                  </a:extLst>
                </p:cNvPr>
                <p:cNvSpPr>
                  <a:spLocks noChangeArrowheads="1"/>
                </p:cNvSpPr>
                <p:nvPr/>
              </p:nvSpPr>
              <p:spPr bwMode="auto">
                <a:xfrm>
                  <a:off x="820" y="1397"/>
                  <a:ext cx="16"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77" name="Line 135">
                  <a:extLst>
                    <a:ext uri="{FF2B5EF4-FFF2-40B4-BE49-F238E27FC236}">
                      <a16:creationId xmlns:a16="http://schemas.microsoft.com/office/drawing/2014/main" id="{478462C9-7037-90A7-E941-78F384193E5E}"/>
                    </a:ext>
                  </a:extLst>
                </p:cNvPr>
                <p:cNvSpPr>
                  <a:spLocks noChangeShapeType="1"/>
                </p:cNvSpPr>
                <p:nvPr/>
              </p:nvSpPr>
              <p:spPr bwMode="auto">
                <a:xfrm>
                  <a:off x="875" y="1376"/>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8" name="Line 136">
                  <a:extLst>
                    <a:ext uri="{FF2B5EF4-FFF2-40B4-BE49-F238E27FC236}">
                      <a16:creationId xmlns:a16="http://schemas.microsoft.com/office/drawing/2014/main" id="{906B64C1-C218-3498-497C-9B800D3EE92A}"/>
                    </a:ext>
                  </a:extLst>
                </p:cNvPr>
                <p:cNvSpPr>
                  <a:spLocks noChangeShapeType="1"/>
                </p:cNvSpPr>
                <p:nvPr/>
              </p:nvSpPr>
              <p:spPr bwMode="auto">
                <a:xfrm flipH="1" flipV="1">
                  <a:off x="802" y="1418"/>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9" name="Line 137">
                  <a:extLst>
                    <a:ext uri="{FF2B5EF4-FFF2-40B4-BE49-F238E27FC236}">
                      <a16:creationId xmlns:a16="http://schemas.microsoft.com/office/drawing/2014/main" id="{6C7B5899-A513-1AC0-9D51-4DA910045F89}"/>
                    </a:ext>
                  </a:extLst>
                </p:cNvPr>
                <p:cNvSpPr>
                  <a:spLocks noChangeShapeType="1"/>
                </p:cNvSpPr>
                <p:nvPr/>
              </p:nvSpPr>
              <p:spPr bwMode="auto">
                <a:xfrm>
                  <a:off x="880" y="1764"/>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0" name="Line 138">
                  <a:extLst>
                    <a:ext uri="{FF2B5EF4-FFF2-40B4-BE49-F238E27FC236}">
                      <a16:creationId xmlns:a16="http://schemas.microsoft.com/office/drawing/2014/main" id="{F4897A70-DF54-4CCD-4A90-D154D7F08C54}"/>
                    </a:ext>
                  </a:extLst>
                </p:cNvPr>
                <p:cNvSpPr>
                  <a:spLocks noChangeShapeType="1"/>
                </p:cNvSpPr>
                <p:nvPr/>
              </p:nvSpPr>
              <p:spPr bwMode="auto">
                <a:xfrm flipH="1">
                  <a:off x="831" y="1372"/>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1" name="Line 139">
                  <a:extLst>
                    <a:ext uri="{FF2B5EF4-FFF2-40B4-BE49-F238E27FC236}">
                      <a16:creationId xmlns:a16="http://schemas.microsoft.com/office/drawing/2014/main" id="{A637326C-292D-E7EA-DE5B-04849828754E}"/>
                    </a:ext>
                  </a:extLst>
                </p:cNvPr>
                <p:cNvSpPr>
                  <a:spLocks noChangeShapeType="1"/>
                </p:cNvSpPr>
                <p:nvPr/>
              </p:nvSpPr>
              <p:spPr bwMode="auto">
                <a:xfrm>
                  <a:off x="826" y="1375"/>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2" name="Line 140">
                  <a:extLst>
                    <a:ext uri="{FF2B5EF4-FFF2-40B4-BE49-F238E27FC236}">
                      <a16:creationId xmlns:a16="http://schemas.microsoft.com/office/drawing/2014/main" id="{68C4877F-8DB0-47C5-7871-09D729770601}"/>
                    </a:ext>
                  </a:extLst>
                </p:cNvPr>
                <p:cNvSpPr>
                  <a:spLocks noChangeShapeType="1"/>
                </p:cNvSpPr>
                <p:nvPr/>
              </p:nvSpPr>
              <p:spPr bwMode="auto">
                <a:xfrm flipH="1">
                  <a:off x="841" y="1861"/>
                  <a:ext cx="39" cy="4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83" name="Group 141">
                  <a:extLst>
                    <a:ext uri="{FF2B5EF4-FFF2-40B4-BE49-F238E27FC236}">
                      <a16:creationId xmlns:a16="http://schemas.microsoft.com/office/drawing/2014/main" id="{19D788EC-9EC6-FFCC-B606-EC6B97E474B7}"/>
                    </a:ext>
                  </a:extLst>
                </p:cNvPr>
                <p:cNvGrpSpPr>
                  <a:grpSpLocks/>
                </p:cNvGrpSpPr>
                <p:nvPr/>
              </p:nvGrpSpPr>
              <p:grpSpPr bwMode="auto">
                <a:xfrm>
                  <a:off x="841" y="1612"/>
                  <a:ext cx="70" cy="140"/>
                  <a:chOff x="841" y="1612"/>
                  <a:chExt cx="70" cy="140"/>
                </a:xfrm>
              </p:grpSpPr>
              <p:sp>
                <p:nvSpPr>
                  <p:cNvPr id="50286" name="Line 142">
                    <a:extLst>
                      <a:ext uri="{FF2B5EF4-FFF2-40B4-BE49-F238E27FC236}">
                        <a16:creationId xmlns:a16="http://schemas.microsoft.com/office/drawing/2014/main" id="{FF49572B-80C6-F621-4E1E-DFF33B5FBE8B}"/>
                      </a:ext>
                    </a:extLst>
                  </p:cNvPr>
                  <p:cNvSpPr>
                    <a:spLocks noChangeShapeType="1"/>
                  </p:cNvSpPr>
                  <p:nvPr/>
                </p:nvSpPr>
                <p:spPr bwMode="auto">
                  <a:xfrm flipH="1">
                    <a:off x="841" y="1648"/>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7" name="Line 143">
                    <a:extLst>
                      <a:ext uri="{FF2B5EF4-FFF2-40B4-BE49-F238E27FC236}">
                        <a16:creationId xmlns:a16="http://schemas.microsoft.com/office/drawing/2014/main" id="{F93ACD6B-800A-019D-CDC2-6D523FC8639C}"/>
                      </a:ext>
                    </a:extLst>
                  </p:cNvPr>
                  <p:cNvSpPr>
                    <a:spLocks noChangeShapeType="1"/>
                  </p:cNvSpPr>
                  <p:nvPr/>
                </p:nvSpPr>
                <p:spPr bwMode="auto">
                  <a:xfrm>
                    <a:off x="843" y="1720"/>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8" name="Line 144">
                    <a:extLst>
                      <a:ext uri="{FF2B5EF4-FFF2-40B4-BE49-F238E27FC236}">
                        <a16:creationId xmlns:a16="http://schemas.microsoft.com/office/drawing/2014/main" id="{4E7A3641-618B-8B0D-155B-A9888F2D0557}"/>
                      </a:ext>
                    </a:extLst>
                  </p:cNvPr>
                  <p:cNvSpPr>
                    <a:spLocks noChangeShapeType="1"/>
                  </p:cNvSpPr>
                  <p:nvPr/>
                </p:nvSpPr>
                <p:spPr bwMode="auto">
                  <a:xfrm>
                    <a:off x="878" y="1612"/>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84" name="Line 145">
                  <a:extLst>
                    <a:ext uri="{FF2B5EF4-FFF2-40B4-BE49-F238E27FC236}">
                      <a16:creationId xmlns:a16="http://schemas.microsoft.com/office/drawing/2014/main" id="{984A7E13-3D35-1C92-4F60-459617D64BB1}"/>
                    </a:ext>
                  </a:extLst>
                </p:cNvPr>
                <p:cNvSpPr>
                  <a:spLocks noChangeShapeType="1"/>
                </p:cNvSpPr>
                <p:nvPr/>
              </p:nvSpPr>
              <p:spPr bwMode="auto">
                <a:xfrm>
                  <a:off x="840" y="1906"/>
                  <a:ext cx="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85" name="Line 146">
                  <a:extLst>
                    <a:ext uri="{FF2B5EF4-FFF2-40B4-BE49-F238E27FC236}">
                      <a16:creationId xmlns:a16="http://schemas.microsoft.com/office/drawing/2014/main" id="{DEE65179-7228-94B5-20D3-0A9138011DC2}"/>
                    </a:ext>
                  </a:extLst>
                </p:cNvPr>
                <p:cNvSpPr>
                  <a:spLocks noChangeShapeType="1"/>
                </p:cNvSpPr>
                <p:nvPr/>
              </p:nvSpPr>
              <p:spPr bwMode="auto">
                <a:xfrm flipH="1">
                  <a:off x="798" y="1945"/>
                  <a:ext cx="3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252" name="Group 147">
                <a:extLst>
                  <a:ext uri="{FF2B5EF4-FFF2-40B4-BE49-F238E27FC236}">
                    <a16:creationId xmlns:a16="http://schemas.microsoft.com/office/drawing/2014/main" id="{58917D84-0ADC-BB57-BBCD-380C5BC6AEB8}"/>
                  </a:ext>
                </a:extLst>
              </p:cNvPr>
              <p:cNvGrpSpPr>
                <a:grpSpLocks/>
              </p:cNvGrpSpPr>
              <p:nvPr/>
            </p:nvGrpSpPr>
            <p:grpSpPr bwMode="auto">
              <a:xfrm>
                <a:off x="354" y="1330"/>
                <a:ext cx="407" cy="616"/>
                <a:chOff x="354" y="1330"/>
                <a:chExt cx="407" cy="616"/>
              </a:xfrm>
            </p:grpSpPr>
            <p:sp>
              <p:nvSpPr>
                <p:cNvPr id="50260" name="Line 148">
                  <a:extLst>
                    <a:ext uri="{FF2B5EF4-FFF2-40B4-BE49-F238E27FC236}">
                      <a16:creationId xmlns:a16="http://schemas.microsoft.com/office/drawing/2014/main" id="{03F62170-571A-BADB-0E58-CB7DE50334DF}"/>
                    </a:ext>
                  </a:extLst>
                </p:cNvPr>
                <p:cNvSpPr>
                  <a:spLocks noChangeShapeType="1"/>
                </p:cNvSpPr>
                <p:nvPr/>
              </p:nvSpPr>
              <p:spPr bwMode="auto">
                <a:xfrm flipH="1">
                  <a:off x="731" y="1901"/>
                  <a:ext cx="1" cy="4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1" name="Line 149">
                  <a:extLst>
                    <a:ext uri="{FF2B5EF4-FFF2-40B4-BE49-F238E27FC236}">
                      <a16:creationId xmlns:a16="http://schemas.microsoft.com/office/drawing/2014/main" id="{D5D4BF83-8AE2-652B-9F6B-C74F70B891AF}"/>
                    </a:ext>
                  </a:extLst>
                </p:cNvPr>
                <p:cNvSpPr>
                  <a:spLocks noChangeShapeType="1"/>
                </p:cNvSpPr>
                <p:nvPr/>
              </p:nvSpPr>
              <p:spPr bwMode="auto">
                <a:xfrm>
                  <a:off x="734" y="1946"/>
                  <a:ext cx="27"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2" name="Line 150">
                  <a:extLst>
                    <a:ext uri="{FF2B5EF4-FFF2-40B4-BE49-F238E27FC236}">
                      <a16:creationId xmlns:a16="http://schemas.microsoft.com/office/drawing/2014/main" id="{1C59DD95-EF7B-277F-B1EC-EC1EF149A57E}"/>
                    </a:ext>
                  </a:extLst>
                </p:cNvPr>
                <p:cNvSpPr>
                  <a:spLocks noChangeShapeType="1"/>
                </p:cNvSpPr>
                <p:nvPr/>
              </p:nvSpPr>
              <p:spPr bwMode="auto">
                <a:xfrm>
                  <a:off x="354" y="1330"/>
                  <a:ext cx="7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3" name="Line 151">
                  <a:extLst>
                    <a:ext uri="{FF2B5EF4-FFF2-40B4-BE49-F238E27FC236}">
                      <a16:creationId xmlns:a16="http://schemas.microsoft.com/office/drawing/2014/main" id="{09B85472-AE32-4407-6567-13BBC1F20B1C}"/>
                    </a:ext>
                  </a:extLst>
                </p:cNvPr>
                <p:cNvSpPr>
                  <a:spLocks noChangeShapeType="1"/>
                </p:cNvSpPr>
                <p:nvPr/>
              </p:nvSpPr>
              <p:spPr bwMode="auto">
                <a:xfrm>
                  <a:off x="429" y="1332"/>
                  <a:ext cx="0"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64" name="Group 152">
                  <a:extLst>
                    <a:ext uri="{FF2B5EF4-FFF2-40B4-BE49-F238E27FC236}">
                      <a16:creationId xmlns:a16="http://schemas.microsoft.com/office/drawing/2014/main" id="{6A3CF135-6F41-EA7A-CCF9-18628D037826}"/>
                    </a:ext>
                  </a:extLst>
                </p:cNvPr>
                <p:cNvGrpSpPr>
                  <a:grpSpLocks/>
                </p:cNvGrpSpPr>
                <p:nvPr/>
              </p:nvGrpSpPr>
              <p:grpSpPr bwMode="auto">
                <a:xfrm>
                  <a:off x="393" y="1615"/>
                  <a:ext cx="70" cy="140"/>
                  <a:chOff x="393" y="1615"/>
                  <a:chExt cx="70" cy="140"/>
                </a:xfrm>
              </p:grpSpPr>
              <p:sp>
                <p:nvSpPr>
                  <p:cNvPr id="50268" name="Line 153">
                    <a:extLst>
                      <a:ext uri="{FF2B5EF4-FFF2-40B4-BE49-F238E27FC236}">
                        <a16:creationId xmlns:a16="http://schemas.microsoft.com/office/drawing/2014/main" id="{A240AB70-BFA7-11D6-BA18-8E8383347D7C}"/>
                      </a:ext>
                    </a:extLst>
                  </p:cNvPr>
                  <p:cNvSpPr>
                    <a:spLocks noChangeShapeType="1"/>
                  </p:cNvSpPr>
                  <p:nvPr/>
                </p:nvSpPr>
                <p:spPr bwMode="auto">
                  <a:xfrm flipH="1">
                    <a:off x="393" y="1651"/>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9" name="Line 154">
                    <a:extLst>
                      <a:ext uri="{FF2B5EF4-FFF2-40B4-BE49-F238E27FC236}">
                        <a16:creationId xmlns:a16="http://schemas.microsoft.com/office/drawing/2014/main" id="{F2B2DC94-86C3-6BE4-C3A4-2BE15C6B9F9B}"/>
                      </a:ext>
                    </a:extLst>
                  </p:cNvPr>
                  <p:cNvSpPr>
                    <a:spLocks noChangeShapeType="1"/>
                  </p:cNvSpPr>
                  <p:nvPr/>
                </p:nvSpPr>
                <p:spPr bwMode="auto">
                  <a:xfrm>
                    <a:off x="396" y="1725"/>
                    <a:ext cx="3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0" name="Line 155">
                    <a:extLst>
                      <a:ext uri="{FF2B5EF4-FFF2-40B4-BE49-F238E27FC236}">
                        <a16:creationId xmlns:a16="http://schemas.microsoft.com/office/drawing/2014/main" id="{AB8A8DA5-F10C-DF0F-E9E5-BF9227663C68}"/>
                      </a:ext>
                    </a:extLst>
                  </p:cNvPr>
                  <p:cNvSpPr>
                    <a:spLocks noChangeShapeType="1"/>
                  </p:cNvSpPr>
                  <p:nvPr/>
                </p:nvSpPr>
                <p:spPr bwMode="auto">
                  <a:xfrm>
                    <a:off x="431" y="1615"/>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65" name="Line 156">
                  <a:extLst>
                    <a:ext uri="{FF2B5EF4-FFF2-40B4-BE49-F238E27FC236}">
                      <a16:creationId xmlns:a16="http://schemas.microsoft.com/office/drawing/2014/main" id="{5E42630F-016B-22BE-6764-50614CC14B63}"/>
                    </a:ext>
                  </a:extLst>
                </p:cNvPr>
                <p:cNvSpPr>
                  <a:spLocks noChangeShapeType="1"/>
                </p:cNvSpPr>
                <p:nvPr/>
              </p:nvSpPr>
              <p:spPr bwMode="auto">
                <a:xfrm>
                  <a:off x="479" y="1893"/>
                  <a:ext cx="24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6" name="Line 157">
                  <a:extLst>
                    <a:ext uri="{FF2B5EF4-FFF2-40B4-BE49-F238E27FC236}">
                      <a16:creationId xmlns:a16="http://schemas.microsoft.com/office/drawing/2014/main" id="{A438A537-1C6E-FE06-1DF4-3DCEDE6EEFCA}"/>
                    </a:ext>
                  </a:extLst>
                </p:cNvPr>
                <p:cNvSpPr>
                  <a:spLocks noChangeShapeType="1"/>
                </p:cNvSpPr>
                <p:nvPr/>
              </p:nvSpPr>
              <p:spPr bwMode="auto">
                <a:xfrm flipH="1">
                  <a:off x="428" y="1765"/>
                  <a:ext cx="1" cy="7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67" name="Line 158">
                  <a:extLst>
                    <a:ext uri="{FF2B5EF4-FFF2-40B4-BE49-F238E27FC236}">
                      <a16:creationId xmlns:a16="http://schemas.microsoft.com/office/drawing/2014/main" id="{3BB220EC-9968-3F10-66E8-A0A14A16D46D}"/>
                    </a:ext>
                  </a:extLst>
                </p:cNvPr>
                <p:cNvSpPr>
                  <a:spLocks noChangeShapeType="1"/>
                </p:cNvSpPr>
                <p:nvPr/>
              </p:nvSpPr>
              <p:spPr bwMode="auto">
                <a:xfrm>
                  <a:off x="434" y="1853"/>
                  <a:ext cx="38"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53" name="Rectangle 159">
                <a:extLst>
                  <a:ext uri="{FF2B5EF4-FFF2-40B4-BE49-F238E27FC236}">
                    <a16:creationId xmlns:a16="http://schemas.microsoft.com/office/drawing/2014/main" id="{223B5372-9506-F2EE-1B49-692AE48753B4}"/>
                  </a:ext>
                </a:extLst>
              </p:cNvPr>
              <p:cNvSpPr>
                <a:spLocks noChangeArrowheads="1"/>
              </p:cNvSpPr>
              <p:nvPr/>
            </p:nvSpPr>
            <p:spPr bwMode="auto">
              <a:xfrm>
                <a:off x="131" y="1663"/>
                <a:ext cx="146" cy="2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54" name="Line 160">
                <a:extLst>
                  <a:ext uri="{FF2B5EF4-FFF2-40B4-BE49-F238E27FC236}">
                    <a16:creationId xmlns:a16="http://schemas.microsoft.com/office/drawing/2014/main" id="{E384BE37-A3C9-B40D-6479-C9EB37363710}"/>
                  </a:ext>
                </a:extLst>
              </p:cNvPr>
              <p:cNvSpPr>
                <a:spLocks noChangeShapeType="1"/>
              </p:cNvSpPr>
              <p:nvPr/>
            </p:nvSpPr>
            <p:spPr bwMode="auto">
              <a:xfrm flipV="1">
                <a:off x="280" y="2113"/>
                <a:ext cx="501" cy="2"/>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5" name="Line 161">
                <a:extLst>
                  <a:ext uri="{FF2B5EF4-FFF2-40B4-BE49-F238E27FC236}">
                    <a16:creationId xmlns:a16="http://schemas.microsoft.com/office/drawing/2014/main" id="{B8FC5D75-B081-AF6F-D72D-4EB54B983ACE}"/>
                  </a:ext>
                </a:extLst>
              </p:cNvPr>
              <p:cNvSpPr>
                <a:spLocks noChangeShapeType="1"/>
              </p:cNvSpPr>
              <p:nvPr/>
            </p:nvSpPr>
            <p:spPr bwMode="auto">
              <a:xfrm>
                <a:off x="228" y="1686"/>
                <a:ext cx="2" cy="369"/>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6" name="Line 162">
                <a:extLst>
                  <a:ext uri="{FF2B5EF4-FFF2-40B4-BE49-F238E27FC236}">
                    <a16:creationId xmlns:a16="http://schemas.microsoft.com/office/drawing/2014/main" id="{416A0BB0-4E66-3768-A2E9-0CB5BE829EAF}"/>
                  </a:ext>
                </a:extLst>
              </p:cNvPr>
              <p:cNvSpPr>
                <a:spLocks noChangeShapeType="1"/>
              </p:cNvSpPr>
              <p:nvPr/>
            </p:nvSpPr>
            <p:spPr bwMode="auto">
              <a:xfrm>
                <a:off x="230" y="2065"/>
                <a:ext cx="38" cy="38"/>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7" name="Line 163">
                <a:extLst>
                  <a:ext uri="{FF2B5EF4-FFF2-40B4-BE49-F238E27FC236}">
                    <a16:creationId xmlns:a16="http://schemas.microsoft.com/office/drawing/2014/main" id="{5E458A94-89EF-B9D4-5D05-3E4DF13A3E61}"/>
                  </a:ext>
                </a:extLst>
              </p:cNvPr>
              <p:cNvSpPr>
                <a:spLocks noChangeShapeType="1"/>
              </p:cNvSpPr>
              <p:nvPr/>
            </p:nvSpPr>
            <p:spPr bwMode="auto">
              <a:xfrm>
                <a:off x="784" y="2080"/>
                <a:ext cx="0" cy="24"/>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58" name="Rectangle 164">
                <a:extLst>
                  <a:ext uri="{FF2B5EF4-FFF2-40B4-BE49-F238E27FC236}">
                    <a16:creationId xmlns:a16="http://schemas.microsoft.com/office/drawing/2014/main" id="{6115A469-078F-58F0-D128-7719F747326F}"/>
                  </a:ext>
                </a:extLst>
              </p:cNvPr>
              <p:cNvSpPr>
                <a:spLocks noChangeArrowheads="1"/>
              </p:cNvSpPr>
              <p:nvPr/>
            </p:nvSpPr>
            <p:spPr bwMode="auto">
              <a:xfrm>
                <a:off x="672" y="1929"/>
                <a:ext cx="25" cy="146"/>
              </a:xfrm>
              <a:prstGeom prst="rect">
                <a:avLst/>
              </a:prstGeom>
              <a:solidFill>
                <a:schemeClr val="folHlink"/>
              </a:solidFill>
              <a:ln w="1270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259" name="Line 165">
                <a:extLst>
                  <a:ext uri="{FF2B5EF4-FFF2-40B4-BE49-F238E27FC236}">
                    <a16:creationId xmlns:a16="http://schemas.microsoft.com/office/drawing/2014/main" id="{24A52B1A-A079-ECD0-4F09-FE1EE22E9CDE}"/>
                  </a:ext>
                </a:extLst>
              </p:cNvPr>
              <p:cNvSpPr>
                <a:spLocks noChangeShapeType="1"/>
              </p:cNvSpPr>
              <p:nvPr/>
            </p:nvSpPr>
            <p:spPr bwMode="auto">
              <a:xfrm>
                <a:off x="684" y="2081"/>
                <a:ext cx="0" cy="24"/>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0184" name="Rectangle 216">
            <a:extLst>
              <a:ext uri="{FF2B5EF4-FFF2-40B4-BE49-F238E27FC236}">
                <a16:creationId xmlns:a16="http://schemas.microsoft.com/office/drawing/2014/main" id="{B3BE42FE-32CA-6C2D-1C0F-F9EB9CC1CE73}"/>
              </a:ext>
            </a:extLst>
          </p:cNvPr>
          <p:cNvSpPr>
            <a:spLocks noChangeArrowheads="1"/>
          </p:cNvSpPr>
          <p:nvPr/>
        </p:nvSpPr>
        <p:spPr bwMode="auto">
          <a:xfrm>
            <a:off x="5414963" y="3849688"/>
            <a:ext cx="1254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13S</a:t>
            </a:r>
          </a:p>
        </p:txBody>
      </p:sp>
      <p:sp>
        <p:nvSpPr>
          <p:cNvPr id="50185" name="Rectangle 217">
            <a:extLst>
              <a:ext uri="{FF2B5EF4-FFF2-40B4-BE49-F238E27FC236}">
                <a16:creationId xmlns:a16="http://schemas.microsoft.com/office/drawing/2014/main" id="{E00D6863-79F0-9792-CEC8-AF2E939C6C83}"/>
              </a:ext>
            </a:extLst>
          </p:cNvPr>
          <p:cNvSpPr>
            <a:spLocks noChangeArrowheads="1"/>
          </p:cNvSpPr>
          <p:nvPr/>
        </p:nvSpPr>
        <p:spPr bwMode="auto">
          <a:xfrm>
            <a:off x="5480050" y="5786438"/>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50186" name="Rectangle 218">
            <a:extLst>
              <a:ext uri="{FF2B5EF4-FFF2-40B4-BE49-F238E27FC236}">
                <a16:creationId xmlns:a16="http://schemas.microsoft.com/office/drawing/2014/main" id="{D6C9D79D-50DC-52BA-C16A-409BBD237229}"/>
              </a:ext>
            </a:extLst>
          </p:cNvPr>
          <p:cNvSpPr>
            <a:spLocks noChangeArrowheads="1"/>
          </p:cNvSpPr>
          <p:nvPr/>
        </p:nvSpPr>
        <p:spPr bwMode="auto">
          <a:xfrm>
            <a:off x="5203825" y="4283075"/>
            <a:ext cx="1676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Self Contained</a:t>
            </a:r>
          </a:p>
          <a:p>
            <a:pPr algn="ctr">
              <a:spcBef>
                <a:spcPct val="50000"/>
              </a:spcBef>
            </a:pPr>
            <a:r>
              <a:rPr lang="en-US" altLang="en-US" sz="1600" b="1"/>
              <a:t>3 wire delta</a:t>
            </a:r>
          </a:p>
        </p:txBody>
      </p:sp>
      <p:grpSp>
        <p:nvGrpSpPr>
          <p:cNvPr id="50187" name="Group 219">
            <a:extLst>
              <a:ext uri="{FF2B5EF4-FFF2-40B4-BE49-F238E27FC236}">
                <a16:creationId xmlns:a16="http://schemas.microsoft.com/office/drawing/2014/main" id="{5BF985F1-6250-1F55-D24B-A50080F268B4}"/>
              </a:ext>
            </a:extLst>
          </p:cNvPr>
          <p:cNvGrpSpPr>
            <a:grpSpLocks/>
          </p:cNvGrpSpPr>
          <p:nvPr/>
        </p:nvGrpSpPr>
        <p:grpSpPr bwMode="auto">
          <a:xfrm>
            <a:off x="5037138" y="1516063"/>
            <a:ext cx="2008187" cy="2054225"/>
            <a:chOff x="591" y="989"/>
            <a:chExt cx="1265" cy="1294"/>
          </a:xfrm>
        </p:grpSpPr>
        <p:sp>
          <p:nvSpPr>
            <p:cNvPr id="50188" name="Oval 220">
              <a:extLst>
                <a:ext uri="{FF2B5EF4-FFF2-40B4-BE49-F238E27FC236}">
                  <a16:creationId xmlns:a16="http://schemas.microsoft.com/office/drawing/2014/main" id="{71F391A2-63CE-F696-4B1A-946639D5547A}"/>
                </a:ext>
              </a:extLst>
            </p:cNvPr>
            <p:cNvSpPr>
              <a:spLocks noChangeArrowheads="1"/>
            </p:cNvSpPr>
            <p:nvPr/>
          </p:nvSpPr>
          <p:spPr bwMode="auto">
            <a:xfrm>
              <a:off x="591" y="989"/>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0189" name="Group 221">
              <a:extLst>
                <a:ext uri="{FF2B5EF4-FFF2-40B4-BE49-F238E27FC236}">
                  <a16:creationId xmlns:a16="http://schemas.microsoft.com/office/drawing/2014/main" id="{EBF15193-7503-B926-374F-EAC61AD722C3}"/>
                </a:ext>
              </a:extLst>
            </p:cNvPr>
            <p:cNvGrpSpPr>
              <a:grpSpLocks/>
            </p:cNvGrpSpPr>
            <p:nvPr/>
          </p:nvGrpSpPr>
          <p:grpSpPr bwMode="auto">
            <a:xfrm>
              <a:off x="888" y="1230"/>
              <a:ext cx="671" cy="813"/>
              <a:chOff x="888" y="1230"/>
              <a:chExt cx="671" cy="813"/>
            </a:xfrm>
          </p:grpSpPr>
          <p:sp>
            <p:nvSpPr>
              <p:cNvPr id="50190" name="Line 222">
                <a:extLst>
                  <a:ext uri="{FF2B5EF4-FFF2-40B4-BE49-F238E27FC236}">
                    <a16:creationId xmlns:a16="http://schemas.microsoft.com/office/drawing/2014/main" id="{1B3C0B27-A4AB-E985-8035-77D263D19722}"/>
                  </a:ext>
                </a:extLst>
              </p:cNvPr>
              <p:cNvSpPr>
                <a:spLocks noChangeShapeType="1"/>
              </p:cNvSpPr>
              <p:nvPr/>
            </p:nvSpPr>
            <p:spPr bwMode="auto">
              <a:xfrm>
                <a:off x="924" y="1352"/>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1" name="Line 223">
                <a:extLst>
                  <a:ext uri="{FF2B5EF4-FFF2-40B4-BE49-F238E27FC236}">
                    <a16:creationId xmlns:a16="http://schemas.microsoft.com/office/drawing/2014/main" id="{17ADE1AC-3769-09D0-402E-E59C9F0A8FA1}"/>
                  </a:ext>
                </a:extLst>
              </p:cNvPr>
              <p:cNvSpPr>
                <a:spLocks noChangeShapeType="1"/>
              </p:cNvSpPr>
              <p:nvPr/>
            </p:nvSpPr>
            <p:spPr bwMode="auto">
              <a:xfrm>
                <a:off x="923" y="1940"/>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2" name="Rectangle 224">
                <a:extLst>
                  <a:ext uri="{FF2B5EF4-FFF2-40B4-BE49-F238E27FC236}">
                    <a16:creationId xmlns:a16="http://schemas.microsoft.com/office/drawing/2014/main" id="{ECAF23D9-6670-FDA3-044F-61546A582F23}"/>
                  </a:ext>
                </a:extLst>
              </p:cNvPr>
              <p:cNvSpPr>
                <a:spLocks noChangeArrowheads="1"/>
              </p:cNvSpPr>
              <p:nvPr/>
            </p:nvSpPr>
            <p:spPr bwMode="auto">
              <a:xfrm>
                <a:off x="898"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193" name="Rectangle 225">
                <a:extLst>
                  <a:ext uri="{FF2B5EF4-FFF2-40B4-BE49-F238E27FC236}">
                    <a16:creationId xmlns:a16="http://schemas.microsoft.com/office/drawing/2014/main" id="{04979D07-F512-16A7-7172-A7CB8E5EAB78}"/>
                  </a:ext>
                </a:extLst>
              </p:cNvPr>
              <p:cNvSpPr>
                <a:spLocks noChangeArrowheads="1"/>
              </p:cNvSpPr>
              <p:nvPr/>
            </p:nvSpPr>
            <p:spPr bwMode="auto">
              <a:xfrm>
                <a:off x="1528" y="1898"/>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194" name="Rectangle 226">
                <a:extLst>
                  <a:ext uri="{FF2B5EF4-FFF2-40B4-BE49-F238E27FC236}">
                    <a16:creationId xmlns:a16="http://schemas.microsoft.com/office/drawing/2014/main" id="{F1F058D3-9C02-265A-6A83-E26D30A356D7}"/>
                  </a:ext>
                </a:extLst>
              </p:cNvPr>
              <p:cNvSpPr>
                <a:spLocks noChangeArrowheads="1"/>
              </p:cNvSpPr>
              <p:nvPr/>
            </p:nvSpPr>
            <p:spPr bwMode="auto">
              <a:xfrm>
                <a:off x="1120" y="1899"/>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195" name="Rectangle 227">
                <a:extLst>
                  <a:ext uri="{FF2B5EF4-FFF2-40B4-BE49-F238E27FC236}">
                    <a16:creationId xmlns:a16="http://schemas.microsoft.com/office/drawing/2014/main" id="{B8018EAB-87C0-F7CC-46A2-399A713D202A}"/>
                  </a:ext>
                </a:extLst>
              </p:cNvPr>
              <p:cNvSpPr>
                <a:spLocks noChangeArrowheads="1"/>
              </p:cNvSpPr>
              <p:nvPr/>
            </p:nvSpPr>
            <p:spPr bwMode="auto">
              <a:xfrm>
                <a:off x="1340"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196" name="Rectangle 228">
                <a:extLst>
                  <a:ext uri="{FF2B5EF4-FFF2-40B4-BE49-F238E27FC236}">
                    <a16:creationId xmlns:a16="http://schemas.microsoft.com/office/drawing/2014/main" id="{E056F55F-AF82-BC6E-3F79-880FC4ED4733}"/>
                  </a:ext>
                </a:extLst>
              </p:cNvPr>
              <p:cNvSpPr>
                <a:spLocks noChangeArrowheads="1"/>
              </p:cNvSpPr>
              <p:nvPr/>
            </p:nvSpPr>
            <p:spPr bwMode="auto">
              <a:xfrm>
                <a:off x="888" y="1234"/>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197" name="Rectangle 229">
                <a:extLst>
                  <a:ext uri="{FF2B5EF4-FFF2-40B4-BE49-F238E27FC236}">
                    <a16:creationId xmlns:a16="http://schemas.microsoft.com/office/drawing/2014/main" id="{910FCC34-C5F7-5EED-AF04-E2DC0CA61EBF}"/>
                  </a:ext>
                </a:extLst>
              </p:cNvPr>
              <p:cNvSpPr>
                <a:spLocks noChangeArrowheads="1"/>
              </p:cNvSpPr>
              <p:nvPr/>
            </p:nvSpPr>
            <p:spPr bwMode="auto">
              <a:xfrm>
                <a:off x="1538" y="1234"/>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0198" name="Rectangle 230">
                <a:extLst>
                  <a:ext uri="{FF2B5EF4-FFF2-40B4-BE49-F238E27FC236}">
                    <a16:creationId xmlns:a16="http://schemas.microsoft.com/office/drawing/2014/main" id="{EA3430D4-96BD-4016-380D-F8C15DE9C451}"/>
                  </a:ext>
                </a:extLst>
              </p:cNvPr>
              <p:cNvSpPr>
                <a:spLocks noChangeArrowheads="1"/>
              </p:cNvSpPr>
              <p:nvPr/>
            </p:nvSpPr>
            <p:spPr bwMode="auto">
              <a:xfrm>
                <a:off x="1127" y="1234"/>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0199" name="Group 231">
                <a:extLst>
                  <a:ext uri="{FF2B5EF4-FFF2-40B4-BE49-F238E27FC236}">
                    <a16:creationId xmlns:a16="http://schemas.microsoft.com/office/drawing/2014/main" id="{115568A2-3D83-78A2-6813-B281CE4ED1EB}"/>
                  </a:ext>
                </a:extLst>
              </p:cNvPr>
              <p:cNvGrpSpPr>
                <a:grpSpLocks/>
              </p:cNvGrpSpPr>
              <p:nvPr/>
            </p:nvGrpSpPr>
            <p:grpSpPr bwMode="auto">
              <a:xfrm>
                <a:off x="914" y="1352"/>
                <a:ext cx="70" cy="584"/>
                <a:chOff x="914" y="1352"/>
                <a:chExt cx="70" cy="584"/>
              </a:xfrm>
            </p:grpSpPr>
            <p:sp>
              <p:nvSpPr>
                <p:cNvPr id="50232" name="Line 232">
                  <a:extLst>
                    <a:ext uri="{FF2B5EF4-FFF2-40B4-BE49-F238E27FC236}">
                      <a16:creationId xmlns:a16="http://schemas.microsoft.com/office/drawing/2014/main" id="{98A213A2-6E95-7F5F-7493-0136DD72E236}"/>
                    </a:ext>
                  </a:extLst>
                </p:cNvPr>
                <p:cNvSpPr>
                  <a:spLocks noChangeShapeType="1"/>
                </p:cNvSpPr>
                <p:nvPr/>
              </p:nvSpPr>
              <p:spPr bwMode="auto">
                <a:xfrm>
                  <a:off x="952"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3" name="Line 233">
                  <a:extLst>
                    <a:ext uri="{FF2B5EF4-FFF2-40B4-BE49-F238E27FC236}">
                      <a16:creationId xmlns:a16="http://schemas.microsoft.com/office/drawing/2014/main" id="{F72F3407-69D0-4607-A38E-2B85E69F3ACA}"/>
                    </a:ext>
                  </a:extLst>
                </p:cNvPr>
                <p:cNvSpPr>
                  <a:spLocks noChangeShapeType="1"/>
                </p:cNvSpPr>
                <p:nvPr/>
              </p:nvSpPr>
              <p:spPr bwMode="auto">
                <a:xfrm>
                  <a:off x="952"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4" name="Line 234">
                  <a:extLst>
                    <a:ext uri="{FF2B5EF4-FFF2-40B4-BE49-F238E27FC236}">
                      <a16:creationId xmlns:a16="http://schemas.microsoft.com/office/drawing/2014/main" id="{6D388459-AF73-640C-EEAF-CFBC1FD9C0D5}"/>
                    </a:ext>
                  </a:extLst>
                </p:cNvPr>
                <p:cNvSpPr>
                  <a:spLocks noChangeShapeType="1"/>
                </p:cNvSpPr>
                <p:nvPr/>
              </p:nvSpPr>
              <p:spPr bwMode="auto">
                <a:xfrm>
                  <a:off x="918"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5" name="Line 235">
                  <a:extLst>
                    <a:ext uri="{FF2B5EF4-FFF2-40B4-BE49-F238E27FC236}">
                      <a16:creationId xmlns:a16="http://schemas.microsoft.com/office/drawing/2014/main" id="{2B9596B3-3456-7D81-0CC0-40B720B11317}"/>
                    </a:ext>
                  </a:extLst>
                </p:cNvPr>
                <p:cNvSpPr>
                  <a:spLocks noChangeShapeType="1"/>
                </p:cNvSpPr>
                <p:nvPr/>
              </p:nvSpPr>
              <p:spPr bwMode="auto">
                <a:xfrm>
                  <a:off x="925"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36" name="Group 236">
                  <a:extLst>
                    <a:ext uri="{FF2B5EF4-FFF2-40B4-BE49-F238E27FC236}">
                      <a16:creationId xmlns:a16="http://schemas.microsoft.com/office/drawing/2014/main" id="{6EE252C9-4A0F-3CA9-1D2E-A3EAE40C5317}"/>
                    </a:ext>
                  </a:extLst>
                </p:cNvPr>
                <p:cNvGrpSpPr>
                  <a:grpSpLocks/>
                </p:cNvGrpSpPr>
                <p:nvPr/>
              </p:nvGrpSpPr>
              <p:grpSpPr bwMode="auto">
                <a:xfrm>
                  <a:off x="914" y="1581"/>
                  <a:ext cx="70" cy="140"/>
                  <a:chOff x="914" y="1581"/>
                  <a:chExt cx="70" cy="140"/>
                </a:xfrm>
              </p:grpSpPr>
              <p:sp>
                <p:nvSpPr>
                  <p:cNvPr id="50237" name="Line 237">
                    <a:extLst>
                      <a:ext uri="{FF2B5EF4-FFF2-40B4-BE49-F238E27FC236}">
                        <a16:creationId xmlns:a16="http://schemas.microsoft.com/office/drawing/2014/main" id="{D89D229F-7440-FACD-887A-E98AE2BF0067}"/>
                      </a:ext>
                    </a:extLst>
                  </p:cNvPr>
                  <p:cNvSpPr>
                    <a:spLocks noChangeShapeType="1"/>
                  </p:cNvSpPr>
                  <p:nvPr/>
                </p:nvSpPr>
                <p:spPr bwMode="auto">
                  <a:xfrm flipH="1">
                    <a:off x="914"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8" name="Line 238">
                    <a:extLst>
                      <a:ext uri="{FF2B5EF4-FFF2-40B4-BE49-F238E27FC236}">
                        <a16:creationId xmlns:a16="http://schemas.microsoft.com/office/drawing/2014/main" id="{0ABE72D9-89F9-7DCD-FAF7-E57D2301CA7B}"/>
                      </a:ext>
                    </a:extLst>
                  </p:cNvPr>
                  <p:cNvSpPr>
                    <a:spLocks noChangeShapeType="1"/>
                  </p:cNvSpPr>
                  <p:nvPr/>
                </p:nvSpPr>
                <p:spPr bwMode="auto">
                  <a:xfrm>
                    <a:off x="916"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9" name="Line 239">
                    <a:extLst>
                      <a:ext uri="{FF2B5EF4-FFF2-40B4-BE49-F238E27FC236}">
                        <a16:creationId xmlns:a16="http://schemas.microsoft.com/office/drawing/2014/main" id="{2AD5ACEB-1B52-D569-8EEA-F3066D890BDE}"/>
                      </a:ext>
                    </a:extLst>
                  </p:cNvPr>
                  <p:cNvSpPr>
                    <a:spLocks noChangeShapeType="1"/>
                  </p:cNvSpPr>
                  <p:nvPr/>
                </p:nvSpPr>
                <p:spPr bwMode="auto">
                  <a:xfrm>
                    <a:off x="951"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0200" name="Group 240">
                <a:extLst>
                  <a:ext uri="{FF2B5EF4-FFF2-40B4-BE49-F238E27FC236}">
                    <a16:creationId xmlns:a16="http://schemas.microsoft.com/office/drawing/2014/main" id="{F0BD41DB-943A-E3CC-0951-67BCA84CB270}"/>
                  </a:ext>
                </a:extLst>
              </p:cNvPr>
              <p:cNvGrpSpPr>
                <a:grpSpLocks/>
              </p:cNvGrpSpPr>
              <p:nvPr/>
            </p:nvGrpSpPr>
            <p:grpSpPr bwMode="auto">
              <a:xfrm>
                <a:off x="1454" y="1350"/>
                <a:ext cx="70" cy="585"/>
                <a:chOff x="1454" y="1350"/>
                <a:chExt cx="70" cy="585"/>
              </a:xfrm>
            </p:grpSpPr>
            <p:sp>
              <p:nvSpPr>
                <p:cNvPr id="50224" name="Line 241">
                  <a:extLst>
                    <a:ext uri="{FF2B5EF4-FFF2-40B4-BE49-F238E27FC236}">
                      <a16:creationId xmlns:a16="http://schemas.microsoft.com/office/drawing/2014/main" id="{9B33AF10-8F73-5623-29A9-43FB8B938DFB}"/>
                    </a:ext>
                  </a:extLst>
                </p:cNvPr>
                <p:cNvSpPr>
                  <a:spLocks noChangeShapeType="1"/>
                </p:cNvSpPr>
                <p:nvPr/>
              </p:nvSpPr>
              <p:spPr bwMode="auto">
                <a:xfrm>
                  <a:off x="1486"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5" name="Line 242">
                  <a:extLst>
                    <a:ext uri="{FF2B5EF4-FFF2-40B4-BE49-F238E27FC236}">
                      <a16:creationId xmlns:a16="http://schemas.microsoft.com/office/drawing/2014/main" id="{3C6192FB-7541-CD80-FF11-99A1E8F32041}"/>
                    </a:ext>
                  </a:extLst>
                </p:cNvPr>
                <p:cNvSpPr>
                  <a:spLocks noChangeShapeType="1"/>
                </p:cNvSpPr>
                <p:nvPr/>
              </p:nvSpPr>
              <p:spPr bwMode="auto">
                <a:xfrm>
                  <a:off x="1486"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6" name="Line 243">
                  <a:extLst>
                    <a:ext uri="{FF2B5EF4-FFF2-40B4-BE49-F238E27FC236}">
                      <a16:creationId xmlns:a16="http://schemas.microsoft.com/office/drawing/2014/main" id="{B4510774-60BA-37A7-C961-7EAB9DB3CB94}"/>
                    </a:ext>
                  </a:extLst>
                </p:cNvPr>
                <p:cNvSpPr>
                  <a:spLocks noChangeShapeType="1"/>
                </p:cNvSpPr>
                <p:nvPr/>
              </p:nvSpPr>
              <p:spPr bwMode="auto">
                <a:xfrm flipH="1">
                  <a:off x="1492"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7" name="Line 244">
                  <a:extLst>
                    <a:ext uri="{FF2B5EF4-FFF2-40B4-BE49-F238E27FC236}">
                      <a16:creationId xmlns:a16="http://schemas.microsoft.com/office/drawing/2014/main" id="{C1545D9F-BAF6-5A29-B8C3-18D47E2F480F}"/>
                    </a:ext>
                  </a:extLst>
                </p:cNvPr>
                <p:cNvSpPr>
                  <a:spLocks noChangeShapeType="1"/>
                </p:cNvSpPr>
                <p:nvPr/>
              </p:nvSpPr>
              <p:spPr bwMode="auto">
                <a:xfrm flipH="1">
                  <a:off x="1489"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28" name="Group 245">
                  <a:extLst>
                    <a:ext uri="{FF2B5EF4-FFF2-40B4-BE49-F238E27FC236}">
                      <a16:creationId xmlns:a16="http://schemas.microsoft.com/office/drawing/2014/main" id="{EECF6BC5-29CE-FC96-AA9F-B657727C12B6}"/>
                    </a:ext>
                  </a:extLst>
                </p:cNvPr>
                <p:cNvGrpSpPr>
                  <a:grpSpLocks/>
                </p:cNvGrpSpPr>
                <p:nvPr/>
              </p:nvGrpSpPr>
              <p:grpSpPr bwMode="auto">
                <a:xfrm>
                  <a:off x="1454" y="1580"/>
                  <a:ext cx="70" cy="140"/>
                  <a:chOff x="1454" y="1580"/>
                  <a:chExt cx="70" cy="140"/>
                </a:xfrm>
              </p:grpSpPr>
              <p:sp>
                <p:nvSpPr>
                  <p:cNvPr id="50229" name="Line 246">
                    <a:extLst>
                      <a:ext uri="{FF2B5EF4-FFF2-40B4-BE49-F238E27FC236}">
                        <a16:creationId xmlns:a16="http://schemas.microsoft.com/office/drawing/2014/main" id="{5241214D-23C6-1DE5-F9A4-D8638FCB48DA}"/>
                      </a:ext>
                    </a:extLst>
                  </p:cNvPr>
                  <p:cNvSpPr>
                    <a:spLocks noChangeShapeType="1"/>
                  </p:cNvSpPr>
                  <p:nvPr/>
                </p:nvSpPr>
                <p:spPr bwMode="auto">
                  <a:xfrm flipH="1">
                    <a:off x="1454"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0" name="Line 247">
                    <a:extLst>
                      <a:ext uri="{FF2B5EF4-FFF2-40B4-BE49-F238E27FC236}">
                        <a16:creationId xmlns:a16="http://schemas.microsoft.com/office/drawing/2014/main" id="{F0D2E56D-28CB-4554-1091-3BF50CB735BE}"/>
                      </a:ext>
                    </a:extLst>
                  </p:cNvPr>
                  <p:cNvSpPr>
                    <a:spLocks noChangeShapeType="1"/>
                  </p:cNvSpPr>
                  <p:nvPr/>
                </p:nvSpPr>
                <p:spPr bwMode="auto">
                  <a:xfrm>
                    <a:off x="1456"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31" name="Line 248">
                    <a:extLst>
                      <a:ext uri="{FF2B5EF4-FFF2-40B4-BE49-F238E27FC236}">
                        <a16:creationId xmlns:a16="http://schemas.microsoft.com/office/drawing/2014/main" id="{E31E3C7A-E61E-F4BD-28DB-4B9208D15F34}"/>
                      </a:ext>
                    </a:extLst>
                  </p:cNvPr>
                  <p:cNvSpPr>
                    <a:spLocks noChangeShapeType="1"/>
                  </p:cNvSpPr>
                  <p:nvPr/>
                </p:nvSpPr>
                <p:spPr bwMode="auto">
                  <a:xfrm>
                    <a:off x="1491"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0201" name="Group 249">
                <a:extLst>
                  <a:ext uri="{FF2B5EF4-FFF2-40B4-BE49-F238E27FC236}">
                    <a16:creationId xmlns:a16="http://schemas.microsoft.com/office/drawing/2014/main" id="{7EEB2CE9-4668-168A-4A57-C8DEFAAFBAD5}"/>
                  </a:ext>
                </a:extLst>
              </p:cNvPr>
              <p:cNvGrpSpPr>
                <a:grpSpLocks/>
              </p:cNvGrpSpPr>
              <p:nvPr/>
            </p:nvGrpSpPr>
            <p:grpSpPr bwMode="auto">
              <a:xfrm>
                <a:off x="1357" y="1291"/>
                <a:ext cx="123" cy="617"/>
                <a:chOff x="1357" y="1291"/>
                <a:chExt cx="123" cy="617"/>
              </a:xfrm>
            </p:grpSpPr>
            <p:sp>
              <p:nvSpPr>
                <p:cNvPr id="50214" name="Line 250">
                  <a:extLst>
                    <a:ext uri="{FF2B5EF4-FFF2-40B4-BE49-F238E27FC236}">
                      <a16:creationId xmlns:a16="http://schemas.microsoft.com/office/drawing/2014/main" id="{AF1A7503-3116-5A44-DB8C-291454105C37}"/>
                    </a:ext>
                  </a:extLst>
                </p:cNvPr>
                <p:cNvSpPr>
                  <a:spLocks noChangeShapeType="1"/>
                </p:cNvSpPr>
                <p:nvPr/>
              </p:nvSpPr>
              <p:spPr bwMode="auto">
                <a:xfrm flipH="1">
                  <a:off x="1357" y="1291"/>
                  <a:ext cx="76"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5" name="Line 251">
                  <a:extLst>
                    <a:ext uri="{FF2B5EF4-FFF2-40B4-BE49-F238E27FC236}">
                      <a16:creationId xmlns:a16="http://schemas.microsoft.com/office/drawing/2014/main" id="{0104176E-9DCD-3AF3-D7AD-AFCA9118FB3E}"/>
                    </a:ext>
                  </a:extLst>
                </p:cNvPr>
                <p:cNvSpPr>
                  <a:spLocks noChangeShapeType="1"/>
                </p:cNvSpPr>
                <p:nvPr/>
              </p:nvSpPr>
              <p:spPr bwMode="auto">
                <a:xfrm>
                  <a:off x="1440" y="1291"/>
                  <a:ext cx="2"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6" name="Line 252">
                  <a:extLst>
                    <a:ext uri="{FF2B5EF4-FFF2-40B4-BE49-F238E27FC236}">
                      <a16:creationId xmlns:a16="http://schemas.microsoft.com/office/drawing/2014/main" id="{E663DB44-C06E-F8E2-5E4B-28E3926A0F1D}"/>
                    </a:ext>
                  </a:extLst>
                </p:cNvPr>
                <p:cNvSpPr>
                  <a:spLocks noChangeShapeType="1"/>
                </p:cNvSpPr>
                <p:nvPr/>
              </p:nvSpPr>
              <p:spPr bwMode="auto">
                <a:xfrm>
                  <a:off x="1449" y="1730"/>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17" name="Group 253">
                  <a:extLst>
                    <a:ext uri="{FF2B5EF4-FFF2-40B4-BE49-F238E27FC236}">
                      <a16:creationId xmlns:a16="http://schemas.microsoft.com/office/drawing/2014/main" id="{8B31778E-CC2F-7388-769F-7C87F132624C}"/>
                    </a:ext>
                  </a:extLst>
                </p:cNvPr>
                <p:cNvGrpSpPr>
                  <a:grpSpLocks/>
                </p:cNvGrpSpPr>
                <p:nvPr/>
              </p:nvGrpSpPr>
              <p:grpSpPr bwMode="auto">
                <a:xfrm>
                  <a:off x="1410" y="1578"/>
                  <a:ext cx="70" cy="140"/>
                  <a:chOff x="1410" y="1578"/>
                  <a:chExt cx="70" cy="140"/>
                </a:xfrm>
              </p:grpSpPr>
              <p:sp>
                <p:nvSpPr>
                  <p:cNvPr id="50221" name="Line 254">
                    <a:extLst>
                      <a:ext uri="{FF2B5EF4-FFF2-40B4-BE49-F238E27FC236}">
                        <a16:creationId xmlns:a16="http://schemas.microsoft.com/office/drawing/2014/main" id="{1BA010FF-8D3E-270F-C100-AB605AFFF0F8}"/>
                      </a:ext>
                    </a:extLst>
                  </p:cNvPr>
                  <p:cNvSpPr>
                    <a:spLocks noChangeShapeType="1"/>
                  </p:cNvSpPr>
                  <p:nvPr/>
                </p:nvSpPr>
                <p:spPr bwMode="auto">
                  <a:xfrm flipH="1">
                    <a:off x="1410"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2" name="Line 255">
                    <a:extLst>
                      <a:ext uri="{FF2B5EF4-FFF2-40B4-BE49-F238E27FC236}">
                        <a16:creationId xmlns:a16="http://schemas.microsoft.com/office/drawing/2014/main" id="{0153DAE3-A78E-FA98-D653-86B4ACE1E7CA}"/>
                      </a:ext>
                    </a:extLst>
                  </p:cNvPr>
                  <p:cNvSpPr>
                    <a:spLocks noChangeShapeType="1"/>
                  </p:cNvSpPr>
                  <p:nvPr/>
                </p:nvSpPr>
                <p:spPr bwMode="auto">
                  <a:xfrm>
                    <a:off x="1412"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3" name="Line 256">
                    <a:extLst>
                      <a:ext uri="{FF2B5EF4-FFF2-40B4-BE49-F238E27FC236}">
                        <a16:creationId xmlns:a16="http://schemas.microsoft.com/office/drawing/2014/main" id="{E705AAF8-EFDC-E9D9-42ED-724D88D882AB}"/>
                      </a:ext>
                    </a:extLst>
                  </p:cNvPr>
                  <p:cNvSpPr>
                    <a:spLocks noChangeShapeType="1"/>
                  </p:cNvSpPr>
                  <p:nvPr/>
                </p:nvSpPr>
                <p:spPr bwMode="auto">
                  <a:xfrm>
                    <a:off x="1447"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18" name="Line 257">
                  <a:extLst>
                    <a:ext uri="{FF2B5EF4-FFF2-40B4-BE49-F238E27FC236}">
                      <a16:creationId xmlns:a16="http://schemas.microsoft.com/office/drawing/2014/main" id="{AFC4C660-CB47-12DB-1ADD-DFFB8BF753D8}"/>
                    </a:ext>
                  </a:extLst>
                </p:cNvPr>
                <p:cNvSpPr>
                  <a:spLocks noChangeShapeType="1"/>
                </p:cNvSpPr>
                <p:nvPr/>
              </p:nvSpPr>
              <p:spPr bwMode="auto">
                <a:xfrm flipH="1">
                  <a:off x="1410" y="1827"/>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9" name="Line 258">
                  <a:extLst>
                    <a:ext uri="{FF2B5EF4-FFF2-40B4-BE49-F238E27FC236}">
                      <a16:creationId xmlns:a16="http://schemas.microsoft.com/office/drawing/2014/main" id="{63BF29CF-013D-F9BD-6582-6D5D47F21018}"/>
                    </a:ext>
                  </a:extLst>
                </p:cNvPr>
                <p:cNvSpPr>
                  <a:spLocks noChangeShapeType="1"/>
                </p:cNvSpPr>
                <p:nvPr/>
              </p:nvSpPr>
              <p:spPr bwMode="auto">
                <a:xfrm>
                  <a:off x="1409" y="1872"/>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0" name="Line 259">
                  <a:extLst>
                    <a:ext uri="{FF2B5EF4-FFF2-40B4-BE49-F238E27FC236}">
                      <a16:creationId xmlns:a16="http://schemas.microsoft.com/office/drawing/2014/main" id="{34E55615-5490-771A-364E-9FEE91D59D90}"/>
                    </a:ext>
                  </a:extLst>
                </p:cNvPr>
                <p:cNvSpPr>
                  <a:spLocks noChangeShapeType="1"/>
                </p:cNvSpPr>
                <p:nvPr/>
              </p:nvSpPr>
              <p:spPr bwMode="auto">
                <a:xfrm flipH="1" flipV="1">
                  <a:off x="1368" y="1907"/>
                  <a:ext cx="32"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02" name="Rectangle 260">
                <a:extLst>
                  <a:ext uri="{FF2B5EF4-FFF2-40B4-BE49-F238E27FC236}">
                    <a16:creationId xmlns:a16="http://schemas.microsoft.com/office/drawing/2014/main" id="{49B9004B-E8BF-EEEE-33BC-8A19F1AACCF0}"/>
                  </a:ext>
                </a:extLst>
              </p:cNvPr>
              <p:cNvSpPr>
                <a:spLocks noChangeArrowheads="1"/>
              </p:cNvSpPr>
              <p:nvPr/>
            </p:nvSpPr>
            <p:spPr bwMode="auto">
              <a:xfrm>
                <a:off x="1343"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50203" name="Group 261">
                <a:extLst>
                  <a:ext uri="{FF2B5EF4-FFF2-40B4-BE49-F238E27FC236}">
                    <a16:creationId xmlns:a16="http://schemas.microsoft.com/office/drawing/2014/main" id="{F6991BC1-CDE1-B766-FB31-CCD53E6A35C0}"/>
                  </a:ext>
                </a:extLst>
              </p:cNvPr>
              <p:cNvGrpSpPr>
                <a:grpSpLocks/>
              </p:cNvGrpSpPr>
              <p:nvPr/>
            </p:nvGrpSpPr>
            <p:grpSpPr bwMode="auto">
              <a:xfrm>
                <a:off x="962" y="1296"/>
                <a:ext cx="152" cy="612"/>
                <a:chOff x="962" y="1296"/>
                <a:chExt cx="152" cy="612"/>
              </a:xfrm>
            </p:grpSpPr>
            <p:sp>
              <p:nvSpPr>
                <p:cNvPr id="50204" name="Line 262">
                  <a:extLst>
                    <a:ext uri="{FF2B5EF4-FFF2-40B4-BE49-F238E27FC236}">
                      <a16:creationId xmlns:a16="http://schemas.microsoft.com/office/drawing/2014/main" id="{C1F69FE2-F769-4C3D-B096-EDC4F0589A00}"/>
                    </a:ext>
                  </a:extLst>
                </p:cNvPr>
                <p:cNvSpPr>
                  <a:spLocks noChangeShapeType="1"/>
                </p:cNvSpPr>
                <p:nvPr/>
              </p:nvSpPr>
              <p:spPr bwMode="auto">
                <a:xfrm>
                  <a:off x="1002" y="1296"/>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05" name="Line 263">
                  <a:extLst>
                    <a:ext uri="{FF2B5EF4-FFF2-40B4-BE49-F238E27FC236}">
                      <a16:creationId xmlns:a16="http://schemas.microsoft.com/office/drawing/2014/main" id="{D442ECA5-A496-281B-0061-95AD6ED38CDD}"/>
                    </a:ext>
                  </a:extLst>
                </p:cNvPr>
                <p:cNvSpPr>
                  <a:spLocks noChangeShapeType="1"/>
                </p:cNvSpPr>
                <p:nvPr/>
              </p:nvSpPr>
              <p:spPr bwMode="auto">
                <a:xfrm>
                  <a:off x="997" y="1298"/>
                  <a:ext cx="1"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06" name="Line 264">
                  <a:extLst>
                    <a:ext uri="{FF2B5EF4-FFF2-40B4-BE49-F238E27FC236}">
                      <a16:creationId xmlns:a16="http://schemas.microsoft.com/office/drawing/2014/main" id="{B90F652E-BF8C-CDD2-B5EF-623CAAA0EA02}"/>
                    </a:ext>
                  </a:extLst>
                </p:cNvPr>
                <p:cNvSpPr>
                  <a:spLocks noChangeShapeType="1"/>
                </p:cNvSpPr>
                <p:nvPr/>
              </p:nvSpPr>
              <p:spPr bwMode="auto">
                <a:xfrm>
                  <a:off x="998" y="1731"/>
                  <a:ext cx="0" cy="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07" name="Group 265">
                  <a:extLst>
                    <a:ext uri="{FF2B5EF4-FFF2-40B4-BE49-F238E27FC236}">
                      <a16:creationId xmlns:a16="http://schemas.microsoft.com/office/drawing/2014/main" id="{BB7A8C36-450B-5D82-86BF-52FF3422A364}"/>
                    </a:ext>
                  </a:extLst>
                </p:cNvPr>
                <p:cNvGrpSpPr>
                  <a:grpSpLocks/>
                </p:cNvGrpSpPr>
                <p:nvPr/>
              </p:nvGrpSpPr>
              <p:grpSpPr bwMode="auto">
                <a:xfrm>
                  <a:off x="962" y="1581"/>
                  <a:ext cx="70" cy="140"/>
                  <a:chOff x="962" y="1581"/>
                  <a:chExt cx="70" cy="140"/>
                </a:xfrm>
              </p:grpSpPr>
              <p:sp>
                <p:nvSpPr>
                  <p:cNvPr id="50211" name="Line 266">
                    <a:extLst>
                      <a:ext uri="{FF2B5EF4-FFF2-40B4-BE49-F238E27FC236}">
                        <a16:creationId xmlns:a16="http://schemas.microsoft.com/office/drawing/2014/main" id="{DFA903C4-0B1E-7125-D21C-40643B7A9FEC}"/>
                      </a:ext>
                    </a:extLst>
                  </p:cNvPr>
                  <p:cNvSpPr>
                    <a:spLocks noChangeShapeType="1"/>
                  </p:cNvSpPr>
                  <p:nvPr/>
                </p:nvSpPr>
                <p:spPr bwMode="auto">
                  <a:xfrm flipH="1">
                    <a:off x="962"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2" name="Line 267">
                    <a:extLst>
                      <a:ext uri="{FF2B5EF4-FFF2-40B4-BE49-F238E27FC236}">
                        <a16:creationId xmlns:a16="http://schemas.microsoft.com/office/drawing/2014/main" id="{24AAA144-B7CB-80F7-1229-3215C78F8AA7}"/>
                      </a:ext>
                    </a:extLst>
                  </p:cNvPr>
                  <p:cNvSpPr>
                    <a:spLocks noChangeShapeType="1"/>
                  </p:cNvSpPr>
                  <p:nvPr/>
                </p:nvSpPr>
                <p:spPr bwMode="auto">
                  <a:xfrm>
                    <a:off x="965"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3" name="Line 268">
                    <a:extLst>
                      <a:ext uri="{FF2B5EF4-FFF2-40B4-BE49-F238E27FC236}">
                        <a16:creationId xmlns:a16="http://schemas.microsoft.com/office/drawing/2014/main" id="{EC504243-9C64-DDBE-CB6D-95206A27A62D}"/>
                      </a:ext>
                    </a:extLst>
                  </p:cNvPr>
                  <p:cNvSpPr>
                    <a:spLocks noChangeShapeType="1"/>
                  </p:cNvSpPr>
                  <p:nvPr/>
                </p:nvSpPr>
                <p:spPr bwMode="auto">
                  <a:xfrm>
                    <a:off x="1000"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08" name="Line 269">
                  <a:extLst>
                    <a:ext uri="{FF2B5EF4-FFF2-40B4-BE49-F238E27FC236}">
                      <a16:creationId xmlns:a16="http://schemas.microsoft.com/office/drawing/2014/main" id="{4CC59950-9379-996B-BA06-0951E605D67E}"/>
                    </a:ext>
                  </a:extLst>
                </p:cNvPr>
                <p:cNvSpPr>
                  <a:spLocks noChangeShapeType="1"/>
                </p:cNvSpPr>
                <p:nvPr/>
              </p:nvSpPr>
              <p:spPr bwMode="auto">
                <a:xfrm>
                  <a:off x="998" y="1826"/>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09" name="Line 270">
                  <a:extLst>
                    <a:ext uri="{FF2B5EF4-FFF2-40B4-BE49-F238E27FC236}">
                      <a16:creationId xmlns:a16="http://schemas.microsoft.com/office/drawing/2014/main" id="{8ABB7459-BC37-4DB1-FA68-B7E1CED27412}"/>
                    </a:ext>
                  </a:extLst>
                </p:cNvPr>
                <p:cNvSpPr>
                  <a:spLocks noChangeShapeType="1"/>
                </p:cNvSpPr>
                <p:nvPr/>
              </p:nvSpPr>
              <p:spPr bwMode="auto">
                <a:xfrm>
                  <a:off x="1045" y="1871"/>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0" name="Line 271">
                  <a:extLst>
                    <a:ext uri="{FF2B5EF4-FFF2-40B4-BE49-F238E27FC236}">
                      <a16:creationId xmlns:a16="http://schemas.microsoft.com/office/drawing/2014/main" id="{0311DBC6-5BA8-77C5-E8D2-390EC6E3A4D9}"/>
                    </a:ext>
                  </a:extLst>
                </p:cNvPr>
                <p:cNvSpPr>
                  <a:spLocks noChangeShapeType="1"/>
                </p:cNvSpPr>
                <p:nvPr/>
              </p:nvSpPr>
              <p:spPr bwMode="auto">
                <a:xfrm>
                  <a:off x="1046" y="1907"/>
                  <a:ext cx="68"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BE8F77D6-A46F-8ACD-56AF-E823365B7856}"/>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29</a:t>
            </a:fld>
            <a:endParaRPr lang="en-US" altLang="en-US" sz="900"/>
          </a:p>
        </p:txBody>
      </p:sp>
      <p:sp>
        <p:nvSpPr>
          <p:cNvPr id="41987" name="Rectangle 2">
            <a:extLst>
              <a:ext uri="{FF2B5EF4-FFF2-40B4-BE49-F238E27FC236}">
                <a16:creationId xmlns:a16="http://schemas.microsoft.com/office/drawing/2014/main" id="{85EAB420-6223-28C8-B6BD-6ED9E6BFF817}"/>
              </a:ext>
            </a:extLst>
          </p:cNvPr>
          <p:cNvSpPr>
            <a:spLocks noGrp="1" noChangeArrowheads="1"/>
          </p:cNvSpPr>
          <p:nvPr>
            <p:ph type="title"/>
          </p:nvPr>
        </p:nvSpPr>
        <p:spPr>
          <a:xfrm>
            <a:off x="1001713" y="381000"/>
            <a:ext cx="7162800" cy="428626"/>
          </a:xfrm>
          <a:noFill/>
        </p:spPr>
        <p:txBody>
          <a:bodyPr>
            <a:normAutofit fontScale="90000"/>
          </a:bodyPr>
          <a:lstStyle/>
          <a:p>
            <a:r>
              <a:rPr lang="en-US" altLang="en-US" dirty="0"/>
              <a:t>Self Contained -</a:t>
            </a:r>
            <a:r>
              <a:rPr lang="en-US" altLang="en-US" sz="2800" dirty="0"/>
              <a:t> </a:t>
            </a:r>
            <a:r>
              <a:rPr lang="en-US" altLang="en-US" sz="2800" b="0" dirty="0"/>
              <a:t>4 Wire</a:t>
            </a:r>
          </a:p>
        </p:txBody>
      </p:sp>
      <p:sp>
        <p:nvSpPr>
          <p:cNvPr id="41988" name="Rectangle 3">
            <a:extLst>
              <a:ext uri="{FF2B5EF4-FFF2-40B4-BE49-F238E27FC236}">
                <a16:creationId xmlns:a16="http://schemas.microsoft.com/office/drawing/2014/main" id="{5E9D5AD4-BFED-3031-EF0B-398F1E233CE1}"/>
              </a:ext>
            </a:extLst>
          </p:cNvPr>
          <p:cNvSpPr>
            <a:spLocks noChangeArrowheads="1"/>
          </p:cNvSpPr>
          <p:nvPr/>
        </p:nvSpPr>
        <p:spPr bwMode="auto">
          <a:xfrm>
            <a:off x="947738" y="5424488"/>
            <a:ext cx="716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85750" indent="-285750">
              <a:lnSpc>
                <a:spcPct val="90000"/>
              </a:lnSpc>
              <a:spcBef>
                <a:spcPct val="40000"/>
              </a:spcBef>
              <a:buSzPct val="100000"/>
              <a:buChar char="•"/>
              <a:defRPr sz="2400" b="1">
                <a:solidFill>
                  <a:schemeClr val="tx1"/>
                </a:solidFill>
                <a:latin typeface="Arial" panose="020B0604020202020204" pitchFamily="34" charset="0"/>
              </a:defRPr>
            </a:lvl1pPr>
            <a:lvl2pPr marL="742950" indent="-285750">
              <a:lnSpc>
                <a:spcPct val="95000"/>
              </a:lnSpc>
              <a:spcBef>
                <a:spcPct val="40000"/>
              </a:spcBef>
              <a:buSzPct val="100000"/>
              <a:buChar char="–"/>
              <a:defRPr sz="2200" b="1">
                <a:solidFill>
                  <a:schemeClr val="tx1"/>
                </a:solidFill>
                <a:latin typeface="Arial" panose="020B0604020202020204" pitchFamily="34" charset="0"/>
              </a:defRPr>
            </a:lvl2pPr>
            <a:lvl3pPr marL="1143000" indent="-228600">
              <a:lnSpc>
                <a:spcPct val="95000"/>
              </a:lnSpc>
              <a:spcBef>
                <a:spcPct val="40000"/>
              </a:spcBef>
              <a:buSzPct val="100000"/>
              <a:buChar char="»"/>
              <a:defRPr sz="2000" b="1">
                <a:solidFill>
                  <a:schemeClr val="tx1"/>
                </a:solidFill>
                <a:latin typeface="Arial" panose="020B0604020202020204" pitchFamily="34" charset="0"/>
              </a:defRPr>
            </a:lvl3pPr>
            <a:lvl4pPr marL="1600200" indent="-228600">
              <a:lnSpc>
                <a:spcPct val="90000"/>
              </a:lnSpc>
              <a:spcBef>
                <a:spcPct val="35000"/>
              </a:spcBef>
              <a:buSzPct val="100000"/>
              <a:buChar char="•"/>
              <a:defRPr b="1">
                <a:solidFill>
                  <a:schemeClr val="tx1"/>
                </a:solidFill>
                <a:latin typeface="Arial" panose="020B0604020202020204" pitchFamily="34" charset="0"/>
              </a:defRPr>
            </a:lvl4pPr>
            <a:lvl5pPr marL="2057400" indent="-228600">
              <a:lnSpc>
                <a:spcPct val="90000"/>
              </a:lnSpc>
              <a:spcBef>
                <a:spcPct val="30000"/>
              </a:spcBef>
              <a:buSzPct val="10000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9pPr>
          </a:lstStyle>
          <a:p>
            <a:pPr>
              <a:buSzTx/>
            </a:pPr>
            <a:r>
              <a:rPr lang="en-US" altLang="en-US" sz="2000"/>
              <a:t>Meterman’s view of ANSI Forms looking from the front of the meter.</a:t>
            </a:r>
          </a:p>
        </p:txBody>
      </p:sp>
      <p:sp>
        <p:nvSpPr>
          <p:cNvPr id="41989" name="Rectangle 4">
            <a:extLst>
              <a:ext uri="{FF2B5EF4-FFF2-40B4-BE49-F238E27FC236}">
                <a16:creationId xmlns:a16="http://schemas.microsoft.com/office/drawing/2014/main" id="{5CAEC817-F22E-1AA3-1438-0C9A857D0AC8}"/>
              </a:ext>
            </a:extLst>
          </p:cNvPr>
          <p:cNvSpPr>
            <a:spLocks noChangeArrowheads="1"/>
          </p:cNvSpPr>
          <p:nvPr/>
        </p:nvSpPr>
        <p:spPr bwMode="auto">
          <a:xfrm>
            <a:off x="442913" y="3924300"/>
            <a:ext cx="142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16S*</a:t>
            </a:r>
          </a:p>
        </p:txBody>
      </p:sp>
      <p:sp>
        <p:nvSpPr>
          <p:cNvPr id="41990" name="Rectangle 5">
            <a:extLst>
              <a:ext uri="{FF2B5EF4-FFF2-40B4-BE49-F238E27FC236}">
                <a16:creationId xmlns:a16="http://schemas.microsoft.com/office/drawing/2014/main" id="{EA13D782-8B9B-58A2-C151-0797761E8905}"/>
              </a:ext>
            </a:extLst>
          </p:cNvPr>
          <p:cNvSpPr>
            <a:spLocks noChangeArrowheads="1"/>
          </p:cNvSpPr>
          <p:nvPr/>
        </p:nvSpPr>
        <p:spPr bwMode="auto">
          <a:xfrm>
            <a:off x="2787650" y="39243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14S</a:t>
            </a:r>
          </a:p>
        </p:txBody>
      </p:sp>
      <p:sp>
        <p:nvSpPr>
          <p:cNvPr id="41991" name="Rectangle 6">
            <a:extLst>
              <a:ext uri="{FF2B5EF4-FFF2-40B4-BE49-F238E27FC236}">
                <a16:creationId xmlns:a16="http://schemas.microsoft.com/office/drawing/2014/main" id="{3E72B13D-4B4F-247E-4BC0-1E5A1469A35B}"/>
              </a:ext>
            </a:extLst>
          </p:cNvPr>
          <p:cNvSpPr>
            <a:spLocks noChangeArrowheads="1"/>
          </p:cNvSpPr>
          <p:nvPr/>
        </p:nvSpPr>
        <p:spPr bwMode="auto">
          <a:xfrm>
            <a:off x="5086350" y="39243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15S</a:t>
            </a:r>
          </a:p>
        </p:txBody>
      </p:sp>
      <p:sp>
        <p:nvSpPr>
          <p:cNvPr id="41992" name="Rectangle 7">
            <a:extLst>
              <a:ext uri="{FF2B5EF4-FFF2-40B4-BE49-F238E27FC236}">
                <a16:creationId xmlns:a16="http://schemas.microsoft.com/office/drawing/2014/main" id="{AF5418AE-4952-4BEA-5F0C-AAF6DB5D9E9E}"/>
              </a:ext>
            </a:extLst>
          </p:cNvPr>
          <p:cNvSpPr>
            <a:spLocks noChangeArrowheads="1"/>
          </p:cNvSpPr>
          <p:nvPr/>
        </p:nvSpPr>
        <p:spPr bwMode="auto">
          <a:xfrm>
            <a:off x="7286625" y="3924300"/>
            <a:ext cx="1268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17S</a:t>
            </a:r>
          </a:p>
        </p:txBody>
      </p:sp>
      <p:sp>
        <p:nvSpPr>
          <p:cNvPr id="41993" name="Rectangle 11">
            <a:extLst>
              <a:ext uri="{FF2B5EF4-FFF2-40B4-BE49-F238E27FC236}">
                <a16:creationId xmlns:a16="http://schemas.microsoft.com/office/drawing/2014/main" id="{67FF5A62-F778-1949-C32D-40611A99A5DB}"/>
              </a:ext>
            </a:extLst>
          </p:cNvPr>
          <p:cNvSpPr>
            <a:spLocks noChangeArrowheads="1"/>
          </p:cNvSpPr>
          <p:nvPr/>
        </p:nvSpPr>
        <p:spPr bwMode="auto">
          <a:xfrm>
            <a:off x="7359650" y="5219700"/>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41994" name="Rectangle 12">
            <a:extLst>
              <a:ext uri="{FF2B5EF4-FFF2-40B4-BE49-F238E27FC236}">
                <a16:creationId xmlns:a16="http://schemas.microsoft.com/office/drawing/2014/main" id="{93B4EAAA-7BE2-A469-2A99-7E6616B702F8}"/>
              </a:ext>
            </a:extLst>
          </p:cNvPr>
          <p:cNvSpPr>
            <a:spLocks noChangeArrowheads="1"/>
          </p:cNvSpPr>
          <p:nvPr/>
        </p:nvSpPr>
        <p:spPr bwMode="auto">
          <a:xfrm>
            <a:off x="450850" y="4419600"/>
            <a:ext cx="14097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 </a:t>
            </a:r>
          </a:p>
          <a:p>
            <a:pPr algn="ctr">
              <a:spcBef>
                <a:spcPct val="50000"/>
              </a:spcBef>
            </a:pPr>
            <a:r>
              <a:rPr lang="en-US" altLang="en-US" sz="1600" b="1"/>
              <a:t>4 wire, wye</a:t>
            </a:r>
          </a:p>
        </p:txBody>
      </p:sp>
      <p:sp>
        <p:nvSpPr>
          <p:cNvPr id="41995" name="Rectangle 13">
            <a:extLst>
              <a:ext uri="{FF2B5EF4-FFF2-40B4-BE49-F238E27FC236}">
                <a16:creationId xmlns:a16="http://schemas.microsoft.com/office/drawing/2014/main" id="{87E209F0-BF9F-D58D-D2C4-5369C90F8DAE}"/>
              </a:ext>
            </a:extLst>
          </p:cNvPr>
          <p:cNvSpPr>
            <a:spLocks noChangeArrowheads="1"/>
          </p:cNvSpPr>
          <p:nvPr/>
        </p:nvSpPr>
        <p:spPr bwMode="auto">
          <a:xfrm>
            <a:off x="2581275" y="4419600"/>
            <a:ext cx="16383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2½  Element,</a:t>
            </a:r>
          </a:p>
          <a:p>
            <a:pPr algn="ctr">
              <a:spcBef>
                <a:spcPct val="50000"/>
              </a:spcBef>
            </a:pPr>
            <a:r>
              <a:rPr lang="en-US" altLang="en-US" sz="1600" b="1"/>
              <a:t> 4 wire, wye</a:t>
            </a:r>
          </a:p>
        </p:txBody>
      </p:sp>
      <p:sp>
        <p:nvSpPr>
          <p:cNvPr id="41996" name="Rectangle 14">
            <a:extLst>
              <a:ext uri="{FF2B5EF4-FFF2-40B4-BE49-F238E27FC236}">
                <a16:creationId xmlns:a16="http://schemas.microsoft.com/office/drawing/2014/main" id="{2BC0F76A-061D-84CA-D481-D712068189E6}"/>
              </a:ext>
            </a:extLst>
          </p:cNvPr>
          <p:cNvSpPr>
            <a:spLocks noChangeArrowheads="1"/>
          </p:cNvSpPr>
          <p:nvPr/>
        </p:nvSpPr>
        <p:spPr bwMode="auto">
          <a:xfrm>
            <a:off x="4889500" y="4419600"/>
            <a:ext cx="16192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4 wire, delta</a:t>
            </a:r>
          </a:p>
        </p:txBody>
      </p:sp>
      <p:sp>
        <p:nvSpPr>
          <p:cNvPr id="41997" name="Rectangle 15">
            <a:extLst>
              <a:ext uri="{FF2B5EF4-FFF2-40B4-BE49-F238E27FC236}">
                <a16:creationId xmlns:a16="http://schemas.microsoft.com/office/drawing/2014/main" id="{2E91CC4D-00BD-2303-6D37-6ED07FBCB4D6}"/>
              </a:ext>
            </a:extLst>
          </p:cNvPr>
          <p:cNvSpPr>
            <a:spLocks noChangeArrowheads="1"/>
          </p:cNvSpPr>
          <p:nvPr/>
        </p:nvSpPr>
        <p:spPr bwMode="auto">
          <a:xfrm>
            <a:off x="7035800" y="4419600"/>
            <a:ext cx="17716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 </a:t>
            </a:r>
          </a:p>
          <a:p>
            <a:pPr algn="ctr">
              <a:spcBef>
                <a:spcPct val="50000"/>
              </a:spcBef>
            </a:pPr>
            <a:r>
              <a:rPr lang="en-US" altLang="en-US" sz="1600" b="1"/>
              <a:t>4 wire, delta</a:t>
            </a:r>
          </a:p>
        </p:txBody>
      </p:sp>
      <p:grpSp>
        <p:nvGrpSpPr>
          <p:cNvPr id="41998" name="Group 112">
            <a:extLst>
              <a:ext uri="{FF2B5EF4-FFF2-40B4-BE49-F238E27FC236}">
                <a16:creationId xmlns:a16="http://schemas.microsoft.com/office/drawing/2014/main" id="{64716137-D4A8-E47C-8753-A477FE091AF2}"/>
              </a:ext>
            </a:extLst>
          </p:cNvPr>
          <p:cNvGrpSpPr>
            <a:grpSpLocks/>
          </p:cNvGrpSpPr>
          <p:nvPr/>
        </p:nvGrpSpPr>
        <p:grpSpPr bwMode="auto">
          <a:xfrm>
            <a:off x="150813" y="1600200"/>
            <a:ext cx="2009775" cy="2052638"/>
            <a:chOff x="95" y="1008"/>
            <a:chExt cx="1266" cy="1293"/>
          </a:xfrm>
        </p:grpSpPr>
        <p:sp>
          <p:nvSpPr>
            <p:cNvPr id="42279" name="Oval 16">
              <a:extLst>
                <a:ext uri="{FF2B5EF4-FFF2-40B4-BE49-F238E27FC236}">
                  <a16:creationId xmlns:a16="http://schemas.microsoft.com/office/drawing/2014/main" id="{74A7EF74-13FA-5B71-E20B-0C3FFC3ADE27}"/>
                </a:ext>
              </a:extLst>
            </p:cNvPr>
            <p:cNvSpPr>
              <a:spLocks noChangeArrowheads="1"/>
            </p:cNvSpPr>
            <p:nvPr/>
          </p:nvSpPr>
          <p:spPr bwMode="auto">
            <a:xfrm>
              <a:off x="95" y="1008"/>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280" name="Group 111">
              <a:extLst>
                <a:ext uri="{FF2B5EF4-FFF2-40B4-BE49-F238E27FC236}">
                  <a16:creationId xmlns:a16="http://schemas.microsoft.com/office/drawing/2014/main" id="{076F0298-5D04-E2A3-A93F-17436C88A667}"/>
                </a:ext>
              </a:extLst>
            </p:cNvPr>
            <p:cNvGrpSpPr>
              <a:grpSpLocks/>
            </p:cNvGrpSpPr>
            <p:nvPr/>
          </p:nvGrpSpPr>
          <p:grpSpPr bwMode="auto">
            <a:xfrm>
              <a:off x="393" y="1250"/>
              <a:ext cx="671" cy="808"/>
              <a:chOff x="393" y="1250"/>
              <a:chExt cx="671" cy="808"/>
            </a:xfrm>
          </p:grpSpPr>
          <p:sp>
            <p:nvSpPr>
              <p:cNvPr id="42281" name="Line 17">
                <a:extLst>
                  <a:ext uri="{FF2B5EF4-FFF2-40B4-BE49-F238E27FC236}">
                    <a16:creationId xmlns:a16="http://schemas.microsoft.com/office/drawing/2014/main" id="{79517B4B-6394-60B5-336A-43DCFFC83DBB}"/>
                  </a:ext>
                </a:extLst>
              </p:cNvPr>
              <p:cNvSpPr>
                <a:spLocks noChangeShapeType="1"/>
              </p:cNvSpPr>
              <p:nvPr/>
            </p:nvSpPr>
            <p:spPr bwMode="auto">
              <a:xfrm>
                <a:off x="431" y="1367"/>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82" name="Line 18">
                <a:extLst>
                  <a:ext uri="{FF2B5EF4-FFF2-40B4-BE49-F238E27FC236}">
                    <a16:creationId xmlns:a16="http://schemas.microsoft.com/office/drawing/2014/main" id="{2FA85553-069F-5FD7-B982-02CC49B52113}"/>
                  </a:ext>
                </a:extLst>
              </p:cNvPr>
              <p:cNvSpPr>
                <a:spLocks noChangeShapeType="1"/>
              </p:cNvSpPr>
              <p:nvPr/>
            </p:nvSpPr>
            <p:spPr bwMode="auto">
              <a:xfrm>
                <a:off x="430" y="1955"/>
                <a:ext cx="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83" name="Line 19">
                <a:extLst>
                  <a:ext uri="{FF2B5EF4-FFF2-40B4-BE49-F238E27FC236}">
                    <a16:creationId xmlns:a16="http://schemas.microsoft.com/office/drawing/2014/main" id="{825AC248-44D4-CE17-3F17-8FDA893B3545}"/>
                  </a:ext>
                </a:extLst>
              </p:cNvPr>
              <p:cNvSpPr>
                <a:spLocks noChangeShapeType="1"/>
              </p:cNvSpPr>
              <p:nvPr/>
            </p:nvSpPr>
            <p:spPr bwMode="auto">
              <a:xfrm>
                <a:off x="557" y="1893"/>
                <a:ext cx="1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84" name="Line 20">
                <a:extLst>
                  <a:ext uri="{FF2B5EF4-FFF2-40B4-BE49-F238E27FC236}">
                    <a16:creationId xmlns:a16="http://schemas.microsoft.com/office/drawing/2014/main" id="{D3E9BB07-D72F-A70A-7206-26015FF39C68}"/>
                  </a:ext>
                </a:extLst>
              </p:cNvPr>
              <p:cNvSpPr>
                <a:spLocks noChangeShapeType="1"/>
              </p:cNvSpPr>
              <p:nvPr/>
            </p:nvSpPr>
            <p:spPr bwMode="auto">
              <a:xfrm>
                <a:off x="737" y="1894"/>
                <a:ext cx="0" cy="8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85" name="Line 21">
                <a:extLst>
                  <a:ext uri="{FF2B5EF4-FFF2-40B4-BE49-F238E27FC236}">
                    <a16:creationId xmlns:a16="http://schemas.microsoft.com/office/drawing/2014/main" id="{3BDBB807-1252-EEAF-B3D8-C2A99D994063}"/>
                  </a:ext>
                </a:extLst>
              </p:cNvPr>
              <p:cNvSpPr>
                <a:spLocks noChangeShapeType="1"/>
              </p:cNvSpPr>
              <p:nvPr/>
            </p:nvSpPr>
            <p:spPr bwMode="auto">
              <a:xfrm>
                <a:off x="741" y="1990"/>
                <a:ext cx="10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86" name="Rectangle 22">
                <a:extLst>
                  <a:ext uri="{FF2B5EF4-FFF2-40B4-BE49-F238E27FC236}">
                    <a16:creationId xmlns:a16="http://schemas.microsoft.com/office/drawing/2014/main" id="{9A59DC73-B7F5-3744-264A-E8F2583F6227}"/>
                  </a:ext>
                </a:extLst>
              </p:cNvPr>
              <p:cNvSpPr>
                <a:spLocks noChangeArrowheads="1"/>
              </p:cNvSpPr>
              <p:nvPr/>
            </p:nvSpPr>
            <p:spPr bwMode="auto">
              <a:xfrm>
                <a:off x="405"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87" name="Rectangle 23">
                <a:extLst>
                  <a:ext uri="{FF2B5EF4-FFF2-40B4-BE49-F238E27FC236}">
                    <a16:creationId xmlns:a16="http://schemas.microsoft.com/office/drawing/2014/main" id="{382B2D02-A412-34A8-6D43-089166E551C0}"/>
                  </a:ext>
                </a:extLst>
              </p:cNvPr>
              <p:cNvSpPr>
                <a:spLocks noChangeArrowheads="1"/>
              </p:cNvSpPr>
              <p:nvPr/>
            </p:nvSpPr>
            <p:spPr bwMode="auto">
              <a:xfrm>
                <a:off x="1033" y="1913"/>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88" name="Rectangle 24">
                <a:extLst>
                  <a:ext uri="{FF2B5EF4-FFF2-40B4-BE49-F238E27FC236}">
                    <a16:creationId xmlns:a16="http://schemas.microsoft.com/office/drawing/2014/main" id="{3454CDFA-ECF0-0EF8-F66E-0D2DF388ED78}"/>
                  </a:ext>
                </a:extLst>
              </p:cNvPr>
              <p:cNvSpPr>
                <a:spLocks noChangeArrowheads="1"/>
              </p:cNvSpPr>
              <p:nvPr/>
            </p:nvSpPr>
            <p:spPr bwMode="auto">
              <a:xfrm>
                <a:off x="628" y="191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89" name="Rectangle 25">
                <a:extLst>
                  <a:ext uri="{FF2B5EF4-FFF2-40B4-BE49-F238E27FC236}">
                    <a16:creationId xmlns:a16="http://schemas.microsoft.com/office/drawing/2014/main" id="{70D82705-FB66-53AC-67A3-FF58671825F1}"/>
                  </a:ext>
                </a:extLst>
              </p:cNvPr>
              <p:cNvSpPr>
                <a:spLocks noChangeArrowheads="1"/>
              </p:cNvSpPr>
              <p:nvPr/>
            </p:nvSpPr>
            <p:spPr bwMode="auto">
              <a:xfrm>
                <a:off x="847"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90" name="Rectangle 26">
                <a:extLst>
                  <a:ext uri="{FF2B5EF4-FFF2-40B4-BE49-F238E27FC236}">
                    <a16:creationId xmlns:a16="http://schemas.microsoft.com/office/drawing/2014/main" id="{B2F74E7E-8497-40BE-BFBA-CE9DBBE8EF07}"/>
                  </a:ext>
                </a:extLst>
              </p:cNvPr>
              <p:cNvSpPr>
                <a:spLocks noChangeArrowheads="1"/>
              </p:cNvSpPr>
              <p:nvPr/>
            </p:nvSpPr>
            <p:spPr bwMode="auto">
              <a:xfrm>
                <a:off x="393"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91" name="Rectangle 27">
                <a:extLst>
                  <a:ext uri="{FF2B5EF4-FFF2-40B4-BE49-F238E27FC236}">
                    <a16:creationId xmlns:a16="http://schemas.microsoft.com/office/drawing/2014/main" id="{5FEFBD90-6F9B-2F69-73DA-E47D39BE8A50}"/>
                  </a:ext>
                </a:extLst>
              </p:cNvPr>
              <p:cNvSpPr>
                <a:spLocks noChangeArrowheads="1"/>
              </p:cNvSpPr>
              <p:nvPr/>
            </p:nvSpPr>
            <p:spPr bwMode="auto">
              <a:xfrm>
                <a:off x="1042" y="1250"/>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92" name="Rectangle 28">
                <a:extLst>
                  <a:ext uri="{FF2B5EF4-FFF2-40B4-BE49-F238E27FC236}">
                    <a16:creationId xmlns:a16="http://schemas.microsoft.com/office/drawing/2014/main" id="{0152CA2D-B9CB-D028-781A-9B3525A5FC05}"/>
                  </a:ext>
                </a:extLst>
              </p:cNvPr>
              <p:cNvSpPr>
                <a:spLocks noChangeArrowheads="1"/>
              </p:cNvSpPr>
              <p:nvPr/>
            </p:nvSpPr>
            <p:spPr bwMode="auto">
              <a:xfrm>
                <a:off x="630"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293" name="Group 37">
                <a:extLst>
                  <a:ext uri="{FF2B5EF4-FFF2-40B4-BE49-F238E27FC236}">
                    <a16:creationId xmlns:a16="http://schemas.microsoft.com/office/drawing/2014/main" id="{B33A2CA9-4A39-B808-9528-1745F4EEB46C}"/>
                  </a:ext>
                </a:extLst>
              </p:cNvPr>
              <p:cNvGrpSpPr>
                <a:grpSpLocks/>
              </p:cNvGrpSpPr>
              <p:nvPr/>
            </p:nvGrpSpPr>
            <p:grpSpPr bwMode="auto">
              <a:xfrm>
                <a:off x="420" y="1367"/>
                <a:ext cx="71" cy="584"/>
                <a:chOff x="420" y="1367"/>
                <a:chExt cx="71" cy="584"/>
              </a:xfrm>
            </p:grpSpPr>
            <p:sp>
              <p:nvSpPr>
                <p:cNvPr id="42367" name="Line 29">
                  <a:extLst>
                    <a:ext uri="{FF2B5EF4-FFF2-40B4-BE49-F238E27FC236}">
                      <a16:creationId xmlns:a16="http://schemas.microsoft.com/office/drawing/2014/main" id="{DAAB7D31-C041-515C-A294-124FD2308796}"/>
                    </a:ext>
                  </a:extLst>
                </p:cNvPr>
                <p:cNvSpPr>
                  <a:spLocks noChangeShapeType="1"/>
                </p:cNvSpPr>
                <p:nvPr/>
              </p:nvSpPr>
              <p:spPr bwMode="auto">
                <a:xfrm>
                  <a:off x="459" y="1368"/>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8" name="Line 30">
                  <a:extLst>
                    <a:ext uri="{FF2B5EF4-FFF2-40B4-BE49-F238E27FC236}">
                      <a16:creationId xmlns:a16="http://schemas.microsoft.com/office/drawing/2014/main" id="{5ADF8171-E8BE-D209-DEF9-5B9D1F63E62A}"/>
                    </a:ext>
                  </a:extLst>
                </p:cNvPr>
                <p:cNvSpPr>
                  <a:spLocks noChangeShapeType="1"/>
                </p:cNvSpPr>
                <p:nvPr/>
              </p:nvSpPr>
              <p:spPr bwMode="auto">
                <a:xfrm>
                  <a:off x="459" y="174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9" name="Line 31">
                  <a:extLst>
                    <a:ext uri="{FF2B5EF4-FFF2-40B4-BE49-F238E27FC236}">
                      <a16:creationId xmlns:a16="http://schemas.microsoft.com/office/drawing/2014/main" id="{1587D808-AF35-6E69-4A5C-BF9786345416}"/>
                    </a:ext>
                  </a:extLst>
                </p:cNvPr>
                <p:cNvSpPr>
                  <a:spLocks noChangeShapeType="1"/>
                </p:cNvSpPr>
                <p:nvPr/>
              </p:nvSpPr>
              <p:spPr bwMode="auto">
                <a:xfrm>
                  <a:off x="425" y="1367"/>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70" name="Line 32">
                  <a:extLst>
                    <a:ext uri="{FF2B5EF4-FFF2-40B4-BE49-F238E27FC236}">
                      <a16:creationId xmlns:a16="http://schemas.microsoft.com/office/drawing/2014/main" id="{E217A879-5CA3-6928-5BB5-C9901AF0D5CC}"/>
                    </a:ext>
                  </a:extLst>
                </p:cNvPr>
                <p:cNvSpPr>
                  <a:spLocks noChangeShapeType="1"/>
                </p:cNvSpPr>
                <p:nvPr/>
              </p:nvSpPr>
              <p:spPr bwMode="auto">
                <a:xfrm>
                  <a:off x="433" y="1951"/>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71" name="Group 36">
                  <a:extLst>
                    <a:ext uri="{FF2B5EF4-FFF2-40B4-BE49-F238E27FC236}">
                      <a16:creationId xmlns:a16="http://schemas.microsoft.com/office/drawing/2014/main" id="{A835BE55-F76C-FB69-C0EE-4E862510DBD5}"/>
                    </a:ext>
                  </a:extLst>
                </p:cNvPr>
                <p:cNvGrpSpPr>
                  <a:grpSpLocks/>
                </p:cNvGrpSpPr>
                <p:nvPr/>
              </p:nvGrpSpPr>
              <p:grpSpPr bwMode="auto">
                <a:xfrm>
                  <a:off x="420" y="1597"/>
                  <a:ext cx="71" cy="140"/>
                  <a:chOff x="420" y="1597"/>
                  <a:chExt cx="71" cy="140"/>
                </a:xfrm>
              </p:grpSpPr>
              <p:sp>
                <p:nvSpPr>
                  <p:cNvPr id="42372" name="Line 33">
                    <a:extLst>
                      <a:ext uri="{FF2B5EF4-FFF2-40B4-BE49-F238E27FC236}">
                        <a16:creationId xmlns:a16="http://schemas.microsoft.com/office/drawing/2014/main" id="{1F0F78AC-0F8B-5A11-868F-D11B613CD274}"/>
                      </a:ext>
                    </a:extLst>
                  </p:cNvPr>
                  <p:cNvSpPr>
                    <a:spLocks noChangeShapeType="1"/>
                  </p:cNvSpPr>
                  <p:nvPr/>
                </p:nvSpPr>
                <p:spPr bwMode="auto">
                  <a:xfrm flipH="1">
                    <a:off x="420" y="1633"/>
                    <a:ext cx="71" cy="7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73" name="Line 34">
                    <a:extLst>
                      <a:ext uri="{FF2B5EF4-FFF2-40B4-BE49-F238E27FC236}">
                        <a16:creationId xmlns:a16="http://schemas.microsoft.com/office/drawing/2014/main" id="{3A51C845-8FF6-E8C0-FC22-2BED476B4C86}"/>
                      </a:ext>
                    </a:extLst>
                  </p:cNvPr>
                  <p:cNvSpPr>
                    <a:spLocks noChangeShapeType="1"/>
                  </p:cNvSpPr>
                  <p:nvPr/>
                </p:nvSpPr>
                <p:spPr bwMode="auto">
                  <a:xfrm>
                    <a:off x="423" y="1706"/>
                    <a:ext cx="30"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74" name="Line 35">
                    <a:extLst>
                      <a:ext uri="{FF2B5EF4-FFF2-40B4-BE49-F238E27FC236}">
                        <a16:creationId xmlns:a16="http://schemas.microsoft.com/office/drawing/2014/main" id="{AB3CBAD2-2389-BEE5-2A75-11789268EFAC}"/>
                      </a:ext>
                    </a:extLst>
                  </p:cNvPr>
                  <p:cNvSpPr>
                    <a:spLocks noChangeShapeType="1"/>
                  </p:cNvSpPr>
                  <p:nvPr/>
                </p:nvSpPr>
                <p:spPr bwMode="auto">
                  <a:xfrm>
                    <a:off x="458" y="159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294" name="Group 54">
                <a:extLst>
                  <a:ext uri="{FF2B5EF4-FFF2-40B4-BE49-F238E27FC236}">
                    <a16:creationId xmlns:a16="http://schemas.microsoft.com/office/drawing/2014/main" id="{EC039D8E-2824-437F-E189-AB8203B7F9A3}"/>
                  </a:ext>
                </a:extLst>
              </p:cNvPr>
              <p:cNvGrpSpPr>
                <a:grpSpLocks/>
              </p:cNvGrpSpPr>
              <p:nvPr/>
            </p:nvGrpSpPr>
            <p:grpSpPr bwMode="auto">
              <a:xfrm>
                <a:off x="430" y="1311"/>
                <a:ext cx="172" cy="574"/>
                <a:chOff x="430" y="1311"/>
                <a:chExt cx="172" cy="574"/>
              </a:xfrm>
            </p:grpSpPr>
            <p:sp>
              <p:nvSpPr>
                <p:cNvPr id="42351" name="Line 38">
                  <a:extLst>
                    <a:ext uri="{FF2B5EF4-FFF2-40B4-BE49-F238E27FC236}">
                      <a16:creationId xmlns:a16="http://schemas.microsoft.com/office/drawing/2014/main" id="{D1055AD8-1E28-759E-9172-367AA507CB49}"/>
                    </a:ext>
                  </a:extLst>
                </p:cNvPr>
                <p:cNvSpPr>
                  <a:spLocks noChangeShapeType="1"/>
                </p:cNvSpPr>
                <p:nvPr/>
              </p:nvSpPr>
              <p:spPr bwMode="auto">
                <a:xfrm>
                  <a:off x="430" y="1311"/>
                  <a:ext cx="16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2" name="Line 39">
                  <a:extLst>
                    <a:ext uri="{FF2B5EF4-FFF2-40B4-BE49-F238E27FC236}">
                      <a16:creationId xmlns:a16="http://schemas.microsoft.com/office/drawing/2014/main" id="{BC4A09B6-5C33-FFFA-2E5F-43D1091926A5}"/>
                    </a:ext>
                  </a:extLst>
                </p:cNvPr>
                <p:cNvSpPr>
                  <a:spLocks noChangeShapeType="1"/>
                </p:cNvSpPr>
                <p:nvPr/>
              </p:nvSpPr>
              <p:spPr bwMode="auto">
                <a:xfrm>
                  <a:off x="601" y="1312"/>
                  <a:ext cx="1" cy="16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3" name="Line 40">
                  <a:extLst>
                    <a:ext uri="{FF2B5EF4-FFF2-40B4-BE49-F238E27FC236}">
                      <a16:creationId xmlns:a16="http://schemas.microsoft.com/office/drawing/2014/main" id="{2C758E38-912F-824E-F4B5-07F36FE225B0}"/>
                    </a:ext>
                  </a:extLst>
                </p:cNvPr>
                <p:cNvSpPr>
                  <a:spLocks noChangeShapeType="1"/>
                </p:cNvSpPr>
                <p:nvPr/>
              </p:nvSpPr>
              <p:spPr bwMode="auto">
                <a:xfrm flipH="1">
                  <a:off x="555" y="1480"/>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4" name="Line 41">
                  <a:extLst>
                    <a:ext uri="{FF2B5EF4-FFF2-40B4-BE49-F238E27FC236}">
                      <a16:creationId xmlns:a16="http://schemas.microsoft.com/office/drawing/2014/main" id="{48496049-18BC-58F3-1F2F-714FB0827BEB}"/>
                    </a:ext>
                  </a:extLst>
                </p:cNvPr>
                <p:cNvSpPr>
                  <a:spLocks noChangeShapeType="1"/>
                </p:cNvSpPr>
                <p:nvPr/>
              </p:nvSpPr>
              <p:spPr bwMode="auto">
                <a:xfrm flipV="1">
                  <a:off x="554"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5" name="Oval 42">
                  <a:extLst>
                    <a:ext uri="{FF2B5EF4-FFF2-40B4-BE49-F238E27FC236}">
                      <a16:creationId xmlns:a16="http://schemas.microsoft.com/office/drawing/2014/main" id="{491EF385-007E-C620-B040-00C8EEDF2E20}"/>
                    </a:ext>
                  </a:extLst>
                </p:cNvPr>
                <p:cNvSpPr>
                  <a:spLocks noChangeArrowheads="1"/>
                </p:cNvSpPr>
                <p:nvPr/>
              </p:nvSpPr>
              <p:spPr bwMode="auto">
                <a:xfrm>
                  <a:off x="548" y="1433"/>
                  <a:ext cx="15"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356" name="Oval 43">
                  <a:extLst>
                    <a:ext uri="{FF2B5EF4-FFF2-40B4-BE49-F238E27FC236}">
                      <a16:creationId xmlns:a16="http://schemas.microsoft.com/office/drawing/2014/main" id="{013862EC-52FD-AF92-7B28-09B722088820}"/>
                    </a:ext>
                  </a:extLst>
                </p:cNvPr>
                <p:cNvSpPr>
                  <a:spLocks noChangeArrowheads="1"/>
                </p:cNvSpPr>
                <p:nvPr/>
              </p:nvSpPr>
              <p:spPr bwMode="auto">
                <a:xfrm>
                  <a:off x="544" y="1382"/>
                  <a:ext cx="17"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357" name="Line 44">
                  <a:extLst>
                    <a:ext uri="{FF2B5EF4-FFF2-40B4-BE49-F238E27FC236}">
                      <a16:creationId xmlns:a16="http://schemas.microsoft.com/office/drawing/2014/main" id="{A130AE25-C87B-4E28-E2E8-1A5684BCD016}"/>
                    </a:ext>
                  </a:extLst>
                </p:cNvPr>
                <p:cNvSpPr>
                  <a:spLocks noChangeShapeType="1"/>
                </p:cNvSpPr>
                <p:nvPr/>
              </p:nvSpPr>
              <p:spPr bwMode="auto">
                <a:xfrm>
                  <a:off x="506" y="1361"/>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8" name="Line 45">
                  <a:extLst>
                    <a:ext uri="{FF2B5EF4-FFF2-40B4-BE49-F238E27FC236}">
                      <a16:creationId xmlns:a16="http://schemas.microsoft.com/office/drawing/2014/main" id="{EDCFBFE6-C3F2-D3FD-8AB4-9093BB63DAD5}"/>
                    </a:ext>
                  </a:extLst>
                </p:cNvPr>
                <p:cNvSpPr>
                  <a:spLocks noChangeShapeType="1"/>
                </p:cNvSpPr>
                <p:nvPr/>
              </p:nvSpPr>
              <p:spPr bwMode="auto">
                <a:xfrm flipV="1">
                  <a:off x="559"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9" name="Line 46">
                  <a:extLst>
                    <a:ext uri="{FF2B5EF4-FFF2-40B4-BE49-F238E27FC236}">
                      <a16:creationId xmlns:a16="http://schemas.microsoft.com/office/drawing/2014/main" id="{6D5C2975-B4EE-CE19-9DD2-EF6A0E3ACFFB}"/>
                    </a:ext>
                  </a:extLst>
                </p:cNvPr>
                <p:cNvSpPr>
                  <a:spLocks noChangeShapeType="1"/>
                </p:cNvSpPr>
                <p:nvPr/>
              </p:nvSpPr>
              <p:spPr bwMode="auto">
                <a:xfrm>
                  <a:off x="506" y="1747"/>
                  <a:ext cx="1"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0" name="Line 47">
                  <a:extLst>
                    <a:ext uri="{FF2B5EF4-FFF2-40B4-BE49-F238E27FC236}">
                      <a16:creationId xmlns:a16="http://schemas.microsoft.com/office/drawing/2014/main" id="{0585D6ED-49D0-15DC-1E38-FA07E0CE4926}"/>
                    </a:ext>
                  </a:extLst>
                </p:cNvPr>
                <p:cNvSpPr>
                  <a:spLocks noChangeShapeType="1"/>
                </p:cNvSpPr>
                <p:nvPr/>
              </p:nvSpPr>
              <p:spPr bwMode="auto">
                <a:xfrm>
                  <a:off x="510" y="135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1" name="Line 48">
                  <a:extLst>
                    <a:ext uri="{FF2B5EF4-FFF2-40B4-BE49-F238E27FC236}">
                      <a16:creationId xmlns:a16="http://schemas.microsoft.com/office/drawing/2014/main" id="{B84682B4-62F3-0ED0-1372-1948C517D8C2}"/>
                    </a:ext>
                  </a:extLst>
                </p:cNvPr>
                <p:cNvSpPr>
                  <a:spLocks noChangeShapeType="1"/>
                </p:cNvSpPr>
                <p:nvPr/>
              </p:nvSpPr>
              <p:spPr bwMode="auto">
                <a:xfrm>
                  <a:off x="556"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2" name="Line 49">
                  <a:extLst>
                    <a:ext uri="{FF2B5EF4-FFF2-40B4-BE49-F238E27FC236}">
                      <a16:creationId xmlns:a16="http://schemas.microsoft.com/office/drawing/2014/main" id="{FE45BCCA-F42B-2455-E367-7EB44F313AC5}"/>
                    </a:ext>
                  </a:extLst>
                </p:cNvPr>
                <p:cNvSpPr>
                  <a:spLocks noChangeShapeType="1"/>
                </p:cNvSpPr>
                <p:nvPr/>
              </p:nvSpPr>
              <p:spPr bwMode="auto">
                <a:xfrm>
                  <a:off x="507" y="1847"/>
                  <a:ext cx="39"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63" name="Group 53">
                  <a:extLst>
                    <a:ext uri="{FF2B5EF4-FFF2-40B4-BE49-F238E27FC236}">
                      <a16:creationId xmlns:a16="http://schemas.microsoft.com/office/drawing/2014/main" id="{D97490D1-D30B-D0AD-45A8-3985B48CCFCF}"/>
                    </a:ext>
                  </a:extLst>
                </p:cNvPr>
                <p:cNvGrpSpPr>
                  <a:grpSpLocks/>
                </p:cNvGrpSpPr>
                <p:nvPr/>
              </p:nvGrpSpPr>
              <p:grpSpPr bwMode="auto">
                <a:xfrm>
                  <a:off x="470" y="1597"/>
                  <a:ext cx="69" cy="140"/>
                  <a:chOff x="470" y="1597"/>
                  <a:chExt cx="69" cy="140"/>
                </a:xfrm>
              </p:grpSpPr>
              <p:sp>
                <p:nvSpPr>
                  <p:cNvPr id="42364" name="Line 50">
                    <a:extLst>
                      <a:ext uri="{FF2B5EF4-FFF2-40B4-BE49-F238E27FC236}">
                        <a16:creationId xmlns:a16="http://schemas.microsoft.com/office/drawing/2014/main" id="{8B2DB64D-558E-D105-8CEA-EA03AFADA027}"/>
                      </a:ext>
                    </a:extLst>
                  </p:cNvPr>
                  <p:cNvSpPr>
                    <a:spLocks noChangeShapeType="1"/>
                  </p:cNvSpPr>
                  <p:nvPr/>
                </p:nvSpPr>
                <p:spPr bwMode="auto">
                  <a:xfrm flipH="1">
                    <a:off x="470" y="1633"/>
                    <a:ext cx="69" cy="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5" name="Line 51">
                    <a:extLst>
                      <a:ext uri="{FF2B5EF4-FFF2-40B4-BE49-F238E27FC236}">
                        <a16:creationId xmlns:a16="http://schemas.microsoft.com/office/drawing/2014/main" id="{7FE22286-2A20-B922-C1EA-A7B9D8A308E1}"/>
                      </a:ext>
                    </a:extLst>
                  </p:cNvPr>
                  <p:cNvSpPr>
                    <a:spLocks noChangeShapeType="1"/>
                  </p:cNvSpPr>
                  <p:nvPr/>
                </p:nvSpPr>
                <p:spPr bwMode="auto">
                  <a:xfrm>
                    <a:off x="472" y="170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66" name="Line 52">
                    <a:extLst>
                      <a:ext uri="{FF2B5EF4-FFF2-40B4-BE49-F238E27FC236}">
                        <a16:creationId xmlns:a16="http://schemas.microsoft.com/office/drawing/2014/main" id="{C2C3C6F6-FA09-0343-3543-C96F5F1F28D7}"/>
                      </a:ext>
                    </a:extLst>
                  </p:cNvPr>
                  <p:cNvSpPr>
                    <a:spLocks noChangeShapeType="1"/>
                  </p:cNvSpPr>
                  <p:nvPr/>
                </p:nvSpPr>
                <p:spPr bwMode="auto">
                  <a:xfrm>
                    <a:off x="507" y="159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295" name="Group 63">
                <a:extLst>
                  <a:ext uri="{FF2B5EF4-FFF2-40B4-BE49-F238E27FC236}">
                    <a16:creationId xmlns:a16="http://schemas.microsoft.com/office/drawing/2014/main" id="{1560F550-F14A-4F89-C9A5-AF62B7D87661}"/>
                  </a:ext>
                </a:extLst>
              </p:cNvPr>
              <p:cNvGrpSpPr>
                <a:grpSpLocks/>
              </p:cNvGrpSpPr>
              <p:nvPr/>
            </p:nvGrpSpPr>
            <p:grpSpPr bwMode="auto">
              <a:xfrm>
                <a:off x="651" y="1364"/>
                <a:ext cx="71" cy="584"/>
                <a:chOff x="651" y="1364"/>
                <a:chExt cx="71" cy="584"/>
              </a:xfrm>
            </p:grpSpPr>
            <p:sp>
              <p:nvSpPr>
                <p:cNvPr id="42343" name="Line 55">
                  <a:extLst>
                    <a:ext uri="{FF2B5EF4-FFF2-40B4-BE49-F238E27FC236}">
                      <a16:creationId xmlns:a16="http://schemas.microsoft.com/office/drawing/2014/main" id="{4609CA74-656D-5B99-5ECC-281472FAD4ED}"/>
                    </a:ext>
                  </a:extLst>
                </p:cNvPr>
                <p:cNvSpPr>
                  <a:spLocks noChangeShapeType="1"/>
                </p:cNvSpPr>
                <p:nvPr/>
              </p:nvSpPr>
              <p:spPr bwMode="auto">
                <a:xfrm>
                  <a:off x="690" y="1365"/>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44" name="Line 56">
                  <a:extLst>
                    <a:ext uri="{FF2B5EF4-FFF2-40B4-BE49-F238E27FC236}">
                      <a16:creationId xmlns:a16="http://schemas.microsoft.com/office/drawing/2014/main" id="{59CC6F79-8EE0-AAD6-3DCF-3408EED1A3AE}"/>
                    </a:ext>
                  </a:extLst>
                </p:cNvPr>
                <p:cNvSpPr>
                  <a:spLocks noChangeShapeType="1"/>
                </p:cNvSpPr>
                <p:nvPr/>
              </p:nvSpPr>
              <p:spPr bwMode="auto">
                <a:xfrm>
                  <a:off x="690" y="1739"/>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45" name="Line 57">
                  <a:extLst>
                    <a:ext uri="{FF2B5EF4-FFF2-40B4-BE49-F238E27FC236}">
                      <a16:creationId xmlns:a16="http://schemas.microsoft.com/office/drawing/2014/main" id="{64090582-80E4-8CC5-D63B-16AA4AD31BBA}"/>
                    </a:ext>
                  </a:extLst>
                </p:cNvPr>
                <p:cNvSpPr>
                  <a:spLocks noChangeShapeType="1"/>
                </p:cNvSpPr>
                <p:nvPr/>
              </p:nvSpPr>
              <p:spPr bwMode="auto">
                <a:xfrm>
                  <a:off x="656" y="1364"/>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46" name="Line 58">
                  <a:extLst>
                    <a:ext uri="{FF2B5EF4-FFF2-40B4-BE49-F238E27FC236}">
                      <a16:creationId xmlns:a16="http://schemas.microsoft.com/office/drawing/2014/main" id="{40895B8C-CD0F-0CBF-B867-8DC4C554E1A4}"/>
                    </a:ext>
                  </a:extLst>
                </p:cNvPr>
                <p:cNvSpPr>
                  <a:spLocks noChangeShapeType="1"/>
                </p:cNvSpPr>
                <p:nvPr/>
              </p:nvSpPr>
              <p:spPr bwMode="auto">
                <a:xfrm>
                  <a:off x="664" y="1948"/>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47" name="Group 62">
                  <a:extLst>
                    <a:ext uri="{FF2B5EF4-FFF2-40B4-BE49-F238E27FC236}">
                      <a16:creationId xmlns:a16="http://schemas.microsoft.com/office/drawing/2014/main" id="{E6DC3DD2-011B-92AE-D87B-EACF6E6A2554}"/>
                    </a:ext>
                  </a:extLst>
                </p:cNvPr>
                <p:cNvGrpSpPr>
                  <a:grpSpLocks/>
                </p:cNvGrpSpPr>
                <p:nvPr/>
              </p:nvGrpSpPr>
              <p:grpSpPr bwMode="auto">
                <a:xfrm>
                  <a:off x="651" y="1594"/>
                  <a:ext cx="71" cy="139"/>
                  <a:chOff x="651" y="1594"/>
                  <a:chExt cx="71" cy="139"/>
                </a:xfrm>
              </p:grpSpPr>
              <p:sp>
                <p:nvSpPr>
                  <p:cNvPr id="42348" name="Line 59">
                    <a:extLst>
                      <a:ext uri="{FF2B5EF4-FFF2-40B4-BE49-F238E27FC236}">
                        <a16:creationId xmlns:a16="http://schemas.microsoft.com/office/drawing/2014/main" id="{AD7EBCB6-C2A7-C2A2-1879-7CF09C255A42}"/>
                      </a:ext>
                    </a:extLst>
                  </p:cNvPr>
                  <p:cNvSpPr>
                    <a:spLocks noChangeShapeType="1"/>
                  </p:cNvSpPr>
                  <p:nvPr/>
                </p:nvSpPr>
                <p:spPr bwMode="auto">
                  <a:xfrm flipH="1">
                    <a:off x="651" y="1630"/>
                    <a:ext cx="71"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49" name="Line 60">
                    <a:extLst>
                      <a:ext uri="{FF2B5EF4-FFF2-40B4-BE49-F238E27FC236}">
                        <a16:creationId xmlns:a16="http://schemas.microsoft.com/office/drawing/2014/main" id="{F0CA1DD5-8F88-ADF5-A0B4-DB2EC186ECB1}"/>
                      </a:ext>
                    </a:extLst>
                  </p:cNvPr>
                  <p:cNvSpPr>
                    <a:spLocks noChangeShapeType="1"/>
                  </p:cNvSpPr>
                  <p:nvPr/>
                </p:nvSpPr>
                <p:spPr bwMode="auto">
                  <a:xfrm>
                    <a:off x="654" y="1701"/>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0" name="Line 61">
                    <a:extLst>
                      <a:ext uri="{FF2B5EF4-FFF2-40B4-BE49-F238E27FC236}">
                        <a16:creationId xmlns:a16="http://schemas.microsoft.com/office/drawing/2014/main" id="{29CBEF46-8853-C9FD-062C-1AF67843D52C}"/>
                      </a:ext>
                    </a:extLst>
                  </p:cNvPr>
                  <p:cNvSpPr>
                    <a:spLocks noChangeShapeType="1"/>
                  </p:cNvSpPr>
                  <p:nvPr/>
                </p:nvSpPr>
                <p:spPr bwMode="auto">
                  <a:xfrm>
                    <a:off x="689" y="159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296" name="Group 72">
                <a:extLst>
                  <a:ext uri="{FF2B5EF4-FFF2-40B4-BE49-F238E27FC236}">
                    <a16:creationId xmlns:a16="http://schemas.microsoft.com/office/drawing/2014/main" id="{6FE27430-26DC-250F-A10A-10AA78303F94}"/>
                  </a:ext>
                </a:extLst>
              </p:cNvPr>
              <p:cNvGrpSpPr>
                <a:grpSpLocks/>
              </p:cNvGrpSpPr>
              <p:nvPr/>
            </p:nvGrpSpPr>
            <p:grpSpPr bwMode="auto">
              <a:xfrm>
                <a:off x="962" y="1366"/>
                <a:ext cx="70" cy="584"/>
                <a:chOff x="962" y="1366"/>
                <a:chExt cx="70" cy="584"/>
              </a:xfrm>
            </p:grpSpPr>
            <p:sp>
              <p:nvSpPr>
                <p:cNvPr id="42335" name="Line 64">
                  <a:extLst>
                    <a:ext uri="{FF2B5EF4-FFF2-40B4-BE49-F238E27FC236}">
                      <a16:creationId xmlns:a16="http://schemas.microsoft.com/office/drawing/2014/main" id="{C90AE834-398A-EE90-E08E-1B034E12B1BC}"/>
                    </a:ext>
                  </a:extLst>
                </p:cNvPr>
                <p:cNvSpPr>
                  <a:spLocks noChangeShapeType="1"/>
                </p:cNvSpPr>
                <p:nvPr/>
              </p:nvSpPr>
              <p:spPr bwMode="auto">
                <a:xfrm>
                  <a:off x="994" y="1367"/>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36" name="Line 65">
                  <a:extLst>
                    <a:ext uri="{FF2B5EF4-FFF2-40B4-BE49-F238E27FC236}">
                      <a16:creationId xmlns:a16="http://schemas.microsoft.com/office/drawing/2014/main" id="{CBDDAF6B-40B6-C759-42C5-C617B78A5D47}"/>
                    </a:ext>
                  </a:extLst>
                </p:cNvPr>
                <p:cNvSpPr>
                  <a:spLocks noChangeShapeType="1"/>
                </p:cNvSpPr>
                <p:nvPr/>
              </p:nvSpPr>
              <p:spPr bwMode="auto">
                <a:xfrm>
                  <a:off x="994" y="174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37" name="Line 66">
                  <a:extLst>
                    <a:ext uri="{FF2B5EF4-FFF2-40B4-BE49-F238E27FC236}">
                      <a16:creationId xmlns:a16="http://schemas.microsoft.com/office/drawing/2014/main" id="{60B9B78F-2FD1-9FEA-401D-AF588C851CBC}"/>
                    </a:ext>
                  </a:extLst>
                </p:cNvPr>
                <p:cNvSpPr>
                  <a:spLocks noChangeShapeType="1"/>
                </p:cNvSpPr>
                <p:nvPr/>
              </p:nvSpPr>
              <p:spPr bwMode="auto">
                <a:xfrm flipH="1">
                  <a:off x="1000" y="1366"/>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38" name="Line 67">
                  <a:extLst>
                    <a:ext uri="{FF2B5EF4-FFF2-40B4-BE49-F238E27FC236}">
                      <a16:creationId xmlns:a16="http://schemas.microsoft.com/office/drawing/2014/main" id="{BB97DF85-3A0F-3042-FC6A-2495E35C6B14}"/>
                    </a:ext>
                  </a:extLst>
                </p:cNvPr>
                <p:cNvSpPr>
                  <a:spLocks noChangeShapeType="1"/>
                </p:cNvSpPr>
                <p:nvPr/>
              </p:nvSpPr>
              <p:spPr bwMode="auto">
                <a:xfrm flipH="1">
                  <a:off x="997" y="1950"/>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39" name="Group 71">
                  <a:extLst>
                    <a:ext uri="{FF2B5EF4-FFF2-40B4-BE49-F238E27FC236}">
                      <a16:creationId xmlns:a16="http://schemas.microsoft.com/office/drawing/2014/main" id="{6677B959-5EDB-BB9E-4B66-C713BE786D96}"/>
                    </a:ext>
                  </a:extLst>
                </p:cNvPr>
                <p:cNvGrpSpPr>
                  <a:grpSpLocks/>
                </p:cNvGrpSpPr>
                <p:nvPr/>
              </p:nvGrpSpPr>
              <p:grpSpPr bwMode="auto">
                <a:xfrm>
                  <a:off x="962" y="1596"/>
                  <a:ext cx="70" cy="140"/>
                  <a:chOff x="962" y="1596"/>
                  <a:chExt cx="70" cy="140"/>
                </a:xfrm>
              </p:grpSpPr>
              <p:sp>
                <p:nvSpPr>
                  <p:cNvPr id="42340" name="Line 68">
                    <a:extLst>
                      <a:ext uri="{FF2B5EF4-FFF2-40B4-BE49-F238E27FC236}">
                        <a16:creationId xmlns:a16="http://schemas.microsoft.com/office/drawing/2014/main" id="{0A5397A8-78C5-808E-1837-21A07BA7C643}"/>
                      </a:ext>
                    </a:extLst>
                  </p:cNvPr>
                  <p:cNvSpPr>
                    <a:spLocks noChangeShapeType="1"/>
                  </p:cNvSpPr>
                  <p:nvPr/>
                </p:nvSpPr>
                <p:spPr bwMode="auto">
                  <a:xfrm flipH="1">
                    <a:off x="962" y="1632"/>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41" name="Line 69">
                    <a:extLst>
                      <a:ext uri="{FF2B5EF4-FFF2-40B4-BE49-F238E27FC236}">
                        <a16:creationId xmlns:a16="http://schemas.microsoft.com/office/drawing/2014/main" id="{5947480A-353C-C7BA-16AA-F1F1370723C1}"/>
                      </a:ext>
                    </a:extLst>
                  </p:cNvPr>
                  <p:cNvSpPr>
                    <a:spLocks noChangeShapeType="1"/>
                  </p:cNvSpPr>
                  <p:nvPr/>
                </p:nvSpPr>
                <p:spPr bwMode="auto">
                  <a:xfrm>
                    <a:off x="964" y="1705"/>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42" name="Line 70">
                    <a:extLst>
                      <a:ext uri="{FF2B5EF4-FFF2-40B4-BE49-F238E27FC236}">
                        <a16:creationId xmlns:a16="http://schemas.microsoft.com/office/drawing/2014/main" id="{5A25C1EE-7706-9F25-BF94-3C74A16EF4CE}"/>
                      </a:ext>
                    </a:extLst>
                  </p:cNvPr>
                  <p:cNvSpPr>
                    <a:spLocks noChangeShapeType="1"/>
                  </p:cNvSpPr>
                  <p:nvPr/>
                </p:nvSpPr>
                <p:spPr bwMode="auto">
                  <a:xfrm>
                    <a:off x="999" y="159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297" name="Group 89">
                <a:extLst>
                  <a:ext uri="{FF2B5EF4-FFF2-40B4-BE49-F238E27FC236}">
                    <a16:creationId xmlns:a16="http://schemas.microsoft.com/office/drawing/2014/main" id="{2FDC19D0-EA72-4064-CF67-4F9CDF4311BD}"/>
                  </a:ext>
                </a:extLst>
              </p:cNvPr>
              <p:cNvGrpSpPr>
                <a:grpSpLocks/>
              </p:cNvGrpSpPr>
              <p:nvPr/>
            </p:nvGrpSpPr>
            <p:grpSpPr bwMode="auto">
              <a:xfrm>
                <a:off x="657" y="1311"/>
                <a:ext cx="172" cy="574"/>
                <a:chOff x="657" y="1311"/>
                <a:chExt cx="172" cy="574"/>
              </a:xfrm>
            </p:grpSpPr>
            <p:sp>
              <p:nvSpPr>
                <p:cNvPr id="42319" name="Line 73">
                  <a:extLst>
                    <a:ext uri="{FF2B5EF4-FFF2-40B4-BE49-F238E27FC236}">
                      <a16:creationId xmlns:a16="http://schemas.microsoft.com/office/drawing/2014/main" id="{6A2C00FA-0316-A10C-3978-44C58F4B7B17}"/>
                    </a:ext>
                  </a:extLst>
                </p:cNvPr>
                <p:cNvSpPr>
                  <a:spLocks noChangeShapeType="1"/>
                </p:cNvSpPr>
                <p:nvPr/>
              </p:nvSpPr>
              <p:spPr bwMode="auto">
                <a:xfrm>
                  <a:off x="657" y="1311"/>
                  <a:ext cx="16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0" name="Line 74">
                  <a:extLst>
                    <a:ext uri="{FF2B5EF4-FFF2-40B4-BE49-F238E27FC236}">
                      <a16:creationId xmlns:a16="http://schemas.microsoft.com/office/drawing/2014/main" id="{234771D5-37F6-D18E-9EFC-C357D3109645}"/>
                    </a:ext>
                  </a:extLst>
                </p:cNvPr>
                <p:cNvSpPr>
                  <a:spLocks noChangeShapeType="1"/>
                </p:cNvSpPr>
                <p:nvPr/>
              </p:nvSpPr>
              <p:spPr bwMode="auto">
                <a:xfrm>
                  <a:off x="828" y="1312"/>
                  <a:ext cx="1" cy="16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1" name="Line 75">
                  <a:extLst>
                    <a:ext uri="{FF2B5EF4-FFF2-40B4-BE49-F238E27FC236}">
                      <a16:creationId xmlns:a16="http://schemas.microsoft.com/office/drawing/2014/main" id="{B3C60056-9381-66D8-9015-ACC6AB7959A5}"/>
                    </a:ext>
                  </a:extLst>
                </p:cNvPr>
                <p:cNvSpPr>
                  <a:spLocks noChangeShapeType="1"/>
                </p:cNvSpPr>
                <p:nvPr/>
              </p:nvSpPr>
              <p:spPr bwMode="auto">
                <a:xfrm flipH="1">
                  <a:off x="782" y="1480"/>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2" name="Line 76">
                  <a:extLst>
                    <a:ext uri="{FF2B5EF4-FFF2-40B4-BE49-F238E27FC236}">
                      <a16:creationId xmlns:a16="http://schemas.microsoft.com/office/drawing/2014/main" id="{54FFD58D-926F-0D5F-39D5-1ABC80B03059}"/>
                    </a:ext>
                  </a:extLst>
                </p:cNvPr>
                <p:cNvSpPr>
                  <a:spLocks noChangeShapeType="1"/>
                </p:cNvSpPr>
                <p:nvPr/>
              </p:nvSpPr>
              <p:spPr bwMode="auto">
                <a:xfrm flipV="1">
                  <a:off x="781"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3" name="Oval 77">
                  <a:extLst>
                    <a:ext uri="{FF2B5EF4-FFF2-40B4-BE49-F238E27FC236}">
                      <a16:creationId xmlns:a16="http://schemas.microsoft.com/office/drawing/2014/main" id="{9920C4EF-E6EB-AEC3-54BF-A0936761C284}"/>
                    </a:ext>
                  </a:extLst>
                </p:cNvPr>
                <p:cNvSpPr>
                  <a:spLocks noChangeArrowheads="1"/>
                </p:cNvSpPr>
                <p:nvPr/>
              </p:nvSpPr>
              <p:spPr bwMode="auto">
                <a:xfrm>
                  <a:off x="774" y="1433"/>
                  <a:ext cx="17"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324" name="Oval 78">
                  <a:extLst>
                    <a:ext uri="{FF2B5EF4-FFF2-40B4-BE49-F238E27FC236}">
                      <a16:creationId xmlns:a16="http://schemas.microsoft.com/office/drawing/2014/main" id="{BE11471C-51F7-250A-DF26-580CE6CA9168}"/>
                    </a:ext>
                  </a:extLst>
                </p:cNvPr>
                <p:cNvSpPr>
                  <a:spLocks noChangeArrowheads="1"/>
                </p:cNvSpPr>
                <p:nvPr/>
              </p:nvSpPr>
              <p:spPr bwMode="auto">
                <a:xfrm>
                  <a:off x="772" y="1382"/>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325" name="Line 79">
                  <a:extLst>
                    <a:ext uri="{FF2B5EF4-FFF2-40B4-BE49-F238E27FC236}">
                      <a16:creationId xmlns:a16="http://schemas.microsoft.com/office/drawing/2014/main" id="{4EF6A412-E092-3FE7-78DD-276D7D4EDC4F}"/>
                    </a:ext>
                  </a:extLst>
                </p:cNvPr>
                <p:cNvSpPr>
                  <a:spLocks noChangeShapeType="1"/>
                </p:cNvSpPr>
                <p:nvPr/>
              </p:nvSpPr>
              <p:spPr bwMode="auto">
                <a:xfrm>
                  <a:off x="733" y="1361"/>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6" name="Line 80">
                  <a:extLst>
                    <a:ext uri="{FF2B5EF4-FFF2-40B4-BE49-F238E27FC236}">
                      <a16:creationId xmlns:a16="http://schemas.microsoft.com/office/drawing/2014/main" id="{5F2A7BC3-B4BB-CBD6-FB85-A2C5338958CB}"/>
                    </a:ext>
                  </a:extLst>
                </p:cNvPr>
                <p:cNvSpPr>
                  <a:spLocks noChangeShapeType="1"/>
                </p:cNvSpPr>
                <p:nvPr/>
              </p:nvSpPr>
              <p:spPr bwMode="auto">
                <a:xfrm flipV="1">
                  <a:off x="787"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7" name="Line 81">
                  <a:extLst>
                    <a:ext uri="{FF2B5EF4-FFF2-40B4-BE49-F238E27FC236}">
                      <a16:creationId xmlns:a16="http://schemas.microsoft.com/office/drawing/2014/main" id="{2215425A-818B-4DFC-822A-734FD85662F6}"/>
                    </a:ext>
                  </a:extLst>
                </p:cNvPr>
                <p:cNvSpPr>
                  <a:spLocks noChangeShapeType="1"/>
                </p:cNvSpPr>
                <p:nvPr/>
              </p:nvSpPr>
              <p:spPr bwMode="auto">
                <a:xfrm>
                  <a:off x="733" y="1747"/>
                  <a:ext cx="1"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8" name="Line 82">
                  <a:extLst>
                    <a:ext uri="{FF2B5EF4-FFF2-40B4-BE49-F238E27FC236}">
                      <a16:creationId xmlns:a16="http://schemas.microsoft.com/office/drawing/2014/main" id="{AB3EE49D-07D0-07DA-D6DD-A1EABC7A23AB}"/>
                    </a:ext>
                  </a:extLst>
                </p:cNvPr>
                <p:cNvSpPr>
                  <a:spLocks noChangeShapeType="1"/>
                </p:cNvSpPr>
                <p:nvPr/>
              </p:nvSpPr>
              <p:spPr bwMode="auto">
                <a:xfrm>
                  <a:off x="737" y="1357"/>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29" name="Line 83">
                  <a:extLst>
                    <a:ext uri="{FF2B5EF4-FFF2-40B4-BE49-F238E27FC236}">
                      <a16:creationId xmlns:a16="http://schemas.microsoft.com/office/drawing/2014/main" id="{0040498B-3C52-D2BD-0D9A-7384A5FB6312}"/>
                    </a:ext>
                  </a:extLst>
                </p:cNvPr>
                <p:cNvSpPr>
                  <a:spLocks noChangeShapeType="1"/>
                </p:cNvSpPr>
                <p:nvPr/>
              </p:nvSpPr>
              <p:spPr bwMode="auto">
                <a:xfrm>
                  <a:off x="784"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30" name="Line 84">
                  <a:extLst>
                    <a:ext uri="{FF2B5EF4-FFF2-40B4-BE49-F238E27FC236}">
                      <a16:creationId xmlns:a16="http://schemas.microsoft.com/office/drawing/2014/main" id="{1B2E0E5E-0F7C-BDF5-98B8-103B1B743F75}"/>
                    </a:ext>
                  </a:extLst>
                </p:cNvPr>
                <p:cNvSpPr>
                  <a:spLocks noChangeShapeType="1"/>
                </p:cNvSpPr>
                <p:nvPr/>
              </p:nvSpPr>
              <p:spPr bwMode="auto">
                <a:xfrm>
                  <a:off x="734" y="1847"/>
                  <a:ext cx="39"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31" name="Group 88">
                  <a:extLst>
                    <a:ext uri="{FF2B5EF4-FFF2-40B4-BE49-F238E27FC236}">
                      <a16:creationId xmlns:a16="http://schemas.microsoft.com/office/drawing/2014/main" id="{28210ADF-A5D6-724D-D7C1-938A2E011452}"/>
                    </a:ext>
                  </a:extLst>
                </p:cNvPr>
                <p:cNvGrpSpPr>
                  <a:grpSpLocks/>
                </p:cNvGrpSpPr>
                <p:nvPr/>
              </p:nvGrpSpPr>
              <p:grpSpPr bwMode="auto">
                <a:xfrm>
                  <a:off x="698" y="1597"/>
                  <a:ext cx="69" cy="140"/>
                  <a:chOff x="698" y="1597"/>
                  <a:chExt cx="69" cy="140"/>
                </a:xfrm>
              </p:grpSpPr>
              <p:sp>
                <p:nvSpPr>
                  <p:cNvPr id="42332" name="Line 85">
                    <a:extLst>
                      <a:ext uri="{FF2B5EF4-FFF2-40B4-BE49-F238E27FC236}">
                        <a16:creationId xmlns:a16="http://schemas.microsoft.com/office/drawing/2014/main" id="{571790AC-BA73-D156-5613-357539128323}"/>
                      </a:ext>
                    </a:extLst>
                  </p:cNvPr>
                  <p:cNvSpPr>
                    <a:spLocks noChangeShapeType="1"/>
                  </p:cNvSpPr>
                  <p:nvPr/>
                </p:nvSpPr>
                <p:spPr bwMode="auto">
                  <a:xfrm flipH="1">
                    <a:off x="698" y="1633"/>
                    <a:ext cx="69" cy="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33" name="Line 86">
                    <a:extLst>
                      <a:ext uri="{FF2B5EF4-FFF2-40B4-BE49-F238E27FC236}">
                        <a16:creationId xmlns:a16="http://schemas.microsoft.com/office/drawing/2014/main" id="{EB88C8C8-D70C-14FD-0662-F8E909DE64B4}"/>
                      </a:ext>
                    </a:extLst>
                  </p:cNvPr>
                  <p:cNvSpPr>
                    <a:spLocks noChangeShapeType="1"/>
                  </p:cNvSpPr>
                  <p:nvPr/>
                </p:nvSpPr>
                <p:spPr bwMode="auto">
                  <a:xfrm>
                    <a:off x="700" y="170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34" name="Line 87">
                    <a:extLst>
                      <a:ext uri="{FF2B5EF4-FFF2-40B4-BE49-F238E27FC236}">
                        <a16:creationId xmlns:a16="http://schemas.microsoft.com/office/drawing/2014/main" id="{0DE6FC23-4B26-3D0B-017E-FD5B1AA7BE84}"/>
                      </a:ext>
                    </a:extLst>
                  </p:cNvPr>
                  <p:cNvSpPr>
                    <a:spLocks noChangeShapeType="1"/>
                  </p:cNvSpPr>
                  <p:nvPr/>
                </p:nvSpPr>
                <p:spPr bwMode="auto">
                  <a:xfrm>
                    <a:off x="734" y="1597"/>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298" name="Line 90">
                <a:extLst>
                  <a:ext uri="{FF2B5EF4-FFF2-40B4-BE49-F238E27FC236}">
                    <a16:creationId xmlns:a16="http://schemas.microsoft.com/office/drawing/2014/main" id="{56EA49C0-ABBC-B391-AC23-9EDE75C2BF0E}"/>
                  </a:ext>
                </a:extLst>
              </p:cNvPr>
              <p:cNvSpPr>
                <a:spLocks noChangeShapeType="1"/>
              </p:cNvSpPr>
              <p:nvPr/>
            </p:nvSpPr>
            <p:spPr bwMode="auto">
              <a:xfrm flipH="1">
                <a:off x="864" y="1310"/>
                <a:ext cx="16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9" name="Line 91">
                <a:extLst>
                  <a:ext uri="{FF2B5EF4-FFF2-40B4-BE49-F238E27FC236}">
                    <a16:creationId xmlns:a16="http://schemas.microsoft.com/office/drawing/2014/main" id="{E22F2C14-E828-1F8B-A6D7-78DAE4147B6C}"/>
                  </a:ext>
                </a:extLst>
              </p:cNvPr>
              <p:cNvSpPr>
                <a:spLocks noChangeShapeType="1"/>
              </p:cNvSpPr>
              <p:nvPr/>
            </p:nvSpPr>
            <p:spPr bwMode="auto">
              <a:xfrm>
                <a:off x="778" y="1891"/>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00" name="Line 92">
                <a:extLst>
                  <a:ext uri="{FF2B5EF4-FFF2-40B4-BE49-F238E27FC236}">
                    <a16:creationId xmlns:a16="http://schemas.microsoft.com/office/drawing/2014/main" id="{986886F4-63E5-8548-59F9-89B1AD61CFB2}"/>
                  </a:ext>
                </a:extLst>
              </p:cNvPr>
              <p:cNvSpPr>
                <a:spLocks noChangeShapeType="1"/>
              </p:cNvSpPr>
              <p:nvPr/>
            </p:nvSpPr>
            <p:spPr bwMode="auto">
              <a:xfrm>
                <a:off x="782" y="1925"/>
                <a:ext cx="5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01" name="Group 110">
                <a:extLst>
                  <a:ext uri="{FF2B5EF4-FFF2-40B4-BE49-F238E27FC236}">
                    <a16:creationId xmlns:a16="http://schemas.microsoft.com/office/drawing/2014/main" id="{01B83C97-1923-5FDA-C67E-DB12BF759285}"/>
                  </a:ext>
                </a:extLst>
              </p:cNvPr>
              <p:cNvGrpSpPr>
                <a:grpSpLocks/>
              </p:cNvGrpSpPr>
              <p:nvPr/>
            </p:nvGrpSpPr>
            <p:grpSpPr bwMode="auto">
              <a:xfrm>
                <a:off x="859" y="1311"/>
                <a:ext cx="129" cy="615"/>
                <a:chOff x="859" y="1311"/>
                <a:chExt cx="129" cy="615"/>
              </a:xfrm>
            </p:grpSpPr>
            <p:sp>
              <p:nvSpPr>
                <p:cNvPr id="42302" name="Line 93">
                  <a:extLst>
                    <a:ext uri="{FF2B5EF4-FFF2-40B4-BE49-F238E27FC236}">
                      <a16:creationId xmlns:a16="http://schemas.microsoft.com/office/drawing/2014/main" id="{B3577912-5BB3-D339-2CC4-FD04E6D92803}"/>
                    </a:ext>
                  </a:extLst>
                </p:cNvPr>
                <p:cNvSpPr>
                  <a:spLocks noChangeShapeType="1"/>
                </p:cNvSpPr>
                <p:nvPr/>
              </p:nvSpPr>
              <p:spPr bwMode="auto">
                <a:xfrm>
                  <a:off x="859" y="1311"/>
                  <a:ext cx="0" cy="16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03" name="Line 94">
                  <a:extLst>
                    <a:ext uri="{FF2B5EF4-FFF2-40B4-BE49-F238E27FC236}">
                      <a16:creationId xmlns:a16="http://schemas.microsoft.com/office/drawing/2014/main" id="{8EF75C9B-3312-B6E3-148C-14A0E17F514A}"/>
                    </a:ext>
                  </a:extLst>
                </p:cNvPr>
                <p:cNvSpPr>
                  <a:spLocks noChangeShapeType="1"/>
                </p:cNvSpPr>
                <p:nvPr/>
              </p:nvSpPr>
              <p:spPr bwMode="auto">
                <a:xfrm>
                  <a:off x="863" y="147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04" name="Line 95">
                  <a:extLst>
                    <a:ext uri="{FF2B5EF4-FFF2-40B4-BE49-F238E27FC236}">
                      <a16:creationId xmlns:a16="http://schemas.microsoft.com/office/drawing/2014/main" id="{2D8E8B02-7305-18E1-30CF-93297D11263D}"/>
                    </a:ext>
                  </a:extLst>
                </p:cNvPr>
                <p:cNvSpPr>
                  <a:spLocks noChangeShapeType="1"/>
                </p:cNvSpPr>
                <p:nvPr/>
              </p:nvSpPr>
              <p:spPr bwMode="auto">
                <a:xfrm flipV="1">
                  <a:off x="903" y="1448"/>
                  <a:ext cx="0" cy="2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05" name="Oval 96">
                  <a:extLst>
                    <a:ext uri="{FF2B5EF4-FFF2-40B4-BE49-F238E27FC236}">
                      <a16:creationId xmlns:a16="http://schemas.microsoft.com/office/drawing/2014/main" id="{341A4686-9B55-9315-5E40-3A2FD1B8A60B}"/>
                    </a:ext>
                  </a:extLst>
                </p:cNvPr>
                <p:cNvSpPr>
                  <a:spLocks noChangeArrowheads="1"/>
                </p:cNvSpPr>
                <p:nvPr/>
              </p:nvSpPr>
              <p:spPr bwMode="auto">
                <a:xfrm>
                  <a:off x="895" y="142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306" name="Oval 97">
                  <a:extLst>
                    <a:ext uri="{FF2B5EF4-FFF2-40B4-BE49-F238E27FC236}">
                      <a16:creationId xmlns:a16="http://schemas.microsoft.com/office/drawing/2014/main" id="{6EBA543D-6DB0-B35C-1559-B81FDA87D99D}"/>
                    </a:ext>
                  </a:extLst>
                </p:cNvPr>
                <p:cNvSpPr>
                  <a:spLocks noChangeArrowheads="1"/>
                </p:cNvSpPr>
                <p:nvPr/>
              </p:nvSpPr>
              <p:spPr bwMode="auto">
                <a:xfrm>
                  <a:off x="898" y="137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307" name="Line 98">
                  <a:extLst>
                    <a:ext uri="{FF2B5EF4-FFF2-40B4-BE49-F238E27FC236}">
                      <a16:creationId xmlns:a16="http://schemas.microsoft.com/office/drawing/2014/main" id="{A8A30128-C7AD-C7FA-831A-A98BC1E780E1}"/>
                    </a:ext>
                  </a:extLst>
                </p:cNvPr>
                <p:cNvSpPr>
                  <a:spLocks noChangeShapeType="1"/>
                </p:cNvSpPr>
                <p:nvPr/>
              </p:nvSpPr>
              <p:spPr bwMode="auto">
                <a:xfrm>
                  <a:off x="952" y="1357"/>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08" name="Line 99">
                  <a:extLst>
                    <a:ext uri="{FF2B5EF4-FFF2-40B4-BE49-F238E27FC236}">
                      <a16:creationId xmlns:a16="http://schemas.microsoft.com/office/drawing/2014/main" id="{2EFAD221-815C-6733-89D6-00667C65A696}"/>
                    </a:ext>
                  </a:extLst>
                </p:cNvPr>
                <p:cNvSpPr>
                  <a:spLocks noChangeShapeType="1"/>
                </p:cNvSpPr>
                <p:nvPr/>
              </p:nvSpPr>
              <p:spPr bwMode="auto">
                <a:xfrm flipH="1" flipV="1">
                  <a:off x="878" y="1400"/>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09" name="Line 100">
                  <a:extLst>
                    <a:ext uri="{FF2B5EF4-FFF2-40B4-BE49-F238E27FC236}">
                      <a16:creationId xmlns:a16="http://schemas.microsoft.com/office/drawing/2014/main" id="{C010F2BC-A2B7-F0FE-11EE-B6EE84F466DD}"/>
                    </a:ext>
                  </a:extLst>
                </p:cNvPr>
                <p:cNvSpPr>
                  <a:spLocks noChangeShapeType="1"/>
                </p:cNvSpPr>
                <p:nvPr/>
              </p:nvSpPr>
              <p:spPr bwMode="auto">
                <a:xfrm>
                  <a:off x="956" y="1745"/>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10" name="Line 101">
                  <a:extLst>
                    <a:ext uri="{FF2B5EF4-FFF2-40B4-BE49-F238E27FC236}">
                      <a16:creationId xmlns:a16="http://schemas.microsoft.com/office/drawing/2014/main" id="{227D74FA-2A09-2889-16B2-CFAC06A8E88A}"/>
                    </a:ext>
                  </a:extLst>
                </p:cNvPr>
                <p:cNvSpPr>
                  <a:spLocks noChangeShapeType="1"/>
                </p:cNvSpPr>
                <p:nvPr/>
              </p:nvSpPr>
              <p:spPr bwMode="auto">
                <a:xfrm flipH="1">
                  <a:off x="895" y="1354"/>
                  <a:ext cx="5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11" name="Line 102">
                  <a:extLst>
                    <a:ext uri="{FF2B5EF4-FFF2-40B4-BE49-F238E27FC236}">
                      <a16:creationId xmlns:a16="http://schemas.microsoft.com/office/drawing/2014/main" id="{E142D2A9-B87F-D5A0-AA75-D845568A5394}"/>
                    </a:ext>
                  </a:extLst>
                </p:cNvPr>
                <p:cNvSpPr>
                  <a:spLocks noChangeShapeType="1"/>
                </p:cNvSpPr>
                <p:nvPr/>
              </p:nvSpPr>
              <p:spPr bwMode="auto">
                <a:xfrm>
                  <a:off x="901" y="1358"/>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12" name="Line 103">
                  <a:extLst>
                    <a:ext uri="{FF2B5EF4-FFF2-40B4-BE49-F238E27FC236}">
                      <a16:creationId xmlns:a16="http://schemas.microsoft.com/office/drawing/2014/main" id="{A0B033A9-EFC1-8F8B-2149-B3615F07E208}"/>
                    </a:ext>
                  </a:extLst>
                </p:cNvPr>
                <p:cNvSpPr>
                  <a:spLocks noChangeShapeType="1"/>
                </p:cNvSpPr>
                <p:nvPr/>
              </p:nvSpPr>
              <p:spPr bwMode="auto">
                <a:xfrm flipH="1">
                  <a:off x="918" y="1843"/>
                  <a:ext cx="38"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313" name="Group 107">
                  <a:extLst>
                    <a:ext uri="{FF2B5EF4-FFF2-40B4-BE49-F238E27FC236}">
                      <a16:creationId xmlns:a16="http://schemas.microsoft.com/office/drawing/2014/main" id="{B85C9B90-C1A2-B7D8-6B08-617B01CF2585}"/>
                    </a:ext>
                  </a:extLst>
                </p:cNvPr>
                <p:cNvGrpSpPr>
                  <a:grpSpLocks/>
                </p:cNvGrpSpPr>
                <p:nvPr/>
              </p:nvGrpSpPr>
              <p:grpSpPr bwMode="auto">
                <a:xfrm>
                  <a:off x="918" y="1594"/>
                  <a:ext cx="70" cy="139"/>
                  <a:chOff x="918" y="1594"/>
                  <a:chExt cx="70" cy="139"/>
                </a:xfrm>
              </p:grpSpPr>
              <p:sp>
                <p:nvSpPr>
                  <p:cNvPr id="42316" name="Line 104">
                    <a:extLst>
                      <a:ext uri="{FF2B5EF4-FFF2-40B4-BE49-F238E27FC236}">
                        <a16:creationId xmlns:a16="http://schemas.microsoft.com/office/drawing/2014/main" id="{4F9D9DBD-34DC-F213-E781-E7295BB90BAB}"/>
                      </a:ext>
                    </a:extLst>
                  </p:cNvPr>
                  <p:cNvSpPr>
                    <a:spLocks noChangeShapeType="1"/>
                  </p:cNvSpPr>
                  <p:nvPr/>
                </p:nvSpPr>
                <p:spPr bwMode="auto">
                  <a:xfrm flipH="1">
                    <a:off x="918" y="1630"/>
                    <a:ext cx="7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17" name="Line 105">
                    <a:extLst>
                      <a:ext uri="{FF2B5EF4-FFF2-40B4-BE49-F238E27FC236}">
                        <a16:creationId xmlns:a16="http://schemas.microsoft.com/office/drawing/2014/main" id="{3428EEE5-3C42-A6D3-2058-992892C06598}"/>
                      </a:ext>
                    </a:extLst>
                  </p:cNvPr>
                  <p:cNvSpPr>
                    <a:spLocks noChangeShapeType="1"/>
                  </p:cNvSpPr>
                  <p:nvPr/>
                </p:nvSpPr>
                <p:spPr bwMode="auto">
                  <a:xfrm>
                    <a:off x="920" y="1701"/>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18" name="Line 106">
                    <a:extLst>
                      <a:ext uri="{FF2B5EF4-FFF2-40B4-BE49-F238E27FC236}">
                        <a16:creationId xmlns:a16="http://schemas.microsoft.com/office/drawing/2014/main" id="{1ABC6BD6-F787-381C-E15A-6EC7E23C10BD}"/>
                      </a:ext>
                    </a:extLst>
                  </p:cNvPr>
                  <p:cNvSpPr>
                    <a:spLocks noChangeShapeType="1"/>
                  </p:cNvSpPr>
                  <p:nvPr/>
                </p:nvSpPr>
                <p:spPr bwMode="auto">
                  <a:xfrm>
                    <a:off x="955" y="1594"/>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314" name="Line 108">
                  <a:extLst>
                    <a:ext uri="{FF2B5EF4-FFF2-40B4-BE49-F238E27FC236}">
                      <a16:creationId xmlns:a16="http://schemas.microsoft.com/office/drawing/2014/main" id="{BCF20DE3-07D6-5913-270B-9E3760B369EF}"/>
                    </a:ext>
                  </a:extLst>
                </p:cNvPr>
                <p:cNvSpPr>
                  <a:spLocks noChangeShapeType="1"/>
                </p:cNvSpPr>
                <p:nvPr/>
              </p:nvSpPr>
              <p:spPr bwMode="auto">
                <a:xfrm>
                  <a:off x="917" y="1887"/>
                  <a:ext cx="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15" name="Line 109">
                  <a:extLst>
                    <a:ext uri="{FF2B5EF4-FFF2-40B4-BE49-F238E27FC236}">
                      <a16:creationId xmlns:a16="http://schemas.microsoft.com/office/drawing/2014/main" id="{B0DF6B9F-5F71-9D13-ADB7-74F51DECE441}"/>
                    </a:ext>
                  </a:extLst>
                </p:cNvPr>
                <p:cNvSpPr>
                  <a:spLocks noChangeShapeType="1"/>
                </p:cNvSpPr>
                <p:nvPr/>
              </p:nvSpPr>
              <p:spPr bwMode="auto">
                <a:xfrm flipH="1" flipV="1">
                  <a:off x="874" y="1925"/>
                  <a:ext cx="34"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1999" name="Group 209">
            <a:extLst>
              <a:ext uri="{FF2B5EF4-FFF2-40B4-BE49-F238E27FC236}">
                <a16:creationId xmlns:a16="http://schemas.microsoft.com/office/drawing/2014/main" id="{A87588C9-65EA-F21D-D096-EF41C1717E12}"/>
              </a:ext>
            </a:extLst>
          </p:cNvPr>
          <p:cNvGrpSpPr>
            <a:grpSpLocks/>
          </p:cNvGrpSpPr>
          <p:nvPr/>
        </p:nvGrpSpPr>
        <p:grpSpPr bwMode="auto">
          <a:xfrm>
            <a:off x="6916738" y="1600200"/>
            <a:ext cx="2009775" cy="2052638"/>
            <a:chOff x="4357" y="1008"/>
            <a:chExt cx="1266" cy="1293"/>
          </a:xfrm>
        </p:grpSpPr>
        <p:sp>
          <p:nvSpPr>
            <p:cNvPr id="42183" name="Oval 113">
              <a:extLst>
                <a:ext uri="{FF2B5EF4-FFF2-40B4-BE49-F238E27FC236}">
                  <a16:creationId xmlns:a16="http://schemas.microsoft.com/office/drawing/2014/main" id="{49FB3804-1FE2-DE68-CA03-6E0B8FD8D74B}"/>
                </a:ext>
              </a:extLst>
            </p:cNvPr>
            <p:cNvSpPr>
              <a:spLocks noChangeArrowheads="1"/>
            </p:cNvSpPr>
            <p:nvPr/>
          </p:nvSpPr>
          <p:spPr bwMode="auto">
            <a:xfrm>
              <a:off x="4357" y="1008"/>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184" name="Group 208">
              <a:extLst>
                <a:ext uri="{FF2B5EF4-FFF2-40B4-BE49-F238E27FC236}">
                  <a16:creationId xmlns:a16="http://schemas.microsoft.com/office/drawing/2014/main" id="{1F160FDF-FE7B-FF63-479B-9AA00804B8F1}"/>
                </a:ext>
              </a:extLst>
            </p:cNvPr>
            <p:cNvGrpSpPr>
              <a:grpSpLocks/>
            </p:cNvGrpSpPr>
            <p:nvPr/>
          </p:nvGrpSpPr>
          <p:grpSpPr bwMode="auto">
            <a:xfrm>
              <a:off x="4655" y="1250"/>
              <a:ext cx="671" cy="808"/>
              <a:chOff x="4655" y="1250"/>
              <a:chExt cx="671" cy="808"/>
            </a:xfrm>
          </p:grpSpPr>
          <p:sp>
            <p:nvSpPr>
              <p:cNvPr id="42185" name="Line 114">
                <a:extLst>
                  <a:ext uri="{FF2B5EF4-FFF2-40B4-BE49-F238E27FC236}">
                    <a16:creationId xmlns:a16="http://schemas.microsoft.com/office/drawing/2014/main" id="{7F7D3E99-4F3B-2DF5-DA8E-A9C69190F882}"/>
                  </a:ext>
                </a:extLst>
              </p:cNvPr>
              <p:cNvSpPr>
                <a:spLocks noChangeShapeType="1"/>
              </p:cNvSpPr>
              <p:nvPr/>
            </p:nvSpPr>
            <p:spPr bwMode="auto">
              <a:xfrm>
                <a:off x="4693" y="1367"/>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6" name="Line 115">
                <a:extLst>
                  <a:ext uri="{FF2B5EF4-FFF2-40B4-BE49-F238E27FC236}">
                    <a16:creationId xmlns:a16="http://schemas.microsoft.com/office/drawing/2014/main" id="{EDB1C7A9-F60F-93E2-04D6-B5E711E76FFA}"/>
                  </a:ext>
                </a:extLst>
              </p:cNvPr>
              <p:cNvSpPr>
                <a:spLocks noChangeShapeType="1"/>
              </p:cNvSpPr>
              <p:nvPr/>
            </p:nvSpPr>
            <p:spPr bwMode="auto">
              <a:xfrm>
                <a:off x="4692" y="1955"/>
                <a:ext cx="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7" name="Line 116">
                <a:extLst>
                  <a:ext uri="{FF2B5EF4-FFF2-40B4-BE49-F238E27FC236}">
                    <a16:creationId xmlns:a16="http://schemas.microsoft.com/office/drawing/2014/main" id="{D4135AF6-62E1-3B7C-AAFA-123759478501}"/>
                  </a:ext>
                </a:extLst>
              </p:cNvPr>
              <p:cNvSpPr>
                <a:spLocks noChangeShapeType="1"/>
              </p:cNvSpPr>
              <p:nvPr/>
            </p:nvSpPr>
            <p:spPr bwMode="auto">
              <a:xfrm>
                <a:off x="4819" y="1893"/>
                <a:ext cx="1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8" name="Line 117">
                <a:extLst>
                  <a:ext uri="{FF2B5EF4-FFF2-40B4-BE49-F238E27FC236}">
                    <a16:creationId xmlns:a16="http://schemas.microsoft.com/office/drawing/2014/main" id="{8DB96CA3-1BFE-7D6F-8CA7-62E308BA72FE}"/>
                  </a:ext>
                </a:extLst>
              </p:cNvPr>
              <p:cNvSpPr>
                <a:spLocks noChangeShapeType="1"/>
              </p:cNvSpPr>
              <p:nvPr/>
            </p:nvSpPr>
            <p:spPr bwMode="auto">
              <a:xfrm>
                <a:off x="4999" y="1894"/>
                <a:ext cx="0" cy="8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 name="Line 118">
                <a:extLst>
                  <a:ext uri="{FF2B5EF4-FFF2-40B4-BE49-F238E27FC236}">
                    <a16:creationId xmlns:a16="http://schemas.microsoft.com/office/drawing/2014/main" id="{D01B7FB7-337F-0A65-36D6-31B777F58357}"/>
                  </a:ext>
                </a:extLst>
              </p:cNvPr>
              <p:cNvSpPr>
                <a:spLocks noChangeShapeType="1"/>
              </p:cNvSpPr>
              <p:nvPr/>
            </p:nvSpPr>
            <p:spPr bwMode="auto">
              <a:xfrm>
                <a:off x="5003" y="1990"/>
                <a:ext cx="10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90" name="Rectangle 119">
                <a:extLst>
                  <a:ext uri="{FF2B5EF4-FFF2-40B4-BE49-F238E27FC236}">
                    <a16:creationId xmlns:a16="http://schemas.microsoft.com/office/drawing/2014/main" id="{7B6C6681-11CB-D508-DDB8-5F63E6A54A98}"/>
                  </a:ext>
                </a:extLst>
              </p:cNvPr>
              <p:cNvSpPr>
                <a:spLocks noChangeArrowheads="1"/>
              </p:cNvSpPr>
              <p:nvPr/>
            </p:nvSpPr>
            <p:spPr bwMode="auto">
              <a:xfrm>
                <a:off x="4667"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91" name="Rectangle 120">
                <a:extLst>
                  <a:ext uri="{FF2B5EF4-FFF2-40B4-BE49-F238E27FC236}">
                    <a16:creationId xmlns:a16="http://schemas.microsoft.com/office/drawing/2014/main" id="{1DBFF123-29EB-0C7B-AEA4-9DDC54EAC0DA}"/>
                  </a:ext>
                </a:extLst>
              </p:cNvPr>
              <p:cNvSpPr>
                <a:spLocks noChangeArrowheads="1"/>
              </p:cNvSpPr>
              <p:nvPr/>
            </p:nvSpPr>
            <p:spPr bwMode="auto">
              <a:xfrm>
                <a:off x="5295" y="1913"/>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92" name="Rectangle 121">
                <a:extLst>
                  <a:ext uri="{FF2B5EF4-FFF2-40B4-BE49-F238E27FC236}">
                    <a16:creationId xmlns:a16="http://schemas.microsoft.com/office/drawing/2014/main" id="{E514E78C-28FC-7A0C-6458-DE7FC1CAED80}"/>
                  </a:ext>
                </a:extLst>
              </p:cNvPr>
              <p:cNvSpPr>
                <a:spLocks noChangeArrowheads="1"/>
              </p:cNvSpPr>
              <p:nvPr/>
            </p:nvSpPr>
            <p:spPr bwMode="auto">
              <a:xfrm>
                <a:off x="4890" y="191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93" name="Rectangle 122">
                <a:extLst>
                  <a:ext uri="{FF2B5EF4-FFF2-40B4-BE49-F238E27FC236}">
                    <a16:creationId xmlns:a16="http://schemas.microsoft.com/office/drawing/2014/main" id="{4D918B73-B7C2-68FA-E1E4-9CEA0DF5A9EE}"/>
                  </a:ext>
                </a:extLst>
              </p:cNvPr>
              <p:cNvSpPr>
                <a:spLocks noChangeArrowheads="1"/>
              </p:cNvSpPr>
              <p:nvPr/>
            </p:nvSpPr>
            <p:spPr bwMode="auto">
              <a:xfrm>
                <a:off x="5109"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94" name="Rectangle 123">
                <a:extLst>
                  <a:ext uri="{FF2B5EF4-FFF2-40B4-BE49-F238E27FC236}">
                    <a16:creationId xmlns:a16="http://schemas.microsoft.com/office/drawing/2014/main" id="{C10AD748-B4A8-E91A-34D6-77B75842603E}"/>
                  </a:ext>
                </a:extLst>
              </p:cNvPr>
              <p:cNvSpPr>
                <a:spLocks noChangeArrowheads="1"/>
              </p:cNvSpPr>
              <p:nvPr/>
            </p:nvSpPr>
            <p:spPr bwMode="auto">
              <a:xfrm>
                <a:off x="4655"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95" name="Rectangle 124">
                <a:extLst>
                  <a:ext uri="{FF2B5EF4-FFF2-40B4-BE49-F238E27FC236}">
                    <a16:creationId xmlns:a16="http://schemas.microsoft.com/office/drawing/2014/main" id="{BBC1F827-A959-E12D-98F3-64D00192A336}"/>
                  </a:ext>
                </a:extLst>
              </p:cNvPr>
              <p:cNvSpPr>
                <a:spLocks noChangeArrowheads="1"/>
              </p:cNvSpPr>
              <p:nvPr/>
            </p:nvSpPr>
            <p:spPr bwMode="auto">
              <a:xfrm>
                <a:off x="5304" y="1250"/>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96" name="Rectangle 125">
                <a:extLst>
                  <a:ext uri="{FF2B5EF4-FFF2-40B4-BE49-F238E27FC236}">
                    <a16:creationId xmlns:a16="http://schemas.microsoft.com/office/drawing/2014/main" id="{F5DF143B-CE71-FB71-89D1-273B1FDBF237}"/>
                  </a:ext>
                </a:extLst>
              </p:cNvPr>
              <p:cNvSpPr>
                <a:spLocks noChangeArrowheads="1"/>
              </p:cNvSpPr>
              <p:nvPr/>
            </p:nvSpPr>
            <p:spPr bwMode="auto">
              <a:xfrm>
                <a:off x="4892"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197" name="Group 134">
                <a:extLst>
                  <a:ext uri="{FF2B5EF4-FFF2-40B4-BE49-F238E27FC236}">
                    <a16:creationId xmlns:a16="http://schemas.microsoft.com/office/drawing/2014/main" id="{AA6B3310-4A58-2A9A-9C1A-B6E25B7DC9D5}"/>
                  </a:ext>
                </a:extLst>
              </p:cNvPr>
              <p:cNvGrpSpPr>
                <a:grpSpLocks/>
              </p:cNvGrpSpPr>
              <p:nvPr/>
            </p:nvGrpSpPr>
            <p:grpSpPr bwMode="auto">
              <a:xfrm>
                <a:off x="4682" y="1367"/>
                <a:ext cx="71" cy="584"/>
                <a:chOff x="4682" y="1367"/>
                <a:chExt cx="71" cy="584"/>
              </a:xfrm>
            </p:grpSpPr>
            <p:sp>
              <p:nvSpPr>
                <p:cNvPr id="42271" name="Line 126">
                  <a:extLst>
                    <a:ext uri="{FF2B5EF4-FFF2-40B4-BE49-F238E27FC236}">
                      <a16:creationId xmlns:a16="http://schemas.microsoft.com/office/drawing/2014/main" id="{F68CADB7-9A2E-A806-86DC-73DFF5B873FF}"/>
                    </a:ext>
                  </a:extLst>
                </p:cNvPr>
                <p:cNvSpPr>
                  <a:spLocks noChangeShapeType="1"/>
                </p:cNvSpPr>
                <p:nvPr/>
              </p:nvSpPr>
              <p:spPr bwMode="auto">
                <a:xfrm>
                  <a:off x="4721" y="1368"/>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2" name="Line 127">
                  <a:extLst>
                    <a:ext uri="{FF2B5EF4-FFF2-40B4-BE49-F238E27FC236}">
                      <a16:creationId xmlns:a16="http://schemas.microsoft.com/office/drawing/2014/main" id="{32F4B81A-7E01-C30D-94AD-68F439332423}"/>
                    </a:ext>
                  </a:extLst>
                </p:cNvPr>
                <p:cNvSpPr>
                  <a:spLocks noChangeShapeType="1"/>
                </p:cNvSpPr>
                <p:nvPr/>
              </p:nvSpPr>
              <p:spPr bwMode="auto">
                <a:xfrm>
                  <a:off x="4721" y="174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3" name="Line 128">
                  <a:extLst>
                    <a:ext uri="{FF2B5EF4-FFF2-40B4-BE49-F238E27FC236}">
                      <a16:creationId xmlns:a16="http://schemas.microsoft.com/office/drawing/2014/main" id="{5C206941-8F24-A944-1139-2256AA35DF58}"/>
                    </a:ext>
                  </a:extLst>
                </p:cNvPr>
                <p:cNvSpPr>
                  <a:spLocks noChangeShapeType="1"/>
                </p:cNvSpPr>
                <p:nvPr/>
              </p:nvSpPr>
              <p:spPr bwMode="auto">
                <a:xfrm>
                  <a:off x="4687" y="1367"/>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4" name="Line 129">
                  <a:extLst>
                    <a:ext uri="{FF2B5EF4-FFF2-40B4-BE49-F238E27FC236}">
                      <a16:creationId xmlns:a16="http://schemas.microsoft.com/office/drawing/2014/main" id="{11B4F4CE-B6BB-03C6-7372-AECF0A9141C6}"/>
                    </a:ext>
                  </a:extLst>
                </p:cNvPr>
                <p:cNvSpPr>
                  <a:spLocks noChangeShapeType="1"/>
                </p:cNvSpPr>
                <p:nvPr/>
              </p:nvSpPr>
              <p:spPr bwMode="auto">
                <a:xfrm>
                  <a:off x="4695" y="1951"/>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75" name="Group 133">
                  <a:extLst>
                    <a:ext uri="{FF2B5EF4-FFF2-40B4-BE49-F238E27FC236}">
                      <a16:creationId xmlns:a16="http://schemas.microsoft.com/office/drawing/2014/main" id="{76056999-00A5-5DD1-3F0A-EBF1EA35B3B6}"/>
                    </a:ext>
                  </a:extLst>
                </p:cNvPr>
                <p:cNvGrpSpPr>
                  <a:grpSpLocks/>
                </p:cNvGrpSpPr>
                <p:nvPr/>
              </p:nvGrpSpPr>
              <p:grpSpPr bwMode="auto">
                <a:xfrm>
                  <a:off x="4682" y="1597"/>
                  <a:ext cx="71" cy="140"/>
                  <a:chOff x="4682" y="1597"/>
                  <a:chExt cx="71" cy="140"/>
                </a:xfrm>
              </p:grpSpPr>
              <p:sp>
                <p:nvSpPr>
                  <p:cNvPr id="42276" name="Line 130">
                    <a:extLst>
                      <a:ext uri="{FF2B5EF4-FFF2-40B4-BE49-F238E27FC236}">
                        <a16:creationId xmlns:a16="http://schemas.microsoft.com/office/drawing/2014/main" id="{8C55C8C5-5705-D2C8-44E6-2F9D17AE542F}"/>
                      </a:ext>
                    </a:extLst>
                  </p:cNvPr>
                  <p:cNvSpPr>
                    <a:spLocks noChangeShapeType="1"/>
                  </p:cNvSpPr>
                  <p:nvPr/>
                </p:nvSpPr>
                <p:spPr bwMode="auto">
                  <a:xfrm flipH="1">
                    <a:off x="4682" y="1633"/>
                    <a:ext cx="71" cy="7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7" name="Line 131">
                    <a:extLst>
                      <a:ext uri="{FF2B5EF4-FFF2-40B4-BE49-F238E27FC236}">
                        <a16:creationId xmlns:a16="http://schemas.microsoft.com/office/drawing/2014/main" id="{455D046F-6E60-66FF-8F12-C1A2E6B99E12}"/>
                      </a:ext>
                    </a:extLst>
                  </p:cNvPr>
                  <p:cNvSpPr>
                    <a:spLocks noChangeShapeType="1"/>
                  </p:cNvSpPr>
                  <p:nvPr/>
                </p:nvSpPr>
                <p:spPr bwMode="auto">
                  <a:xfrm>
                    <a:off x="4685" y="1706"/>
                    <a:ext cx="30"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8" name="Line 132">
                    <a:extLst>
                      <a:ext uri="{FF2B5EF4-FFF2-40B4-BE49-F238E27FC236}">
                        <a16:creationId xmlns:a16="http://schemas.microsoft.com/office/drawing/2014/main" id="{2C1AA056-8522-8FAE-ECA6-F19F27954B1D}"/>
                      </a:ext>
                    </a:extLst>
                  </p:cNvPr>
                  <p:cNvSpPr>
                    <a:spLocks noChangeShapeType="1"/>
                  </p:cNvSpPr>
                  <p:nvPr/>
                </p:nvSpPr>
                <p:spPr bwMode="auto">
                  <a:xfrm>
                    <a:off x="4720" y="159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98" name="Group 151">
                <a:extLst>
                  <a:ext uri="{FF2B5EF4-FFF2-40B4-BE49-F238E27FC236}">
                    <a16:creationId xmlns:a16="http://schemas.microsoft.com/office/drawing/2014/main" id="{F7FF7664-5176-33F1-9C8F-41B14B81A755}"/>
                  </a:ext>
                </a:extLst>
              </p:cNvPr>
              <p:cNvGrpSpPr>
                <a:grpSpLocks/>
              </p:cNvGrpSpPr>
              <p:nvPr/>
            </p:nvGrpSpPr>
            <p:grpSpPr bwMode="auto">
              <a:xfrm>
                <a:off x="4692" y="1311"/>
                <a:ext cx="172" cy="574"/>
                <a:chOff x="4692" y="1311"/>
                <a:chExt cx="172" cy="574"/>
              </a:xfrm>
            </p:grpSpPr>
            <p:sp>
              <p:nvSpPr>
                <p:cNvPr id="42255" name="Line 135">
                  <a:extLst>
                    <a:ext uri="{FF2B5EF4-FFF2-40B4-BE49-F238E27FC236}">
                      <a16:creationId xmlns:a16="http://schemas.microsoft.com/office/drawing/2014/main" id="{C08E3670-2066-67D0-FF1C-87DC1922E4DE}"/>
                    </a:ext>
                  </a:extLst>
                </p:cNvPr>
                <p:cNvSpPr>
                  <a:spLocks noChangeShapeType="1"/>
                </p:cNvSpPr>
                <p:nvPr/>
              </p:nvSpPr>
              <p:spPr bwMode="auto">
                <a:xfrm>
                  <a:off x="4692" y="1311"/>
                  <a:ext cx="16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6" name="Line 136">
                  <a:extLst>
                    <a:ext uri="{FF2B5EF4-FFF2-40B4-BE49-F238E27FC236}">
                      <a16:creationId xmlns:a16="http://schemas.microsoft.com/office/drawing/2014/main" id="{FCAE24DB-4996-567B-9D94-35721C7FD2DA}"/>
                    </a:ext>
                  </a:extLst>
                </p:cNvPr>
                <p:cNvSpPr>
                  <a:spLocks noChangeShapeType="1"/>
                </p:cNvSpPr>
                <p:nvPr/>
              </p:nvSpPr>
              <p:spPr bwMode="auto">
                <a:xfrm>
                  <a:off x="4863" y="1312"/>
                  <a:ext cx="1" cy="16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7" name="Line 137">
                  <a:extLst>
                    <a:ext uri="{FF2B5EF4-FFF2-40B4-BE49-F238E27FC236}">
                      <a16:creationId xmlns:a16="http://schemas.microsoft.com/office/drawing/2014/main" id="{3BF507F9-9D9F-BA82-C349-AFC579BADF04}"/>
                    </a:ext>
                  </a:extLst>
                </p:cNvPr>
                <p:cNvSpPr>
                  <a:spLocks noChangeShapeType="1"/>
                </p:cNvSpPr>
                <p:nvPr/>
              </p:nvSpPr>
              <p:spPr bwMode="auto">
                <a:xfrm flipH="1">
                  <a:off x="4817" y="1480"/>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8" name="Line 138">
                  <a:extLst>
                    <a:ext uri="{FF2B5EF4-FFF2-40B4-BE49-F238E27FC236}">
                      <a16:creationId xmlns:a16="http://schemas.microsoft.com/office/drawing/2014/main" id="{F9EC3FDA-1606-B9B5-C994-7CE5339292F5}"/>
                    </a:ext>
                  </a:extLst>
                </p:cNvPr>
                <p:cNvSpPr>
                  <a:spLocks noChangeShapeType="1"/>
                </p:cNvSpPr>
                <p:nvPr/>
              </p:nvSpPr>
              <p:spPr bwMode="auto">
                <a:xfrm flipV="1">
                  <a:off x="4816"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9" name="Oval 139">
                  <a:extLst>
                    <a:ext uri="{FF2B5EF4-FFF2-40B4-BE49-F238E27FC236}">
                      <a16:creationId xmlns:a16="http://schemas.microsoft.com/office/drawing/2014/main" id="{C3BCF68C-EA7E-B7D4-5D3B-1FE060C1201D}"/>
                    </a:ext>
                  </a:extLst>
                </p:cNvPr>
                <p:cNvSpPr>
                  <a:spLocks noChangeArrowheads="1"/>
                </p:cNvSpPr>
                <p:nvPr/>
              </p:nvSpPr>
              <p:spPr bwMode="auto">
                <a:xfrm>
                  <a:off x="4810" y="1433"/>
                  <a:ext cx="15"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60" name="Oval 140">
                  <a:extLst>
                    <a:ext uri="{FF2B5EF4-FFF2-40B4-BE49-F238E27FC236}">
                      <a16:creationId xmlns:a16="http://schemas.microsoft.com/office/drawing/2014/main" id="{39DBBE15-4746-8F4E-29CA-C610C75C2202}"/>
                    </a:ext>
                  </a:extLst>
                </p:cNvPr>
                <p:cNvSpPr>
                  <a:spLocks noChangeArrowheads="1"/>
                </p:cNvSpPr>
                <p:nvPr/>
              </p:nvSpPr>
              <p:spPr bwMode="auto">
                <a:xfrm>
                  <a:off x="4806" y="1382"/>
                  <a:ext cx="17"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61" name="Line 141">
                  <a:extLst>
                    <a:ext uri="{FF2B5EF4-FFF2-40B4-BE49-F238E27FC236}">
                      <a16:creationId xmlns:a16="http://schemas.microsoft.com/office/drawing/2014/main" id="{8D95F50A-B768-6DAC-F9D5-B3DD9EC4E215}"/>
                    </a:ext>
                  </a:extLst>
                </p:cNvPr>
                <p:cNvSpPr>
                  <a:spLocks noChangeShapeType="1"/>
                </p:cNvSpPr>
                <p:nvPr/>
              </p:nvSpPr>
              <p:spPr bwMode="auto">
                <a:xfrm>
                  <a:off x="4768" y="1361"/>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2" name="Line 142">
                  <a:extLst>
                    <a:ext uri="{FF2B5EF4-FFF2-40B4-BE49-F238E27FC236}">
                      <a16:creationId xmlns:a16="http://schemas.microsoft.com/office/drawing/2014/main" id="{4215B230-4697-FCBE-6225-8BF4906C46FE}"/>
                    </a:ext>
                  </a:extLst>
                </p:cNvPr>
                <p:cNvSpPr>
                  <a:spLocks noChangeShapeType="1"/>
                </p:cNvSpPr>
                <p:nvPr/>
              </p:nvSpPr>
              <p:spPr bwMode="auto">
                <a:xfrm flipV="1">
                  <a:off x="4821"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3" name="Line 143">
                  <a:extLst>
                    <a:ext uri="{FF2B5EF4-FFF2-40B4-BE49-F238E27FC236}">
                      <a16:creationId xmlns:a16="http://schemas.microsoft.com/office/drawing/2014/main" id="{F78B0018-110F-D014-C631-8EDC4E655987}"/>
                    </a:ext>
                  </a:extLst>
                </p:cNvPr>
                <p:cNvSpPr>
                  <a:spLocks noChangeShapeType="1"/>
                </p:cNvSpPr>
                <p:nvPr/>
              </p:nvSpPr>
              <p:spPr bwMode="auto">
                <a:xfrm>
                  <a:off x="4768" y="1747"/>
                  <a:ext cx="1"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4" name="Line 144">
                  <a:extLst>
                    <a:ext uri="{FF2B5EF4-FFF2-40B4-BE49-F238E27FC236}">
                      <a16:creationId xmlns:a16="http://schemas.microsoft.com/office/drawing/2014/main" id="{1E002FF0-F8DF-507E-12E6-1108213C36D7}"/>
                    </a:ext>
                  </a:extLst>
                </p:cNvPr>
                <p:cNvSpPr>
                  <a:spLocks noChangeShapeType="1"/>
                </p:cNvSpPr>
                <p:nvPr/>
              </p:nvSpPr>
              <p:spPr bwMode="auto">
                <a:xfrm>
                  <a:off x="4772" y="135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5" name="Line 145">
                  <a:extLst>
                    <a:ext uri="{FF2B5EF4-FFF2-40B4-BE49-F238E27FC236}">
                      <a16:creationId xmlns:a16="http://schemas.microsoft.com/office/drawing/2014/main" id="{839A28AD-B07E-B24E-7682-7ED008EE7C63}"/>
                    </a:ext>
                  </a:extLst>
                </p:cNvPr>
                <p:cNvSpPr>
                  <a:spLocks noChangeShapeType="1"/>
                </p:cNvSpPr>
                <p:nvPr/>
              </p:nvSpPr>
              <p:spPr bwMode="auto">
                <a:xfrm>
                  <a:off x="4818"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6" name="Line 146">
                  <a:extLst>
                    <a:ext uri="{FF2B5EF4-FFF2-40B4-BE49-F238E27FC236}">
                      <a16:creationId xmlns:a16="http://schemas.microsoft.com/office/drawing/2014/main" id="{DFEBA535-4E0B-1291-CDA4-A5FB9A2F37CD}"/>
                    </a:ext>
                  </a:extLst>
                </p:cNvPr>
                <p:cNvSpPr>
                  <a:spLocks noChangeShapeType="1"/>
                </p:cNvSpPr>
                <p:nvPr/>
              </p:nvSpPr>
              <p:spPr bwMode="auto">
                <a:xfrm>
                  <a:off x="4769" y="1847"/>
                  <a:ext cx="39"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67" name="Group 150">
                  <a:extLst>
                    <a:ext uri="{FF2B5EF4-FFF2-40B4-BE49-F238E27FC236}">
                      <a16:creationId xmlns:a16="http://schemas.microsoft.com/office/drawing/2014/main" id="{BBB5A18C-2011-459F-8EF3-62D48A8205E7}"/>
                    </a:ext>
                  </a:extLst>
                </p:cNvPr>
                <p:cNvGrpSpPr>
                  <a:grpSpLocks/>
                </p:cNvGrpSpPr>
                <p:nvPr/>
              </p:nvGrpSpPr>
              <p:grpSpPr bwMode="auto">
                <a:xfrm>
                  <a:off x="4732" y="1597"/>
                  <a:ext cx="69" cy="140"/>
                  <a:chOff x="4732" y="1597"/>
                  <a:chExt cx="69" cy="140"/>
                </a:xfrm>
              </p:grpSpPr>
              <p:sp>
                <p:nvSpPr>
                  <p:cNvPr id="42268" name="Line 147">
                    <a:extLst>
                      <a:ext uri="{FF2B5EF4-FFF2-40B4-BE49-F238E27FC236}">
                        <a16:creationId xmlns:a16="http://schemas.microsoft.com/office/drawing/2014/main" id="{E4F9B430-A422-3DB7-941E-38A26244A727}"/>
                      </a:ext>
                    </a:extLst>
                  </p:cNvPr>
                  <p:cNvSpPr>
                    <a:spLocks noChangeShapeType="1"/>
                  </p:cNvSpPr>
                  <p:nvPr/>
                </p:nvSpPr>
                <p:spPr bwMode="auto">
                  <a:xfrm flipH="1">
                    <a:off x="4732" y="1633"/>
                    <a:ext cx="69" cy="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69" name="Line 148">
                    <a:extLst>
                      <a:ext uri="{FF2B5EF4-FFF2-40B4-BE49-F238E27FC236}">
                        <a16:creationId xmlns:a16="http://schemas.microsoft.com/office/drawing/2014/main" id="{40C26B88-9A19-B808-6026-EA5D348D4ED7}"/>
                      </a:ext>
                    </a:extLst>
                  </p:cNvPr>
                  <p:cNvSpPr>
                    <a:spLocks noChangeShapeType="1"/>
                  </p:cNvSpPr>
                  <p:nvPr/>
                </p:nvSpPr>
                <p:spPr bwMode="auto">
                  <a:xfrm>
                    <a:off x="4734" y="170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70" name="Line 149">
                    <a:extLst>
                      <a:ext uri="{FF2B5EF4-FFF2-40B4-BE49-F238E27FC236}">
                        <a16:creationId xmlns:a16="http://schemas.microsoft.com/office/drawing/2014/main" id="{44E746AD-7C71-761C-C380-A7C23FB9B16A}"/>
                      </a:ext>
                    </a:extLst>
                  </p:cNvPr>
                  <p:cNvSpPr>
                    <a:spLocks noChangeShapeType="1"/>
                  </p:cNvSpPr>
                  <p:nvPr/>
                </p:nvSpPr>
                <p:spPr bwMode="auto">
                  <a:xfrm>
                    <a:off x="4769" y="159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99" name="Group 160">
                <a:extLst>
                  <a:ext uri="{FF2B5EF4-FFF2-40B4-BE49-F238E27FC236}">
                    <a16:creationId xmlns:a16="http://schemas.microsoft.com/office/drawing/2014/main" id="{243BA447-37F5-EB38-51EE-F9EDF210B8EA}"/>
                  </a:ext>
                </a:extLst>
              </p:cNvPr>
              <p:cNvGrpSpPr>
                <a:grpSpLocks/>
              </p:cNvGrpSpPr>
              <p:nvPr/>
            </p:nvGrpSpPr>
            <p:grpSpPr bwMode="auto">
              <a:xfrm>
                <a:off x="4913" y="1364"/>
                <a:ext cx="71" cy="584"/>
                <a:chOff x="4913" y="1364"/>
                <a:chExt cx="71" cy="584"/>
              </a:xfrm>
            </p:grpSpPr>
            <p:sp>
              <p:nvSpPr>
                <p:cNvPr id="42247" name="Line 152">
                  <a:extLst>
                    <a:ext uri="{FF2B5EF4-FFF2-40B4-BE49-F238E27FC236}">
                      <a16:creationId xmlns:a16="http://schemas.microsoft.com/office/drawing/2014/main" id="{2DDE36B3-C765-8135-0C26-AE734F3516C9}"/>
                    </a:ext>
                  </a:extLst>
                </p:cNvPr>
                <p:cNvSpPr>
                  <a:spLocks noChangeShapeType="1"/>
                </p:cNvSpPr>
                <p:nvPr/>
              </p:nvSpPr>
              <p:spPr bwMode="auto">
                <a:xfrm>
                  <a:off x="4952" y="1365"/>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8" name="Line 153">
                  <a:extLst>
                    <a:ext uri="{FF2B5EF4-FFF2-40B4-BE49-F238E27FC236}">
                      <a16:creationId xmlns:a16="http://schemas.microsoft.com/office/drawing/2014/main" id="{BB461E95-31FB-7B3F-3162-680ED6404901}"/>
                    </a:ext>
                  </a:extLst>
                </p:cNvPr>
                <p:cNvSpPr>
                  <a:spLocks noChangeShapeType="1"/>
                </p:cNvSpPr>
                <p:nvPr/>
              </p:nvSpPr>
              <p:spPr bwMode="auto">
                <a:xfrm>
                  <a:off x="4952" y="1739"/>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9" name="Line 154">
                  <a:extLst>
                    <a:ext uri="{FF2B5EF4-FFF2-40B4-BE49-F238E27FC236}">
                      <a16:creationId xmlns:a16="http://schemas.microsoft.com/office/drawing/2014/main" id="{8BFFD430-487B-CF05-1F5E-C6206F1D0F13}"/>
                    </a:ext>
                  </a:extLst>
                </p:cNvPr>
                <p:cNvSpPr>
                  <a:spLocks noChangeShapeType="1"/>
                </p:cNvSpPr>
                <p:nvPr/>
              </p:nvSpPr>
              <p:spPr bwMode="auto">
                <a:xfrm>
                  <a:off x="4918" y="1364"/>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0" name="Line 155">
                  <a:extLst>
                    <a:ext uri="{FF2B5EF4-FFF2-40B4-BE49-F238E27FC236}">
                      <a16:creationId xmlns:a16="http://schemas.microsoft.com/office/drawing/2014/main" id="{ABEDFD97-AFC5-3E2D-730A-0FC6713A4F92}"/>
                    </a:ext>
                  </a:extLst>
                </p:cNvPr>
                <p:cNvSpPr>
                  <a:spLocks noChangeShapeType="1"/>
                </p:cNvSpPr>
                <p:nvPr/>
              </p:nvSpPr>
              <p:spPr bwMode="auto">
                <a:xfrm>
                  <a:off x="4926" y="1948"/>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51" name="Group 159">
                  <a:extLst>
                    <a:ext uri="{FF2B5EF4-FFF2-40B4-BE49-F238E27FC236}">
                      <a16:creationId xmlns:a16="http://schemas.microsoft.com/office/drawing/2014/main" id="{0AE8FA05-BFF4-0FB1-D8F2-F63CD6F8A3CB}"/>
                    </a:ext>
                  </a:extLst>
                </p:cNvPr>
                <p:cNvGrpSpPr>
                  <a:grpSpLocks/>
                </p:cNvGrpSpPr>
                <p:nvPr/>
              </p:nvGrpSpPr>
              <p:grpSpPr bwMode="auto">
                <a:xfrm>
                  <a:off x="4913" y="1594"/>
                  <a:ext cx="71" cy="139"/>
                  <a:chOff x="4913" y="1594"/>
                  <a:chExt cx="71" cy="139"/>
                </a:xfrm>
              </p:grpSpPr>
              <p:sp>
                <p:nvSpPr>
                  <p:cNvPr id="42252" name="Line 156">
                    <a:extLst>
                      <a:ext uri="{FF2B5EF4-FFF2-40B4-BE49-F238E27FC236}">
                        <a16:creationId xmlns:a16="http://schemas.microsoft.com/office/drawing/2014/main" id="{BED6D3CC-495B-0AB7-33EE-9E580F7BA6A6}"/>
                      </a:ext>
                    </a:extLst>
                  </p:cNvPr>
                  <p:cNvSpPr>
                    <a:spLocks noChangeShapeType="1"/>
                  </p:cNvSpPr>
                  <p:nvPr/>
                </p:nvSpPr>
                <p:spPr bwMode="auto">
                  <a:xfrm flipH="1">
                    <a:off x="4913" y="1630"/>
                    <a:ext cx="71"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3" name="Line 157">
                    <a:extLst>
                      <a:ext uri="{FF2B5EF4-FFF2-40B4-BE49-F238E27FC236}">
                        <a16:creationId xmlns:a16="http://schemas.microsoft.com/office/drawing/2014/main" id="{C4CD93B0-3225-8049-E8A0-B00F9AF362DE}"/>
                      </a:ext>
                    </a:extLst>
                  </p:cNvPr>
                  <p:cNvSpPr>
                    <a:spLocks noChangeShapeType="1"/>
                  </p:cNvSpPr>
                  <p:nvPr/>
                </p:nvSpPr>
                <p:spPr bwMode="auto">
                  <a:xfrm>
                    <a:off x="4916" y="1701"/>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54" name="Line 158">
                    <a:extLst>
                      <a:ext uri="{FF2B5EF4-FFF2-40B4-BE49-F238E27FC236}">
                        <a16:creationId xmlns:a16="http://schemas.microsoft.com/office/drawing/2014/main" id="{45C5E89E-E908-3D81-286A-7E290026DBB8}"/>
                      </a:ext>
                    </a:extLst>
                  </p:cNvPr>
                  <p:cNvSpPr>
                    <a:spLocks noChangeShapeType="1"/>
                  </p:cNvSpPr>
                  <p:nvPr/>
                </p:nvSpPr>
                <p:spPr bwMode="auto">
                  <a:xfrm>
                    <a:off x="4951" y="159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200" name="Group 169">
                <a:extLst>
                  <a:ext uri="{FF2B5EF4-FFF2-40B4-BE49-F238E27FC236}">
                    <a16:creationId xmlns:a16="http://schemas.microsoft.com/office/drawing/2014/main" id="{0CF98C0D-B337-077D-CEEC-4748DE897C4F}"/>
                  </a:ext>
                </a:extLst>
              </p:cNvPr>
              <p:cNvGrpSpPr>
                <a:grpSpLocks/>
              </p:cNvGrpSpPr>
              <p:nvPr/>
            </p:nvGrpSpPr>
            <p:grpSpPr bwMode="auto">
              <a:xfrm>
                <a:off x="5224" y="1366"/>
                <a:ext cx="70" cy="584"/>
                <a:chOff x="5224" y="1366"/>
                <a:chExt cx="70" cy="584"/>
              </a:xfrm>
            </p:grpSpPr>
            <p:sp>
              <p:nvSpPr>
                <p:cNvPr id="42239" name="Line 161">
                  <a:extLst>
                    <a:ext uri="{FF2B5EF4-FFF2-40B4-BE49-F238E27FC236}">
                      <a16:creationId xmlns:a16="http://schemas.microsoft.com/office/drawing/2014/main" id="{0AF9FFBF-F836-96A3-F0D3-185565B18901}"/>
                    </a:ext>
                  </a:extLst>
                </p:cNvPr>
                <p:cNvSpPr>
                  <a:spLocks noChangeShapeType="1"/>
                </p:cNvSpPr>
                <p:nvPr/>
              </p:nvSpPr>
              <p:spPr bwMode="auto">
                <a:xfrm>
                  <a:off x="5256" y="1367"/>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0" name="Line 162">
                  <a:extLst>
                    <a:ext uri="{FF2B5EF4-FFF2-40B4-BE49-F238E27FC236}">
                      <a16:creationId xmlns:a16="http://schemas.microsoft.com/office/drawing/2014/main" id="{1B3F368F-4697-B30E-FF81-B14072953BF0}"/>
                    </a:ext>
                  </a:extLst>
                </p:cNvPr>
                <p:cNvSpPr>
                  <a:spLocks noChangeShapeType="1"/>
                </p:cNvSpPr>
                <p:nvPr/>
              </p:nvSpPr>
              <p:spPr bwMode="auto">
                <a:xfrm>
                  <a:off x="5256" y="174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1" name="Line 163">
                  <a:extLst>
                    <a:ext uri="{FF2B5EF4-FFF2-40B4-BE49-F238E27FC236}">
                      <a16:creationId xmlns:a16="http://schemas.microsoft.com/office/drawing/2014/main" id="{D8E68548-231C-30EC-C864-A3E19EF426F3}"/>
                    </a:ext>
                  </a:extLst>
                </p:cNvPr>
                <p:cNvSpPr>
                  <a:spLocks noChangeShapeType="1"/>
                </p:cNvSpPr>
                <p:nvPr/>
              </p:nvSpPr>
              <p:spPr bwMode="auto">
                <a:xfrm flipH="1">
                  <a:off x="5262" y="1366"/>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2" name="Line 164">
                  <a:extLst>
                    <a:ext uri="{FF2B5EF4-FFF2-40B4-BE49-F238E27FC236}">
                      <a16:creationId xmlns:a16="http://schemas.microsoft.com/office/drawing/2014/main" id="{A0C36FB9-CAE6-CD37-CB08-ACB5EB3A5086}"/>
                    </a:ext>
                  </a:extLst>
                </p:cNvPr>
                <p:cNvSpPr>
                  <a:spLocks noChangeShapeType="1"/>
                </p:cNvSpPr>
                <p:nvPr/>
              </p:nvSpPr>
              <p:spPr bwMode="auto">
                <a:xfrm flipH="1">
                  <a:off x="5259" y="1950"/>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43" name="Group 168">
                  <a:extLst>
                    <a:ext uri="{FF2B5EF4-FFF2-40B4-BE49-F238E27FC236}">
                      <a16:creationId xmlns:a16="http://schemas.microsoft.com/office/drawing/2014/main" id="{01FC506E-2FB2-DD07-B3A9-F77998650DE8}"/>
                    </a:ext>
                  </a:extLst>
                </p:cNvPr>
                <p:cNvGrpSpPr>
                  <a:grpSpLocks/>
                </p:cNvGrpSpPr>
                <p:nvPr/>
              </p:nvGrpSpPr>
              <p:grpSpPr bwMode="auto">
                <a:xfrm>
                  <a:off x="5224" y="1596"/>
                  <a:ext cx="70" cy="140"/>
                  <a:chOff x="5224" y="1596"/>
                  <a:chExt cx="70" cy="140"/>
                </a:xfrm>
              </p:grpSpPr>
              <p:sp>
                <p:nvSpPr>
                  <p:cNvPr id="42244" name="Line 165">
                    <a:extLst>
                      <a:ext uri="{FF2B5EF4-FFF2-40B4-BE49-F238E27FC236}">
                        <a16:creationId xmlns:a16="http://schemas.microsoft.com/office/drawing/2014/main" id="{A788494E-EA95-7083-7DCD-6457A5B9290B}"/>
                      </a:ext>
                    </a:extLst>
                  </p:cNvPr>
                  <p:cNvSpPr>
                    <a:spLocks noChangeShapeType="1"/>
                  </p:cNvSpPr>
                  <p:nvPr/>
                </p:nvSpPr>
                <p:spPr bwMode="auto">
                  <a:xfrm flipH="1">
                    <a:off x="5224" y="1632"/>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5" name="Line 166">
                    <a:extLst>
                      <a:ext uri="{FF2B5EF4-FFF2-40B4-BE49-F238E27FC236}">
                        <a16:creationId xmlns:a16="http://schemas.microsoft.com/office/drawing/2014/main" id="{2A461C4A-30C3-A0FD-8464-3474CAFD9834}"/>
                      </a:ext>
                    </a:extLst>
                  </p:cNvPr>
                  <p:cNvSpPr>
                    <a:spLocks noChangeShapeType="1"/>
                  </p:cNvSpPr>
                  <p:nvPr/>
                </p:nvSpPr>
                <p:spPr bwMode="auto">
                  <a:xfrm>
                    <a:off x="5226" y="1705"/>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46" name="Line 167">
                    <a:extLst>
                      <a:ext uri="{FF2B5EF4-FFF2-40B4-BE49-F238E27FC236}">
                        <a16:creationId xmlns:a16="http://schemas.microsoft.com/office/drawing/2014/main" id="{A359AF05-EFF3-CA7D-933E-092699B4448A}"/>
                      </a:ext>
                    </a:extLst>
                  </p:cNvPr>
                  <p:cNvSpPr>
                    <a:spLocks noChangeShapeType="1"/>
                  </p:cNvSpPr>
                  <p:nvPr/>
                </p:nvSpPr>
                <p:spPr bwMode="auto">
                  <a:xfrm>
                    <a:off x="5261" y="159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201" name="Group 186">
                <a:extLst>
                  <a:ext uri="{FF2B5EF4-FFF2-40B4-BE49-F238E27FC236}">
                    <a16:creationId xmlns:a16="http://schemas.microsoft.com/office/drawing/2014/main" id="{4883F9D8-8143-E9A0-E0D6-6754DBFF571A}"/>
                  </a:ext>
                </a:extLst>
              </p:cNvPr>
              <p:cNvGrpSpPr>
                <a:grpSpLocks/>
              </p:cNvGrpSpPr>
              <p:nvPr/>
            </p:nvGrpSpPr>
            <p:grpSpPr bwMode="auto">
              <a:xfrm>
                <a:off x="4919" y="1311"/>
                <a:ext cx="172" cy="574"/>
                <a:chOff x="4919" y="1311"/>
                <a:chExt cx="172" cy="574"/>
              </a:xfrm>
            </p:grpSpPr>
            <p:sp>
              <p:nvSpPr>
                <p:cNvPr id="42223" name="Line 170">
                  <a:extLst>
                    <a:ext uri="{FF2B5EF4-FFF2-40B4-BE49-F238E27FC236}">
                      <a16:creationId xmlns:a16="http://schemas.microsoft.com/office/drawing/2014/main" id="{00FDD1A1-0F33-B2EB-6A77-9102C0D40449}"/>
                    </a:ext>
                  </a:extLst>
                </p:cNvPr>
                <p:cNvSpPr>
                  <a:spLocks noChangeShapeType="1"/>
                </p:cNvSpPr>
                <p:nvPr/>
              </p:nvSpPr>
              <p:spPr bwMode="auto">
                <a:xfrm>
                  <a:off x="4919" y="1311"/>
                  <a:ext cx="16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4" name="Line 171">
                  <a:extLst>
                    <a:ext uri="{FF2B5EF4-FFF2-40B4-BE49-F238E27FC236}">
                      <a16:creationId xmlns:a16="http://schemas.microsoft.com/office/drawing/2014/main" id="{B6CFCDBF-A438-2689-582F-8AFB50F0E268}"/>
                    </a:ext>
                  </a:extLst>
                </p:cNvPr>
                <p:cNvSpPr>
                  <a:spLocks noChangeShapeType="1"/>
                </p:cNvSpPr>
                <p:nvPr/>
              </p:nvSpPr>
              <p:spPr bwMode="auto">
                <a:xfrm>
                  <a:off x="5090" y="1312"/>
                  <a:ext cx="1" cy="16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5" name="Line 172">
                  <a:extLst>
                    <a:ext uri="{FF2B5EF4-FFF2-40B4-BE49-F238E27FC236}">
                      <a16:creationId xmlns:a16="http://schemas.microsoft.com/office/drawing/2014/main" id="{7E613F7D-44AE-81DA-7FA6-58C9E07EC037}"/>
                    </a:ext>
                  </a:extLst>
                </p:cNvPr>
                <p:cNvSpPr>
                  <a:spLocks noChangeShapeType="1"/>
                </p:cNvSpPr>
                <p:nvPr/>
              </p:nvSpPr>
              <p:spPr bwMode="auto">
                <a:xfrm flipH="1">
                  <a:off x="5044" y="1480"/>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6" name="Line 173">
                  <a:extLst>
                    <a:ext uri="{FF2B5EF4-FFF2-40B4-BE49-F238E27FC236}">
                      <a16:creationId xmlns:a16="http://schemas.microsoft.com/office/drawing/2014/main" id="{746C830A-80D7-9D0B-2900-58FEB51F9459}"/>
                    </a:ext>
                  </a:extLst>
                </p:cNvPr>
                <p:cNvSpPr>
                  <a:spLocks noChangeShapeType="1"/>
                </p:cNvSpPr>
                <p:nvPr/>
              </p:nvSpPr>
              <p:spPr bwMode="auto">
                <a:xfrm flipV="1">
                  <a:off x="5043"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7" name="Oval 174">
                  <a:extLst>
                    <a:ext uri="{FF2B5EF4-FFF2-40B4-BE49-F238E27FC236}">
                      <a16:creationId xmlns:a16="http://schemas.microsoft.com/office/drawing/2014/main" id="{C974F051-3777-F572-65E8-34CC39543592}"/>
                    </a:ext>
                  </a:extLst>
                </p:cNvPr>
                <p:cNvSpPr>
                  <a:spLocks noChangeArrowheads="1"/>
                </p:cNvSpPr>
                <p:nvPr/>
              </p:nvSpPr>
              <p:spPr bwMode="auto">
                <a:xfrm>
                  <a:off x="5036" y="1433"/>
                  <a:ext cx="17"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28" name="Oval 175">
                  <a:extLst>
                    <a:ext uri="{FF2B5EF4-FFF2-40B4-BE49-F238E27FC236}">
                      <a16:creationId xmlns:a16="http://schemas.microsoft.com/office/drawing/2014/main" id="{5397920C-E302-05F2-0FD5-F877BE2ED27A}"/>
                    </a:ext>
                  </a:extLst>
                </p:cNvPr>
                <p:cNvSpPr>
                  <a:spLocks noChangeArrowheads="1"/>
                </p:cNvSpPr>
                <p:nvPr/>
              </p:nvSpPr>
              <p:spPr bwMode="auto">
                <a:xfrm>
                  <a:off x="5034" y="1382"/>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29" name="Line 176">
                  <a:extLst>
                    <a:ext uri="{FF2B5EF4-FFF2-40B4-BE49-F238E27FC236}">
                      <a16:creationId xmlns:a16="http://schemas.microsoft.com/office/drawing/2014/main" id="{C37BE18A-1D20-8275-F29B-B8188514E6F2}"/>
                    </a:ext>
                  </a:extLst>
                </p:cNvPr>
                <p:cNvSpPr>
                  <a:spLocks noChangeShapeType="1"/>
                </p:cNvSpPr>
                <p:nvPr/>
              </p:nvSpPr>
              <p:spPr bwMode="auto">
                <a:xfrm>
                  <a:off x="4995" y="1361"/>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0" name="Line 177">
                  <a:extLst>
                    <a:ext uri="{FF2B5EF4-FFF2-40B4-BE49-F238E27FC236}">
                      <a16:creationId xmlns:a16="http://schemas.microsoft.com/office/drawing/2014/main" id="{664C4B29-CD9F-534B-3DE4-2E4363ECD959}"/>
                    </a:ext>
                  </a:extLst>
                </p:cNvPr>
                <p:cNvSpPr>
                  <a:spLocks noChangeShapeType="1"/>
                </p:cNvSpPr>
                <p:nvPr/>
              </p:nvSpPr>
              <p:spPr bwMode="auto">
                <a:xfrm flipV="1">
                  <a:off x="5049"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1" name="Line 178">
                  <a:extLst>
                    <a:ext uri="{FF2B5EF4-FFF2-40B4-BE49-F238E27FC236}">
                      <a16:creationId xmlns:a16="http://schemas.microsoft.com/office/drawing/2014/main" id="{4046CC9F-C3B4-F7AC-8EBA-502DD038FB5D}"/>
                    </a:ext>
                  </a:extLst>
                </p:cNvPr>
                <p:cNvSpPr>
                  <a:spLocks noChangeShapeType="1"/>
                </p:cNvSpPr>
                <p:nvPr/>
              </p:nvSpPr>
              <p:spPr bwMode="auto">
                <a:xfrm>
                  <a:off x="4995" y="1747"/>
                  <a:ext cx="1"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2" name="Line 179">
                  <a:extLst>
                    <a:ext uri="{FF2B5EF4-FFF2-40B4-BE49-F238E27FC236}">
                      <a16:creationId xmlns:a16="http://schemas.microsoft.com/office/drawing/2014/main" id="{CE88F433-3149-9F19-96AB-7DCD7A2FAE1C}"/>
                    </a:ext>
                  </a:extLst>
                </p:cNvPr>
                <p:cNvSpPr>
                  <a:spLocks noChangeShapeType="1"/>
                </p:cNvSpPr>
                <p:nvPr/>
              </p:nvSpPr>
              <p:spPr bwMode="auto">
                <a:xfrm>
                  <a:off x="4999" y="1357"/>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3" name="Line 180">
                  <a:extLst>
                    <a:ext uri="{FF2B5EF4-FFF2-40B4-BE49-F238E27FC236}">
                      <a16:creationId xmlns:a16="http://schemas.microsoft.com/office/drawing/2014/main" id="{1E13C92E-C6F7-D56F-3F3C-82CF1BB274D4}"/>
                    </a:ext>
                  </a:extLst>
                </p:cNvPr>
                <p:cNvSpPr>
                  <a:spLocks noChangeShapeType="1"/>
                </p:cNvSpPr>
                <p:nvPr/>
              </p:nvSpPr>
              <p:spPr bwMode="auto">
                <a:xfrm>
                  <a:off x="5046"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4" name="Line 181">
                  <a:extLst>
                    <a:ext uri="{FF2B5EF4-FFF2-40B4-BE49-F238E27FC236}">
                      <a16:creationId xmlns:a16="http://schemas.microsoft.com/office/drawing/2014/main" id="{1329FD0E-825A-CCF3-41E8-3D4BCACF5001}"/>
                    </a:ext>
                  </a:extLst>
                </p:cNvPr>
                <p:cNvSpPr>
                  <a:spLocks noChangeShapeType="1"/>
                </p:cNvSpPr>
                <p:nvPr/>
              </p:nvSpPr>
              <p:spPr bwMode="auto">
                <a:xfrm>
                  <a:off x="4996" y="1847"/>
                  <a:ext cx="39"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35" name="Group 185">
                  <a:extLst>
                    <a:ext uri="{FF2B5EF4-FFF2-40B4-BE49-F238E27FC236}">
                      <a16:creationId xmlns:a16="http://schemas.microsoft.com/office/drawing/2014/main" id="{C7C96639-036C-53BA-6845-A413192AA803}"/>
                    </a:ext>
                  </a:extLst>
                </p:cNvPr>
                <p:cNvGrpSpPr>
                  <a:grpSpLocks/>
                </p:cNvGrpSpPr>
                <p:nvPr/>
              </p:nvGrpSpPr>
              <p:grpSpPr bwMode="auto">
                <a:xfrm>
                  <a:off x="4960" y="1597"/>
                  <a:ext cx="69" cy="140"/>
                  <a:chOff x="4960" y="1597"/>
                  <a:chExt cx="69" cy="140"/>
                </a:xfrm>
              </p:grpSpPr>
              <p:sp>
                <p:nvSpPr>
                  <p:cNvPr id="42236" name="Line 182">
                    <a:extLst>
                      <a:ext uri="{FF2B5EF4-FFF2-40B4-BE49-F238E27FC236}">
                        <a16:creationId xmlns:a16="http://schemas.microsoft.com/office/drawing/2014/main" id="{CAF74EAD-556C-844B-60E6-693F23A5FA54}"/>
                      </a:ext>
                    </a:extLst>
                  </p:cNvPr>
                  <p:cNvSpPr>
                    <a:spLocks noChangeShapeType="1"/>
                  </p:cNvSpPr>
                  <p:nvPr/>
                </p:nvSpPr>
                <p:spPr bwMode="auto">
                  <a:xfrm flipH="1">
                    <a:off x="4960" y="1633"/>
                    <a:ext cx="69" cy="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7" name="Line 183">
                    <a:extLst>
                      <a:ext uri="{FF2B5EF4-FFF2-40B4-BE49-F238E27FC236}">
                        <a16:creationId xmlns:a16="http://schemas.microsoft.com/office/drawing/2014/main" id="{197B94BC-9D66-7F8C-6327-5974D44B7597}"/>
                      </a:ext>
                    </a:extLst>
                  </p:cNvPr>
                  <p:cNvSpPr>
                    <a:spLocks noChangeShapeType="1"/>
                  </p:cNvSpPr>
                  <p:nvPr/>
                </p:nvSpPr>
                <p:spPr bwMode="auto">
                  <a:xfrm>
                    <a:off x="4962" y="170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38" name="Line 184">
                    <a:extLst>
                      <a:ext uri="{FF2B5EF4-FFF2-40B4-BE49-F238E27FC236}">
                        <a16:creationId xmlns:a16="http://schemas.microsoft.com/office/drawing/2014/main" id="{AFD7A220-BF4C-2638-5103-A5D15A4B92F5}"/>
                      </a:ext>
                    </a:extLst>
                  </p:cNvPr>
                  <p:cNvSpPr>
                    <a:spLocks noChangeShapeType="1"/>
                  </p:cNvSpPr>
                  <p:nvPr/>
                </p:nvSpPr>
                <p:spPr bwMode="auto">
                  <a:xfrm>
                    <a:off x="4996" y="1597"/>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2202" name="Line 187">
                <a:extLst>
                  <a:ext uri="{FF2B5EF4-FFF2-40B4-BE49-F238E27FC236}">
                    <a16:creationId xmlns:a16="http://schemas.microsoft.com/office/drawing/2014/main" id="{E8C0DC53-F28C-2EDC-369D-FF7DA9E3B60A}"/>
                  </a:ext>
                </a:extLst>
              </p:cNvPr>
              <p:cNvSpPr>
                <a:spLocks noChangeShapeType="1"/>
              </p:cNvSpPr>
              <p:nvPr/>
            </p:nvSpPr>
            <p:spPr bwMode="auto">
              <a:xfrm>
                <a:off x="5038" y="1891"/>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3" name="Line 188">
                <a:extLst>
                  <a:ext uri="{FF2B5EF4-FFF2-40B4-BE49-F238E27FC236}">
                    <a16:creationId xmlns:a16="http://schemas.microsoft.com/office/drawing/2014/main" id="{2F54F4E0-5F29-C1FC-0B5C-CF43A8148E86}"/>
                  </a:ext>
                </a:extLst>
              </p:cNvPr>
              <p:cNvSpPr>
                <a:spLocks noChangeShapeType="1"/>
              </p:cNvSpPr>
              <p:nvPr/>
            </p:nvSpPr>
            <p:spPr bwMode="auto">
              <a:xfrm>
                <a:off x="5044" y="1925"/>
                <a:ext cx="6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04" name="Group 207">
                <a:extLst>
                  <a:ext uri="{FF2B5EF4-FFF2-40B4-BE49-F238E27FC236}">
                    <a16:creationId xmlns:a16="http://schemas.microsoft.com/office/drawing/2014/main" id="{F044D85E-7FD5-1827-2043-28EA8A37029A}"/>
                  </a:ext>
                </a:extLst>
              </p:cNvPr>
              <p:cNvGrpSpPr>
                <a:grpSpLocks/>
              </p:cNvGrpSpPr>
              <p:nvPr/>
            </p:nvGrpSpPr>
            <p:grpSpPr bwMode="auto">
              <a:xfrm>
                <a:off x="5118" y="1308"/>
                <a:ext cx="172" cy="618"/>
                <a:chOff x="5118" y="1308"/>
                <a:chExt cx="172" cy="618"/>
              </a:xfrm>
            </p:grpSpPr>
            <p:sp>
              <p:nvSpPr>
                <p:cNvPr id="42205" name="Line 189">
                  <a:extLst>
                    <a:ext uri="{FF2B5EF4-FFF2-40B4-BE49-F238E27FC236}">
                      <a16:creationId xmlns:a16="http://schemas.microsoft.com/office/drawing/2014/main" id="{7B3D3219-7456-3CA2-8053-92E281C45167}"/>
                    </a:ext>
                  </a:extLst>
                </p:cNvPr>
                <p:cNvSpPr>
                  <a:spLocks noChangeShapeType="1"/>
                </p:cNvSpPr>
                <p:nvPr/>
              </p:nvSpPr>
              <p:spPr bwMode="auto">
                <a:xfrm flipH="1">
                  <a:off x="5126" y="1308"/>
                  <a:ext cx="16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6" name="Line 190">
                  <a:extLst>
                    <a:ext uri="{FF2B5EF4-FFF2-40B4-BE49-F238E27FC236}">
                      <a16:creationId xmlns:a16="http://schemas.microsoft.com/office/drawing/2014/main" id="{2B32E698-A4B5-D7CC-94D8-DDF74F171BEB}"/>
                    </a:ext>
                  </a:extLst>
                </p:cNvPr>
                <p:cNvSpPr>
                  <a:spLocks noChangeShapeType="1"/>
                </p:cNvSpPr>
                <p:nvPr/>
              </p:nvSpPr>
              <p:spPr bwMode="auto">
                <a:xfrm flipH="1">
                  <a:off x="5118" y="1309"/>
                  <a:ext cx="1" cy="16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7" name="Line 191">
                  <a:extLst>
                    <a:ext uri="{FF2B5EF4-FFF2-40B4-BE49-F238E27FC236}">
                      <a16:creationId xmlns:a16="http://schemas.microsoft.com/office/drawing/2014/main" id="{C1A304B0-F1E6-4EB5-CAE1-23351678C83C}"/>
                    </a:ext>
                  </a:extLst>
                </p:cNvPr>
                <p:cNvSpPr>
                  <a:spLocks noChangeShapeType="1"/>
                </p:cNvSpPr>
                <p:nvPr/>
              </p:nvSpPr>
              <p:spPr bwMode="auto">
                <a:xfrm>
                  <a:off x="5125" y="147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8" name="Line 192">
                  <a:extLst>
                    <a:ext uri="{FF2B5EF4-FFF2-40B4-BE49-F238E27FC236}">
                      <a16:creationId xmlns:a16="http://schemas.microsoft.com/office/drawing/2014/main" id="{E6BB774C-6472-8923-DAB2-A23C65705237}"/>
                    </a:ext>
                  </a:extLst>
                </p:cNvPr>
                <p:cNvSpPr>
                  <a:spLocks noChangeShapeType="1"/>
                </p:cNvSpPr>
                <p:nvPr/>
              </p:nvSpPr>
              <p:spPr bwMode="auto">
                <a:xfrm flipV="1">
                  <a:off x="5165" y="1448"/>
                  <a:ext cx="0" cy="2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09" name="Oval 193">
                  <a:extLst>
                    <a:ext uri="{FF2B5EF4-FFF2-40B4-BE49-F238E27FC236}">
                      <a16:creationId xmlns:a16="http://schemas.microsoft.com/office/drawing/2014/main" id="{39DD3324-CF15-2902-DDEF-941FFF81FE9C}"/>
                    </a:ext>
                  </a:extLst>
                </p:cNvPr>
                <p:cNvSpPr>
                  <a:spLocks noChangeArrowheads="1"/>
                </p:cNvSpPr>
                <p:nvPr/>
              </p:nvSpPr>
              <p:spPr bwMode="auto">
                <a:xfrm>
                  <a:off x="5157" y="142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10" name="Oval 194">
                  <a:extLst>
                    <a:ext uri="{FF2B5EF4-FFF2-40B4-BE49-F238E27FC236}">
                      <a16:creationId xmlns:a16="http://schemas.microsoft.com/office/drawing/2014/main" id="{CC3594C0-703A-586E-255D-E46C5F616F5E}"/>
                    </a:ext>
                  </a:extLst>
                </p:cNvPr>
                <p:cNvSpPr>
                  <a:spLocks noChangeArrowheads="1"/>
                </p:cNvSpPr>
                <p:nvPr/>
              </p:nvSpPr>
              <p:spPr bwMode="auto">
                <a:xfrm>
                  <a:off x="5160" y="137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211" name="Line 195">
                  <a:extLst>
                    <a:ext uri="{FF2B5EF4-FFF2-40B4-BE49-F238E27FC236}">
                      <a16:creationId xmlns:a16="http://schemas.microsoft.com/office/drawing/2014/main" id="{4255517C-2275-8CA0-74DF-04C9509263D1}"/>
                    </a:ext>
                  </a:extLst>
                </p:cNvPr>
                <p:cNvSpPr>
                  <a:spLocks noChangeShapeType="1"/>
                </p:cNvSpPr>
                <p:nvPr/>
              </p:nvSpPr>
              <p:spPr bwMode="auto">
                <a:xfrm>
                  <a:off x="5214" y="1357"/>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2" name="Line 196">
                  <a:extLst>
                    <a:ext uri="{FF2B5EF4-FFF2-40B4-BE49-F238E27FC236}">
                      <a16:creationId xmlns:a16="http://schemas.microsoft.com/office/drawing/2014/main" id="{A7D6071E-009A-9A60-ED8A-4DF6B72C52C7}"/>
                    </a:ext>
                  </a:extLst>
                </p:cNvPr>
                <p:cNvSpPr>
                  <a:spLocks noChangeShapeType="1"/>
                </p:cNvSpPr>
                <p:nvPr/>
              </p:nvSpPr>
              <p:spPr bwMode="auto">
                <a:xfrm flipH="1" flipV="1">
                  <a:off x="5140" y="1400"/>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3" name="Line 197">
                  <a:extLst>
                    <a:ext uri="{FF2B5EF4-FFF2-40B4-BE49-F238E27FC236}">
                      <a16:creationId xmlns:a16="http://schemas.microsoft.com/office/drawing/2014/main" id="{B5880347-2A70-3EAD-BF93-E213D3F0CF7C}"/>
                    </a:ext>
                  </a:extLst>
                </p:cNvPr>
                <p:cNvSpPr>
                  <a:spLocks noChangeShapeType="1"/>
                </p:cNvSpPr>
                <p:nvPr/>
              </p:nvSpPr>
              <p:spPr bwMode="auto">
                <a:xfrm>
                  <a:off x="5218" y="1745"/>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4" name="Line 198">
                  <a:extLst>
                    <a:ext uri="{FF2B5EF4-FFF2-40B4-BE49-F238E27FC236}">
                      <a16:creationId xmlns:a16="http://schemas.microsoft.com/office/drawing/2014/main" id="{C17E6BF2-22B4-ED6D-A3A9-7D781A505343}"/>
                    </a:ext>
                  </a:extLst>
                </p:cNvPr>
                <p:cNvSpPr>
                  <a:spLocks noChangeShapeType="1"/>
                </p:cNvSpPr>
                <p:nvPr/>
              </p:nvSpPr>
              <p:spPr bwMode="auto">
                <a:xfrm flipH="1">
                  <a:off x="5170" y="1354"/>
                  <a:ext cx="4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5" name="Line 199">
                  <a:extLst>
                    <a:ext uri="{FF2B5EF4-FFF2-40B4-BE49-F238E27FC236}">
                      <a16:creationId xmlns:a16="http://schemas.microsoft.com/office/drawing/2014/main" id="{98CD6F15-88C0-0BF0-8E45-C5C973F8249A}"/>
                    </a:ext>
                  </a:extLst>
                </p:cNvPr>
                <p:cNvSpPr>
                  <a:spLocks noChangeShapeType="1"/>
                </p:cNvSpPr>
                <p:nvPr/>
              </p:nvSpPr>
              <p:spPr bwMode="auto">
                <a:xfrm>
                  <a:off x="5163" y="1358"/>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6" name="Line 200">
                  <a:extLst>
                    <a:ext uri="{FF2B5EF4-FFF2-40B4-BE49-F238E27FC236}">
                      <a16:creationId xmlns:a16="http://schemas.microsoft.com/office/drawing/2014/main" id="{A5D3A949-20DF-0CB8-C152-A0DD6E091D73}"/>
                    </a:ext>
                  </a:extLst>
                </p:cNvPr>
                <p:cNvSpPr>
                  <a:spLocks noChangeShapeType="1"/>
                </p:cNvSpPr>
                <p:nvPr/>
              </p:nvSpPr>
              <p:spPr bwMode="auto">
                <a:xfrm flipH="1">
                  <a:off x="5180" y="1843"/>
                  <a:ext cx="38"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217" name="Group 204">
                  <a:extLst>
                    <a:ext uri="{FF2B5EF4-FFF2-40B4-BE49-F238E27FC236}">
                      <a16:creationId xmlns:a16="http://schemas.microsoft.com/office/drawing/2014/main" id="{E31E162D-A60B-1246-A5DC-7C92FB36F72A}"/>
                    </a:ext>
                  </a:extLst>
                </p:cNvPr>
                <p:cNvGrpSpPr>
                  <a:grpSpLocks/>
                </p:cNvGrpSpPr>
                <p:nvPr/>
              </p:nvGrpSpPr>
              <p:grpSpPr bwMode="auto">
                <a:xfrm>
                  <a:off x="5180" y="1594"/>
                  <a:ext cx="70" cy="139"/>
                  <a:chOff x="5180" y="1594"/>
                  <a:chExt cx="70" cy="139"/>
                </a:xfrm>
              </p:grpSpPr>
              <p:sp>
                <p:nvSpPr>
                  <p:cNvPr id="42220" name="Line 201">
                    <a:extLst>
                      <a:ext uri="{FF2B5EF4-FFF2-40B4-BE49-F238E27FC236}">
                        <a16:creationId xmlns:a16="http://schemas.microsoft.com/office/drawing/2014/main" id="{775DB3E0-F199-C126-8C81-EE9C773E53F0}"/>
                      </a:ext>
                    </a:extLst>
                  </p:cNvPr>
                  <p:cNvSpPr>
                    <a:spLocks noChangeShapeType="1"/>
                  </p:cNvSpPr>
                  <p:nvPr/>
                </p:nvSpPr>
                <p:spPr bwMode="auto">
                  <a:xfrm flipH="1">
                    <a:off x="5180" y="1630"/>
                    <a:ext cx="7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1" name="Line 202">
                    <a:extLst>
                      <a:ext uri="{FF2B5EF4-FFF2-40B4-BE49-F238E27FC236}">
                        <a16:creationId xmlns:a16="http://schemas.microsoft.com/office/drawing/2014/main" id="{5FB51E03-96DC-1999-1DA9-236D30DFF2BE}"/>
                      </a:ext>
                    </a:extLst>
                  </p:cNvPr>
                  <p:cNvSpPr>
                    <a:spLocks noChangeShapeType="1"/>
                  </p:cNvSpPr>
                  <p:nvPr/>
                </p:nvSpPr>
                <p:spPr bwMode="auto">
                  <a:xfrm>
                    <a:off x="5182" y="1701"/>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22" name="Line 203">
                    <a:extLst>
                      <a:ext uri="{FF2B5EF4-FFF2-40B4-BE49-F238E27FC236}">
                        <a16:creationId xmlns:a16="http://schemas.microsoft.com/office/drawing/2014/main" id="{670A11E2-4617-FFF0-91AF-0D909FB36448}"/>
                      </a:ext>
                    </a:extLst>
                  </p:cNvPr>
                  <p:cNvSpPr>
                    <a:spLocks noChangeShapeType="1"/>
                  </p:cNvSpPr>
                  <p:nvPr/>
                </p:nvSpPr>
                <p:spPr bwMode="auto">
                  <a:xfrm>
                    <a:off x="5217" y="1594"/>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218" name="Line 205">
                  <a:extLst>
                    <a:ext uri="{FF2B5EF4-FFF2-40B4-BE49-F238E27FC236}">
                      <a16:creationId xmlns:a16="http://schemas.microsoft.com/office/drawing/2014/main" id="{1B4280B8-0094-E29E-D37A-9CC1117D246B}"/>
                    </a:ext>
                  </a:extLst>
                </p:cNvPr>
                <p:cNvSpPr>
                  <a:spLocks noChangeShapeType="1"/>
                </p:cNvSpPr>
                <p:nvPr/>
              </p:nvSpPr>
              <p:spPr bwMode="auto">
                <a:xfrm>
                  <a:off x="5179" y="1887"/>
                  <a:ext cx="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19" name="Line 206">
                  <a:extLst>
                    <a:ext uri="{FF2B5EF4-FFF2-40B4-BE49-F238E27FC236}">
                      <a16:creationId xmlns:a16="http://schemas.microsoft.com/office/drawing/2014/main" id="{1FE358BA-2F90-E12A-C0B0-9F49A168B109}"/>
                    </a:ext>
                  </a:extLst>
                </p:cNvPr>
                <p:cNvSpPr>
                  <a:spLocks noChangeShapeType="1"/>
                </p:cNvSpPr>
                <p:nvPr/>
              </p:nvSpPr>
              <p:spPr bwMode="auto">
                <a:xfrm flipH="1" flipV="1">
                  <a:off x="5136" y="1925"/>
                  <a:ext cx="34"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2000" name="Group 302">
            <a:extLst>
              <a:ext uri="{FF2B5EF4-FFF2-40B4-BE49-F238E27FC236}">
                <a16:creationId xmlns:a16="http://schemas.microsoft.com/office/drawing/2014/main" id="{2D3536AC-9F5E-E3F7-3787-48C660BB893A}"/>
              </a:ext>
            </a:extLst>
          </p:cNvPr>
          <p:cNvGrpSpPr>
            <a:grpSpLocks/>
          </p:cNvGrpSpPr>
          <p:nvPr/>
        </p:nvGrpSpPr>
        <p:grpSpPr bwMode="auto">
          <a:xfrm>
            <a:off x="2395538" y="1600200"/>
            <a:ext cx="2009775" cy="2052638"/>
            <a:chOff x="1509" y="1008"/>
            <a:chExt cx="1266" cy="1293"/>
          </a:xfrm>
        </p:grpSpPr>
        <p:sp>
          <p:nvSpPr>
            <p:cNvPr id="42091" name="Oval 210">
              <a:extLst>
                <a:ext uri="{FF2B5EF4-FFF2-40B4-BE49-F238E27FC236}">
                  <a16:creationId xmlns:a16="http://schemas.microsoft.com/office/drawing/2014/main" id="{AFC26F4A-EAF6-0FB8-CB33-7A5EE837410E}"/>
                </a:ext>
              </a:extLst>
            </p:cNvPr>
            <p:cNvSpPr>
              <a:spLocks noChangeArrowheads="1"/>
            </p:cNvSpPr>
            <p:nvPr/>
          </p:nvSpPr>
          <p:spPr bwMode="auto">
            <a:xfrm>
              <a:off x="1509" y="1008"/>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092" name="Group 301">
              <a:extLst>
                <a:ext uri="{FF2B5EF4-FFF2-40B4-BE49-F238E27FC236}">
                  <a16:creationId xmlns:a16="http://schemas.microsoft.com/office/drawing/2014/main" id="{4FA244B9-F374-B449-276B-EB8939DB2536}"/>
                </a:ext>
              </a:extLst>
            </p:cNvPr>
            <p:cNvGrpSpPr>
              <a:grpSpLocks/>
            </p:cNvGrpSpPr>
            <p:nvPr/>
          </p:nvGrpSpPr>
          <p:grpSpPr bwMode="auto">
            <a:xfrm>
              <a:off x="1808" y="1250"/>
              <a:ext cx="668" cy="808"/>
              <a:chOff x="1808" y="1250"/>
              <a:chExt cx="668" cy="808"/>
            </a:xfrm>
          </p:grpSpPr>
          <p:sp>
            <p:nvSpPr>
              <p:cNvPr id="42093" name="Line 211">
                <a:extLst>
                  <a:ext uri="{FF2B5EF4-FFF2-40B4-BE49-F238E27FC236}">
                    <a16:creationId xmlns:a16="http://schemas.microsoft.com/office/drawing/2014/main" id="{BC1AA7C1-FE77-4C88-A0D1-02D54E12B82B}"/>
                  </a:ext>
                </a:extLst>
              </p:cNvPr>
              <p:cNvSpPr>
                <a:spLocks noChangeShapeType="1"/>
              </p:cNvSpPr>
              <p:nvPr/>
            </p:nvSpPr>
            <p:spPr bwMode="auto">
              <a:xfrm>
                <a:off x="1848" y="1955"/>
                <a:ext cx="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94" name="Group 215">
                <a:extLst>
                  <a:ext uri="{FF2B5EF4-FFF2-40B4-BE49-F238E27FC236}">
                    <a16:creationId xmlns:a16="http://schemas.microsoft.com/office/drawing/2014/main" id="{A31542BF-EC70-F1EE-0A60-69E3F899FBEC}"/>
                  </a:ext>
                </a:extLst>
              </p:cNvPr>
              <p:cNvGrpSpPr>
                <a:grpSpLocks/>
              </p:cNvGrpSpPr>
              <p:nvPr/>
            </p:nvGrpSpPr>
            <p:grpSpPr bwMode="auto">
              <a:xfrm>
                <a:off x="1975" y="1893"/>
                <a:ext cx="281" cy="95"/>
                <a:chOff x="1975" y="1893"/>
                <a:chExt cx="281" cy="95"/>
              </a:xfrm>
            </p:grpSpPr>
            <p:sp>
              <p:nvSpPr>
                <p:cNvPr id="42180" name="Line 212">
                  <a:extLst>
                    <a:ext uri="{FF2B5EF4-FFF2-40B4-BE49-F238E27FC236}">
                      <a16:creationId xmlns:a16="http://schemas.microsoft.com/office/drawing/2014/main" id="{53C9E75D-E0FA-6C98-3962-809248001391}"/>
                    </a:ext>
                  </a:extLst>
                </p:cNvPr>
                <p:cNvSpPr>
                  <a:spLocks noChangeShapeType="1"/>
                </p:cNvSpPr>
                <p:nvPr/>
              </p:nvSpPr>
              <p:spPr bwMode="auto">
                <a:xfrm>
                  <a:off x="1975" y="1893"/>
                  <a:ext cx="22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1" name="Line 213">
                  <a:extLst>
                    <a:ext uri="{FF2B5EF4-FFF2-40B4-BE49-F238E27FC236}">
                      <a16:creationId xmlns:a16="http://schemas.microsoft.com/office/drawing/2014/main" id="{CE814A3B-0E1D-C4FF-64B4-D994BE18D328}"/>
                    </a:ext>
                  </a:extLst>
                </p:cNvPr>
                <p:cNvSpPr>
                  <a:spLocks noChangeShapeType="1"/>
                </p:cNvSpPr>
                <p:nvPr/>
              </p:nvSpPr>
              <p:spPr bwMode="auto">
                <a:xfrm>
                  <a:off x="2206" y="1897"/>
                  <a:ext cx="0" cy="8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2" name="Line 214">
                  <a:extLst>
                    <a:ext uri="{FF2B5EF4-FFF2-40B4-BE49-F238E27FC236}">
                      <a16:creationId xmlns:a16="http://schemas.microsoft.com/office/drawing/2014/main" id="{C9E0552E-C2F2-49CE-57F6-44DDEA8507F4}"/>
                    </a:ext>
                  </a:extLst>
                </p:cNvPr>
                <p:cNvSpPr>
                  <a:spLocks noChangeShapeType="1"/>
                </p:cNvSpPr>
                <p:nvPr/>
              </p:nvSpPr>
              <p:spPr bwMode="auto">
                <a:xfrm>
                  <a:off x="2207" y="1988"/>
                  <a:ext cx="4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95" name="Rectangle 216">
                <a:extLst>
                  <a:ext uri="{FF2B5EF4-FFF2-40B4-BE49-F238E27FC236}">
                    <a16:creationId xmlns:a16="http://schemas.microsoft.com/office/drawing/2014/main" id="{F560D1CE-41D0-CBF4-04E9-707934E5805C}"/>
                  </a:ext>
                </a:extLst>
              </p:cNvPr>
              <p:cNvSpPr>
                <a:spLocks noChangeArrowheads="1"/>
              </p:cNvSpPr>
              <p:nvPr/>
            </p:nvSpPr>
            <p:spPr bwMode="auto">
              <a:xfrm>
                <a:off x="1823"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96" name="Rectangle 217">
                <a:extLst>
                  <a:ext uri="{FF2B5EF4-FFF2-40B4-BE49-F238E27FC236}">
                    <a16:creationId xmlns:a16="http://schemas.microsoft.com/office/drawing/2014/main" id="{EB462AC5-6367-AE24-FD7E-6449439FDF29}"/>
                  </a:ext>
                </a:extLst>
              </p:cNvPr>
              <p:cNvSpPr>
                <a:spLocks noChangeArrowheads="1"/>
              </p:cNvSpPr>
              <p:nvPr/>
            </p:nvSpPr>
            <p:spPr bwMode="auto">
              <a:xfrm>
                <a:off x="2451" y="1913"/>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97" name="Rectangle 218">
                <a:extLst>
                  <a:ext uri="{FF2B5EF4-FFF2-40B4-BE49-F238E27FC236}">
                    <a16:creationId xmlns:a16="http://schemas.microsoft.com/office/drawing/2014/main" id="{DAC8CD0E-0A26-7D8A-6C00-D5E6B92AF78A}"/>
                  </a:ext>
                </a:extLst>
              </p:cNvPr>
              <p:cNvSpPr>
                <a:spLocks noChangeArrowheads="1"/>
              </p:cNvSpPr>
              <p:nvPr/>
            </p:nvSpPr>
            <p:spPr bwMode="auto">
              <a:xfrm>
                <a:off x="2046" y="191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98" name="Rectangle 219">
                <a:extLst>
                  <a:ext uri="{FF2B5EF4-FFF2-40B4-BE49-F238E27FC236}">
                    <a16:creationId xmlns:a16="http://schemas.microsoft.com/office/drawing/2014/main" id="{72D09205-2BB7-AB68-F2E0-043A51611C3C}"/>
                  </a:ext>
                </a:extLst>
              </p:cNvPr>
              <p:cNvSpPr>
                <a:spLocks noChangeArrowheads="1"/>
              </p:cNvSpPr>
              <p:nvPr/>
            </p:nvSpPr>
            <p:spPr bwMode="auto">
              <a:xfrm>
                <a:off x="2265"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99" name="Rectangle 220">
                <a:extLst>
                  <a:ext uri="{FF2B5EF4-FFF2-40B4-BE49-F238E27FC236}">
                    <a16:creationId xmlns:a16="http://schemas.microsoft.com/office/drawing/2014/main" id="{87F52005-554C-485A-4129-2F826321404A}"/>
                  </a:ext>
                </a:extLst>
              </p:cNvPr>
              <p:cNvSpPr>
                <a:spLocks noChangeArrowheads="1"/>
              </p:cNvSpPr>
              <p:nvPr/>
            </p:nvSpPr>
            <p:spPr bwMode="auto">
              <a:xfrm>
                <a:off x="1808" y="1253"/>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00" name="Rectangle 221">
                <a:extLst>
                  <a:ext uri="{FF2B5EF4-FFF2-40B4-BE49-F238E27FC236}">
                    <a16:creationId xmlns:a16="http://schemas.microsoft.com/office/drawing/2014/main" id="{FCDCC0CB-22C0-B875-03C1-A9E7CDC9443E}"/>
                  </a:ext>
                </a:extLst>
              </p:cNvPr>
              <p:cNvSpPr>
                <a:spLocks noChangeArrowheads="1"/>
              </p:cNvSpPr>
              <p:nvPr/>
            </p:nvSpPr>
            <p:spPr bwMode="auto">
              <a:xfrm>
                <a:off x="2454" y="1250"/>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01" name="Rectangle 222">
                <a:extLst>
                  <a:ext uri="{FF2B5EF4-FFF2-40B4-BE49-F238E27FC236}">
                    <a16:creationId xmlns:a16="http://schemas.microsoft.com/office/drawing/2014/main" id="{14419D57-E310-94B2-122D-7BAAD6C31263}"/>
                  </a:ext>
                </a:extLst>
              </p:cNvPr>
              <p:cNvSpPr>
                <a:spLocks noChangeArrowheads="1"/>
              </p:cNvSpPr>
              <p:nvPr/>
            </p:nvSpPr>
            <p:spPr bwMode="auto">
              <a:xfrm>
                <a:off x="2057"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102" name="Group 231">
                <a:extLst>
                  <a:ext uri="{FF2B5EF4-FFF2-40B4-BE49-F238E27FC236}">
                    <a16:creationId xmlns:a16="http://schemas.microsoft.com/office/drawing/2014/main" id="{E3995B6D-FD9C-0A6E-ABF6-910E2D679C86}"/>
                  </a:ext>
                </a:extLst>
              </p:cNvPr>
              <p:cNvGrpSpPr>
                <a:grpSpLocks/>
              </p:cNvGrpSpPr>
              <p:nvPr/>
            </p:nvGrpSpPr>
            <p:grpSpPr bwMode="auto">
              <a:xfrm>
                <a:off x="1838" y="1367"/>
                <a:ext cx="71" cy="584"/>
                <a:chOff x="1838" y="1367"/>
                <a:chExt cx="71" cy="584"/>
              </a:xfrm>
            </p:grpSpPr>
            <p:sp>
              <p:nvSpPr>
                <p:cNvPr id="42172" name="Line 223">
                  <a:extLst>
                    <a:ext uri="{FF2B5EF4-FFF2-40B4-BE49-F238E27FC236}">
                      <a16:creationId xmlns:a16="http://schemas.microsoft.com/office/drawing/2014/main" id="{4976CD17-C07D-0586-EAD5-6AD824510B78}"/>
                    </a:ext>
                  </a:extLst>
                </p:cNvPr>
                <p:cNvSpPr>
                  <a:spLocks noChangeShapeType="1"/>
                </p:cNvSpPr>
                <p:nvPr/>
              </p:nvSpPr>
              <p:spPr bwMode="auto">
                <a:xfrm>
                  <a:off x="1877" y="1368"/>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3" name="Line 224">
                  <a:extLst>
                    <a:ext uri="{FF2B5EF4-FFF2-40B4-BE49-F238E27FC236}">
                      <a16:creationId xmlns:a16="http://schemas.microsoft.com/office/drawing/2014/main" id="{531C9E7B-5DB8-6EFA-2F35-828DC4649A79}"/>
                    </a:ext>
                  </a:extLst>
                </p:cNvPr>
                <p:cNvSpPr>
                  <a:spLocks noChangeShapeType="1"/>
                </p:cNvSpPr>
                <p:nvPr/>
              </p:nvSpPr>
              <p:spPr bwMode="auto">
                <a:xfrm>
                  <a:off x="1877" y="174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4" name="Line 225">
                  <a:extLst>
                    <a:ext uri="{FF2B5EF4-FFF2-40B4-BE49-F238E27FC236}">
                      <a16:creationId xmlns:a16="http://schemas.microsoft.com/office/drawing/2014/main" id="{D6CF9355-560A-15F0-B2E8-991A84FB4808}"/>
                    </a:ext>
                  </a:extLst>
                </p:cNvPr>
                <p:cNvSpPr>
                  <a:spLocks noChangeShapeType="1"/>
                </p:cNvSpPr>
                <p:nvPr/>
              </p:nvSpPr>
              <p:spPr bwMode="auto">
                <a:xfrm>
                  <a:off x="1843" y="1367"/>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5" name="Line 226">
                  <a:extLst>
                    <a:ext uri="{FF2B5EF4-FFF2-40B4-BE49-F238E27FC236}">
                      <a16:creationId xmlns:a16="http://schemas.microsoft.com/office/drawing/2014/main" id="{CAFE46E6-91BD-8543-D241-C25F07E4A40A}"/>
                    </a:ext>
                  </a:extLst>
                </p:cNvPr>
                <p:cNvSpPr>
                  <a:spLocks noChangeShapeType="1"/>
                </p:cNvSpPr>
                <p:nvPr/>
              </p:nvSpPr>
              <p:spPr bwMode="auto">
                <a:xfrm>
                  <a:off x="1851" y="1951"/>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76" name="Group 230">
                  <a:extLst>
                    <a:ext uri="{FF2B5EF4-FFF2-40B4-BE49-F238E27FC236}">
                      <a16:creationId xmlns:a16="http://schemas.microsoft.com/office/drawing/2014/main" id="{1629FF2B-1AC0-E004-C6FF-E5DDDCE73EF0}"/>
                    </a:ext>
                  </a:extLst>
                </p:cNvPr>
                <p:cNvGrpSpPr>
                  <a:grpSpLocks/>
                </p:cNvGrpSpPr>
                <p:nvPr/>
              </p:nvGrpSpPr>
              <p:grpSpPr bwMode="auto">
                <a:xfrm>
                  <a:off x="1838" y="1597"/>
                  <a:ext cx="71" cy="140"/>
                  <a:chOff x="1838" y="1597"/>
                  <a:chExt cx="71" cy="140"/>
                </a:xfrm>
              </p:grpSpPr>
              <p:sp>
                <p:nvSpPr>
                  <p:cNvPr id="42177" name="Line 227">
                    <a:extLst>
                      <a:ext uri="{FF2B5EF4-FFF2-40B4-BE49-F238E27FC236}">
                        <a16:creationId xmlns:a16="http://schemas.microsoft.com/office/drawing/2014/main" id="{B36948BF-F580-3893-DBC3-0347E20D4FE8}"/>
                      </a:ext>
                    </a:extLst>
                  </p:cNvPr>
                  <p:cNvSpPr>
                    <a:spLocks noChangeShapeType="1"/>
                  </p:cNvSpPr>
                  <p:nvPr/>
                </p:nvSpPr>
                <p:spPr bwMode="auto">
                  <a:xfrm flipH="1">
                    <a:off x="1838" y="1633"/>
                    <a:ext cx="71" cy="7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8" name="Line 228">
                    <a:extLst>
                      <a:ext uri="{FF2B5EF4-FFF2-40B4-BE49-F238E27FC236}">
                        <a16:creationId xmlns:a16="http://schemas.microsoft.com/office/drawing/2014/main" id="{53027F8E-A7E7-F125-55CD-87A56356D0DD}"/>
                      </a:ext>
                    </a:extLst>
                  </p:cNvPr>
                  <p:cNvSpPr>
                    <a:spLocks noChangeShapeType="1"/>
                  </p:cNvSpPr>
                  <p:nvPr/>
                </p:nvSpPr>
                <p:spPr bwMode="auto">
                  <a:xfrm>
                    <a:off x="1841" y="1706"/>
                    <a:ext cx="30"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9" name="Line 229">
                    <a:extLst>
                      <a:ext uri="{FF2B5EF4-FFF2-40B4-BE49-F238E27FC236}">
                        <a16:creationId xmlns:a16="http://schemas.microsoft.com/office/drawing/2014/main" id="{C433DA94-9ED3-29D8-CBFB-8DB3852945AF}"/>
                      </a:ext>
                    </a:extLst>
                  </p:cNvPr>
                  <p:cNvSpPr>
                    <a:spLocks noChangeShapeType="1"/>
                  </p:cNvSpPr>
                  <p:nvPr/>
                </p:nvSpPr>
                <p:spPr bwMode="auto">
                  <a:xfrm>
                    <a:off x="1876" y="159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03" name="Group 235">
                <a:extLst>
                  <a:ext uri="{FF2B5EF4-FFF2-40B4-BE49-F238E27FC236}">
                    <a16:creationId xmlns:a16="http://schemas.microsoft.com/office/drawing/2014/main" id="{108B819D-2DEF-0E9C-87BE-BE26A6CB7842}"/>
                  </a:ext>
                </a:extLst>
              </p:cNvPr>
              <p:cNvGrpSpPr>
                <a:grpSpLocks/>
              </p:cNvGrpSpPr>
              <p:nvPr/>
            </p:nvGrpSpPr>
            <p:grpSpPr bwMode="auto">
              <a:xfrm>
                <a:off x="1947" y="1604"/>
                <a:ext cx="70" cy="140"/>
                <a:chOff x="1947" y="1604"/>
                <a:chExt cx="70" cy="140"/>
              </a:xfrm>
            </p:grpSpPr>
            <p:sp>
              <p:nvSpPr>
                <p:cNvPr id="42169" name="Line 232">
                  <a:extLst>
                    <a:ext uri="{FF2B5EF4-FFF2-40B4-BE49-F238E27FC236}">
                      <a16:creationId xmlns:a16="http://schemas.microsoft.com/office/drawing/2014/main" id="{219C4FC2-6DED-2908-9382-A5CFABEA41AB}"/>
                    </a:ext>
                  </a:extLst>
                </p:cNvPr>
                <p:cNvSpPr>
                  <a:spLocks noChangeShapeType="1"/>
                </p:cNvSpPr>
                <p:nvPr/>
              </p:nvSpPr>
              <p:spPr bwMode="auto">
                <a:xfrm flipH="1">
                  <a:off x="1947" y="1640"/>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0" name="Line 233">
                  <a:extLst>
                    <a:ext uri="{FF2B5EF4-FFF2-40B4-BE49-F238E27FC236}">
                      <a16:creationId xmlns:a16="http://schemas.microsoft.com/office/drawing/2014/main" id="{2B6CD615-926F-FC3A-8762-0553E5D98B82}"/>
                    </a:ext>
                  </a:extLst>
                </p:cNvPr>
                <p:cNvSpPr>
                  <a:spLocks noChangeShapeType="1"/>
                </p:cNvSpPr>
                <p:nvPr/>
              </p:nvSpPr>
              <p:spPr bwMode="auto">
                <a:xfrm>
                  <a:off x="1950" y="1712"/>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71" name="Line 234">
                  <a:extLst>
                    <a:ext uri="{FF2B5EF4-FFF2-40B4-BE49-F238E27FC236}">
                      <a16:creationId xmlns:a16="http://schemas.microsoft.com/office/drawing/2014/main" id="{7C50A201-E24E-378C-BA30-BB0EBA64AD03}"/>
                    </a:ext>
                  </a:extLst>
                </p:cNvPr>
                <p:cNvSpPr>
                  <a:spLocks noChangeShapeType="1"/>
                </p:cNvSpPr>
                <p:nvPr/>
              </p:nvSpPr>
              <p:spPr bwMode="auto">
                <a:xfrm>
                  <a:off x="1985" y="1604"/>
                  <a:ext cx="29"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04" name="Group 244">
                <a:extLst>
                  <a:ext uri="{FF2B5EF4-FFF2-40B4-BE49-F238E27FC236}">
                    <a16:creationId xmlns:a16="http://schemas.microsoft.com/office/drawing/2014/main" id="{320CC55A-F1F9-7912-2140-FB576025FD33}"/>
                  </a:ext>
                </a:extLst>
              </p:cNvPr>
              <p:cNvGrpSpPr>
                <a:grpSpLocks/>
              </p:cNvGrpSpPr>
              <p:nvPr/>
            </p:nvGrpSpPr>
            <p:grpSpPr bwMode="auto">
              <a:xfrm>
                <a:off x="2380" y="1366"/>
                <a:ext cx="70" cy="584"/>
                <a:chOff x="2380" y="1366"/>
                <a:chExt cx="70" cy="584"/>
              </a:xfrm>
            </p:grpSpPr>
            <p:sp>
              <p:nvSpPr>
                <p:cNvPr id="42161" name="Line 236">
                  <a:extLst>
                    <a:ext uri="{FF2B5EF4-FFF2-40B4-BE49-F238E27FC236}">
                      <a16:creationId xmlns:a16="http://schemas.microsoft.com/office/drawing/2014/main" id="{38AF0C74-B03E-FE06-54D4-D0ECD74E53A6}"/>
                    </a:ext>
                  </a:extLst>
                </p:cNvPr>
                <p:cNvSpPr>
                  <a:spLocks noChangeShapeType="1"/>
                </p:cNvSpPr>
                <p:nvPr/>
              </p:nvSpPr>
              <p:spPr bwMode="auto">
                <a:xfrm>
                  <a:off x="2412" y="1367"/>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2" name="Line 237">
                  <a:extLst>
                    <a:ext uri="{FF2B5EF4-FFF2-40B4-BE49-F238E27FC236}">
                      <a16:creationId xmlns:a16="http://schemas.microsoft.com/office/drawing/2014/main" id="{2E1575AF-231D-0BDF-1AB1-53E50936FEC9}"/>
                    </a:ext>
                  </a:extLst>
                </p:cNvPr>
                <p:cNvSpPr>
                  <a:spLocks noChangeShapeType="1"/>
                </p:cNvSpPr>
                <p:nvPr/>
              </p:nvSpPr>
              <p:spPr bwMode="auto">
                <a:xfrm>
                  <a:off x="2412" y="174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3" name="Line 238">
                  <a:extLst>
                    <a:ext uri="{FF2B5EF4-FFF2-40B4-BE49-F238E27FC236}">
                      <a16:creationId xmlns:a16="http://schemas.microsoft.com/office/drawing/2014/main" id="{A7D53805-F97A-699C-7BF2-51BC96E8921B}"/>
                    </a:ext>
                  </a:extLst>
                </p:cNvPr>
                <p:cNvSpPr>
                  <a:spLocks noChangeShapeType="1"/>
                </p:cNvSpPr>
                <p:nvPr/>
              </p:nvSpPr>
              <p:spPr bwMode="auto">
                <a:xfrm flipH="1">
                  <a:off x="2418" y="1366"/>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4" name="Line 239">
                  <a:extLst>
                    <a:ext uri="{FF2B5EF4-FFF2-40B4-BE49-F238E27FC236}">
                      <a16:creationId xmlns:a16="http://schemas.microsoft.com/office/drawing/2014/main" id="{4D3A0AF5-FF2E-CADF-7766-DA7D29651E41}"/>
                    </a:ext>
                  </a:extLst>
                </p:cNvPr>
                <p:cNvSpPr>
                  <a:spLocks noChangeShapeType="1"/>
                </p:cNvSpPr>
                <p:nvPr/>
              </p:nvSpPr>
              <p:spPr bwMode="auto">
                <a:xfrm flipH="1">
                  <a:off x="2415" y="1950"/>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65" name="Group 243">
                  <a:extLst>
                    <a:ext uri="{FF2B5EF4-FFF2-40B4-BE49-F238E27FC236}">
                      <a16:creationId xmlns:a16="http://schemas.microsoft.com/office/drawing/2014/main" id="{4F3D54BC-881D-8EEC-83DE-CB6E5EE8851F}"/>
                    </a:ext>
                  </a:extLst>
                </p:cNvPr>
                <p:cNvGrpSpPr>
                  <a:grpSpLocks/>
                </p:cNvGrpSpPr>
                <p:nvPr/>
              </p:nvGrpSpPr>
              <p:grpSpPr bwMode="auto">
                <a:xfrm>
                  <a:off x="2380" y="1596"/>
                  <a:ext cx="70" cy="140"/>
                  <a:chOff x="2380" y="1596"/>
                  <a:chExt cx="70" cy="140"/>
                </a:xfrm>
              </p:grpSpPr>
              <p:sp>
                <p:nvSpPr>
                  <p:cNvPr id="42166" name="Line 240">
                    <a:extLst>
                      <a:ext uri="{FF2B5EF4-FFF2-40B4-BE49-F238E27FC236}">
                        <a16:creationId xmlns:a16="http://schemas.microsoft.com/office/drawing/2014/main" id="{11A88482-F07C-3F86-1784-9636D9A314B0}"/>
                      </a:ext>
                    </a:extLst>
                  </p:cNvPr>
                  <p:cNvSpPr>
                    <a:spLocks noChangeShapeType="1"/>
                  </p:cNvSpPr>
                  <p:nvPr/>
                </p:nvSpPr>
                <p:spPr bwMode="auto">
                  <a:xfrm flipH="1">
                    <a:off x="2380" y="1632"/>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7" name="Line 241">
                    <a:extLst>
                      <a:ext uri="{FF2B5EF4-FFF2-40B4-BE49-F238E27FC236}">
                        <a16:creationId xmlns:a16="http://schemas.microsoft.com/office/drawing/2014/main" id="{A7F5F104-9278-75F2-D515-CFAE5F954EB4}"/>
                      </a:ext>
                    </a:extLst>
                  </p:cNvPr>
                  <p:cNvSpPr>
                    <a:spLocks noChangeShapeType="1"/>
                  </p:cNvSpPr>
                  <p:nvPr/>
                </p:nvSpPr>
                <p:spPr bwMode="auto">
                  <a:xfrm>
                    <a:off x="2382" y="1705"/>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8" name="Line 242">
                    <a:extLst>
                      <a:ext uri="{FF2B5EF4-FFF2-40B4-BE49-F238E27FC236}">
                        <a16:creationId xmlns:a16="http://schemas.microsoft.com/office/drawing/2014/main" id="{87F9508E-7182-B437-1156-F37098EAF47A}"/>
                      </a:ext>
                    </a:extLst>
                  </p:cNvPr>
                  <p:cNvSpPr>
                    <a:spLocks noChangeShapeType="1"/>
                  </p:cNvSpPr>
                  <p:nvPr/>
                </p:nvSpPr>
                <p:spPr bwMode="auto">
                  <a:xfrm>
                    <a:off x="2417" y="159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05" name="Group 263">
                <a:extLst>
                  <a:ext uri="{FF2B5EF4-FFF2-40B4-BE49-F238E27FC236}">
                    <a16:creationId xmlns:a16="http://schemas.microsoft.com/office/drawing/2014/main" id="{DDABFC21-4F5B-684B-9B93-275F7DE37654}"/>
                  </a:ext>
                </a:extLst>
              </p:cNvPr>
              <p:cNvGrpSpPr>
                <a:grpSpLocks/>
              </p:cNvGrpSpPr>
              <p:nvPr/>
            </p:nvGrpSpPr>
            <p:grpSpPr bwMode="auto">
              <a:xfrm>
                <a:off x="2274" y="1307"/>
                <a:ext cx="178" cy="619"/>
                <a:chOff x="2274" y="1307"/>
                <a:chExt cx="178" cy="619"/>
              </a:xfrm>
            </p:grpSpPr>
            <p:sp>
              <p:nvSpPr>
                <p:cNvPr id="42143" name="Line 245">
                  <a:extLst>
                    <a:ext uri="{FF2B5EF4-FFF2-40B4-BE49-F238E27FC236}">
                      <a16:creationId xmlns:a16="http://schemas.microsoft.com/office/drawing/2014/main" id="{2E7A24B7-F473-1CB2-C8CF-C74BF593E2EE}"/>
                    </a:ext>
                  </a:extLst>
                </p:cNvPr>
                <p:cNvSpPr>
                  <a:spLocks noChangeShapeType="1"/>
                </p:cNvSpPr>
                <p:nvPr/>
              </p:nvSpPr>
              <p:spPr bwMode="auto">
                <a:xfrm flipH="1">
                  <a:off x="2279" y="1307"/>
                  <a:ext cx="1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4" name="Line 246">
                  <a:extLst>
                    <a:ext uri="{FF2B5EF4-FFF2-40B4-BE49-F238E27FC236}">
                      <a16:creationId xmlns:a16="http://schemas.microsoft.com/office/drawing/2014/main" id="{B0953E5F-D74E-43BA-3E39-059A7734B605}"/>
                    </a:ext>
                  </a:extLst>
                </p:cNvPr>
                <p:cNvSpPr>
                  <a:spLocks noChangeShapeType="1"/>
                </p:cNvSpPr>
                <p:nvPr/>
              </p:nvSpPr>
              <p:spPr bwMode="auto">
                <a:xfrm>
                  <a:off x="2274" y="1313"/>
                  <a:ext cx="0" cy="15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5" name="Line 247">
                  <a:extLst>
                    <a:ext uri="{FF2B5EF4-FFF2-40B4-BE49-F238E27FC236}">
                      <a16:creationId xmlns:a16="http://schemas.microsoft.com/office/drawing/2014/main" id="{C7667748-C062-D56A-D88B-2F1B4B3F38FB}"/>
                    </a:ext>
                  </a:extLst>
                </p:cNvPr>
                <p:cNvSpPr>
                  <a:spLocks noChangeShapeType="1"/>
                </p:cNvSpPr>
                <p:nvPr/>
              </p:nvSpPr>
              <p:spPr bwMode="auto">
                <a:xfrm>
                  <a:off x="2277" y="1475"/>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6" name="Line 248">
                  <a:extLst>
                    <a:ext uri="{FF2B5EF4-FFF2-40B4-BE49-F238E27FC236}">
                      <a16:creationId xmlns:a16="http://schemas.microsoft.com/office/drawing/2014/main" id="{9B95FBE7-23B1-C988-4BAE-3C64E4CF4159}"/>
                    </a:ext>
                  </a:extLst>
                </p:cNvPr>
                <p:cNvSpPr>
                  <a:spLocks noChangeShapeType="1"/>
                </p:cNvSpPr>
                <p:nvPr/>
              </p:nvSpPr>
              <p:spPr bwMode="auto">
                <a:xfrm flipV="1">
                  <a:off x="2318" y="1448"/>
                  <a:ext cx="0" cy="2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7" name="Oval 249">
                  <a:extLst>
                    <a:ext uri="{FF2B5EF4-FFF2-40B4-BE49-F238E27FC236}">
                      <a16:creationId xmlns:a16="http://schemas.microsoft.com/office/drawing/2014/main" id="{20A1CE7E-5C0A-62B8-43F0-2F6611F591CB}"/>
                    </a:ext>
                  </a:extLst>
                </p:cNvPr>
                <p:cNvSpPr>
                  <a:spLocks noChangeArrowheads="1"/>
                </p:cNvSpPr>
                <p:nvPr/>
              </p:nvSpPr>
              <p:spPr bwMode="auto">
                <a:xfrm>
                  <a:off x="2313" y="142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48" name="Oval 250">
                  <a:extLst>
                    <a:ext uri="{FF2B5EF4-FFF2-40B4-BE49-F238E27FC236}">
                      <a16:creationId xmlns:a16="http://schemas.microsoft.com/office/drawing/2014/main" id="{5EBD9DAE-5D0F-E5B1-55AE-86F920874ABB}"/>
                    </a:ext>
                  </a:extLst>
                </p:cNvPr>
                <p:cNvSpPr>
                  <a:spLocks noChangeArrowheads="1"/>
                </p:cNvSpPr>
                <p:nvPr/>
              </p:nvSpPr>
              <p:spPr bwMode="auto">
                <a:xfrm>
                  <a:off x="2316" y="137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49" name="Line 251">
                  <a:extLst>
                    <a:ext uri="{FF2B5EF4-FFF2-40B4-BE49-F238E27FC236}">
                      <a16:creationId xmlns:a16="http://schemas.microsoft.com/office/drawing/2014/main" id="{1E0B7AEA-9CDB-5911-6EDC-881DFE9400A1}"/>
                    </a:ext>
                  </a:extLst>
                </p:cNvPr>
                <p:cNvSpPr>
                  <a:spLocks noChangeShapeType="1"/>
                </p:cNvSpPr>
                <p:nvPr/>
              </p:nvSpPr>
              <p:spPr bwMode="auto">
                <a:xfrm>
                  <a:off x="2370" y="1357"/>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0" name="Line 252">
                  <a:extLst>
                    <a:ext uri="{FF2B5EF4-FFF2-40B4-BE49-F238E27FC236}">
                      <a16:creationId xmlns:a16="http://schemas.microsoft.com/office/drawing/2014/main" id="{AE2CE8F4-7DFD-3DF7-D900-C34C816EAB53}"/>
                    </a:ext>
                  </a:extLst>
                </p:cNvPr>
                <p:cNvSpPr>
                  <a:spLocks noChangeShapeType="1"/>
                </p:cNvSpPr>
                <p:nvPr/>
              </p:nvSpPr>
              <p:spPr bwMode="auto">
                <a:xfrm flipH="1" flipV="1">
                  <a:off x="2296" y="1400"/>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1" name="Line 253">
                  <a:extLst>
                    <a:ext uri="{FF2B5EF4-FFF2-40B4-BE49-F238E27FC236}">
                      <a16:creationId xmlns:a16="http://schemas.microsoft.com/office/drawing/2014/main" id="{83EE25B2-9BC3-5C70-8D0B-D71D3F87B27B}"/>
                    </a:ext>
                  </a:extLst>
                </p:cNvPr>
                <p:cNvSpPr>
                  <a:spLocks noChangeShapeType="1"/>
                </p:cNvSpPr>
                <p:nvPr/>
              </p:nvSpPr>
              <p:spPr bwMode="auto">
                <a:xfrm>
                  <a:off x="2374" y="1745"/>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2" name="Line 254">
                  <a:extLst>
                    <a:ext uri="{FF2B5EF4-FFF2-40B4-BE49-F238E27FC236}">
                      <a16:creationId xmlns:a16="http://schemas.microsoft.com/office/drawing/2014/main" id="{535C4E4D-9637-9BC2-B747-B58D5CC6117E}"/>
                    </a:ext>
                  </a:extLst>
                </p:cNvPr>
                <p:cNvSpPr>
                  <a:spLocks noChangeShapeType="1"/>
                </p:cNvSpPr>
                <p:nvPr/>
              </p:nvSpPr>
              <p:spPr bwMode="auto">
                <a:xfrm flipH="1">
                  <a:off x="2326" y="1354"/>
                  <a:ext cx="4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3" name="Line 255">
                  <a:extLst>
                    <a:ext uri="{FF2B5EF4-FFF2-40B4-BE49-F238E27FC236}">
                      <a16:creationId xmlns:a16="http://schemas.microsoft.com/office/drawing/2014/main" id="{3C62070B-AA5D-FF00-FC9B-564E2A0F7E6E}"/>
                    </a:ext>
                  </a:extLst>
                </p:cNvPr>
                <p:cNvSpPr>
                  <a:spLocks noChangeShapeType="1"/>
                </p:cNvSpPr>
                <p:nvPr/>
              </p:nvSpPr>
              <p:spPr bwMode="auto">
                <a:xfrm>
                  <a:off x="2324" y="1358"/>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4" name="Line 256">
                  <a:extLst>
                    <a:ext uri="{FF2B5EF4-FFF2-40B4-BE49-F238E27FC236}">
                      <a16:creationId xmlns:a16="http://schemas.microsoft.com/office/drawing/2014/main" id="{94BBFE51-1ECC-2B1D-B44C-60BD02A18072}"/>
                    </a:ext>
                  </a:extLst>
                </p:cNvPr>
                <p:cNvSpPr>
                  <a:spLocks noChangeShapeType="1"/>
                </p:cNvSpPr>
                <p:nvPr/>
              </p:nvSpPr>
              <p:spPr bwMode="auto">
                <a:xfrm flipH="1">
                  <a:off x="2337" y="1843"/>
                  <a:ext cx="37" cy="3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55" name="Group 260">
                  <a:extLst>
                    <a:ext uri="{FF2B5EF4-FFF2-40B4-BE49-F238E27FC236}">
                      <a16:creationId xmlns:a16="http://schemas.microsoft.com/office/drawing/2014/main" id="{893DC1DA-C1EA-AA6E-538D-6B44C1DCFA3A}"/>
                    </a:ext>
                  </a:extLst>
                </p:cNvPr>
                <p:cNvGrpSpPr>
                  <a:grpSpLocks/>
                </p:cNvGrpSpPr>
                <p:nvPr/>
              </p:nvGrpSpPr>
              <p:grpSpPr bwMode="auto">
                <a:xfrm>
                  <a:off x="2336" y="1594"/>
                  <a:ext cx="70" cy="139"/>
                  <a:chOff x="2336" y="1594"/>
                  <a:chExt cx="70" cy="139"/>
                </a:xfrm>
              </p:grpSpPr>
              <p:sp>
                <p:nvSpPr>
                  <p:cNvPr id="42158" name="Line 257">
                    <a:extLst>
                      <a:ext uri="{FF2B5EF4-FFF2-40B4-BE49-F238E27FC236}">
                        <a16:creationId xmlns:a16="http://schemas.microsoft.com/office/drawing/2014/main" id="{6D2DF00E-A9F3-58C7-5A88-925DFA8120C9}"/>
                      </a:ext>
                    </a:extLst>
                  </p:cNvPr>
                  <p:cNvSpPr>
                    <a:spLocks noChangeShapeType="1"/>
                  </p:cNvSpPr>
                  <p:nvPr/>
                </p:nvSpPr>
                <p:spPr bwMode="auto">
                  <a:xfrm flipH="1">
                    <a:off x="2336" y="1630"/>
                    <a:ext cx="7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9" name="Line 258">
                    <a:extLst>
                      <a:ext uri="{FF2B5EF4-FFF2-40B4-BE49-F238E27FC236}">
                        <a16:creationId xmlns:a16="http://schemas.microsoft.com/office/drawing/2014/main" id="{4F4E192F-D830-B207-9890-9849F0E5C13F}"/>
                      </a:ext>
                    </a:extLst>
                  </p:cNvPr>
                  <p:cNvSpPr>
                    <a:spLocks noChangeShapeType="1"/>
                  </p:cNvSpPr>
                  <p:nvPr/>
                </p:nvSpPr>
                <p:spPr bwMode="auto">
                  <a:xfrm>
                    <a:off x="2338" y="1701"/>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60" name="Line 259">
                    <a:extLst>
                      <a:ext uri="{FF2B5EF4-FFF2-40B4-BE49-F238E27FC236}">
                        <a16:creationId xmlns:a16="http://schemas.microsoft.com/office/drawing/2014/main" id="{75D1F16C-FEA7-A3CC-5976-830EC86764B0}"/>
                      </a:ext>
                    </a:extLst>
                  </p:cNvPr>
                  <p:cNvSpPr>
                    <a:spLocks noChangeShapeType="1"/>
                  </p:cNvSpPr>
                  <p:nvPr/>
                </p:nvSpPr>
                <p:spPr bwMode="auto">
                  <a:xfrm>
                    <a:off x="2373" y="1594"/>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156" name="Line 261">
                  <a:extLst>
                    <a:ext uri="{FF2B5EF4-FFF2-40B4-BE49-F238E27FC236}">
                      <a16:creationId xmlns:a16="http://schemas.microsoft.com/office/drawing/2014/main" id="{809AD00D-1D3F-3C4A-4890-CC33C6ABCAEE}"/>
                    </a:ext>
                  </a:extLst>
                </p:cNvPr>
                <p:cNvSpPr>
                  <a:spLocks noChangeShapeType="1"/>
                </p:cNvSpPr>
                <p:nvPr/>
              </p:nvSpPr>
              <p:spPr bwMode="auto">
                <a:xfrm>
                  <a:off x="2335" y="1887"/>
                  <a:ext cx="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57" name="Line 262">
                  <a:extLst>
                    <a:ext uri="{FF2B5EF4-FFF2-40B4-BE49-F238E27FC236}">
                      <a16:creationId xmlns:a16="http://schemas.microsoft.com/office/drawing/2014/main" id="{41033395-C8F8-9C9D-61E6-10BA2C19052B}"/>
                    </a:ext>
                  </a:extLst>
                </p:cNvPr>
                <p:cNvSpPr>
                  <a:spLocks noChangeShapeType="1"/>
                </p:cNvSpPr>
                <p:nvPr/>
              </p:nvSpPr>
              <p:spPr bwMode="auto">
                <a:xfrm flipH="1" flipV="1">
                  <a:off x="2295" y="1925"/>
                  <a:ext cx="34"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06" name="Group 267">
                <a:extLst>
                  <a:ext uri="{FF2B5EF4-FFF2-40B4-BE49-F238E27FC236}">
                    <a16:creationId xmlns:a16="http://schemas.microsoft.com/office/drawing/2014/main" id="{CFCEAA06-3075-7E06-04B9-42C99F054481}"/>
                  </a:ext>
                </a:extLst>
              </p:cNvPr>
              <p:cNvGrpSpPr>
                <a:grpSpLocks/>
              </p:cNvGrpSpPr>
              <p:nvPr/>
            </p:nvGrpSpPr>
            <p:grpSpPr bwMode="auto">
              <a:xfrm>
                <a:off x="2286" y="1594"/>
                <a:ext cx="71" cy="139"/>
                <a:chOff x="2286" y="1594"/>
                <a:chExt cx="71" cy="139"/>
              </a:xfrm>
            </p:grpSpPr>
            <p:sp>
              <p:nvSpPr>
                <p:cNvPr id="42140" name="Line 264">
                  <a:extLst>
                    <a:ext uri="{FF2B5EF4-FFF2-40B4-BE49-F238E27FC236}">
                      <a16:creationId xmlns:a16="http://schemas.microsoft.com/office/drawing/2014/main" id="{B65D0958-B2CC-AB30-F418-3C3F76368B74}"/>
                    </a:ext>
                  </a:extLst>
                </p:cNvPr>
                <p:cNvSpPr>
                  <a:spLocks noChangeShapeType="1"/>
                </p:cNvSpPr>
                <p:nvPr/>
              </p:nvSpPr>
              <p:spPr bwMode="auto">
                <a:xfrm flipH="1">
                  <a:off x="2286" y="1630"/>
                  <a:ext cx="71"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1" name="Line 265">
                  <a:extLst>
                    <a:ext uri="{FF2B5EF4-FFF2-40B4-BE49-F238E27FC236}">
                      <a16:creationId xmlns:a16="http://schemas.microsoft.com/office/drawing/2014/main" id="{C7567EA4-E900-1EDD-7E95-2DFD5B069501}"/>
                    </a:ext>
                  </a:extLst>
                </p:cNvPr>
                <p:cNvSpPr>
                  <a:spLocks noChangeShapeType="1"/>
                </p:cNvSpPr>
                <p:nvPr/>
              </p:nvSpPr>
              <p:spPr bwMode="auto">
                <a:xfrm>
                  <a:off x="2290" y="1701"/>
                  <a:ext cx="29"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2" name="Line 266">
                  <a:extLst>
                    <a:ext uri="{FF2B5EF4-FFF2-40B4-BE49-F238E27FC236}">
                      <a16:creationId xmlns:a16="http://schemas.microsoft.com/office/drawing/2014/main" id="{9FA35B9A-5DEB-BB34-6E99-40B3D16DBC81}"/>
                    </a:ext>
                  </a:extLst>
                </p:cNvPr>
                <p:cNvSpPr>
                  <a:spLocks noChangeShapeType="1"/>
                </p:cNvSpPr>
                <p:nvPr/>
              </p:nvSpPr>
              <p:spPr bwMode="auto">
                <a:xfrm>
                  <a:off x="2324" y="1594"/>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07" name="Group 284">
                <a:extLst>
                  <a:ext uri="{FF2B5EF4-FFF2-40B4-BE49-F238E27FC236}">
                    <a16:creationId xmlns:a16="http://schemas.microsoft.com/office/drawing/2014/main" id="{FCA90B07-D1CE-B4A3-4610-BF448398668F}"/>
                  </a:ext>
                </a:extLst>
              </p:cNvPr>
              <p:cNvGrpSpPr>
                <a:grpSpLocks/>
              </p:cNvGrpSpPr>
              <p:nvPr/>
            </p:nvGrpSpPr>
            <p:grpSpPr bwMode="auto">
              <a:xfrm>
                <a:off x="1848" y="1311"/>
                <a:ext cx="171" cy="572"/>
                <a:chOff x="1848" y="1311"/>
                <a:chExt cx="171" cy="572"/>
              </a:xfrm>
            </p:grpSpPr>
            <p:sp>
              <p:nvSpPr>
                <p:cNvPr id="42124" name="Line 268">
                  <a:extLst>
                    <a:ext uri="{FF2B5EF4-FFF2-40B4-BE49-F238E27FC236}">
                      <a16:creationId xmlns:a16="http://schemas.microsoft.com/office/drawing/2014/main" id="{FC3D014C-CF92-8E7A-9C73-50093D9A692B}"/>
                    </a:ext>
                  </a:extLst>
                </p:cNvPr>
                <p:cNvSpPr>
                  <a:spLocks noChangeShapeType="1"/>
                </p:cNvSpPr>
                <p:nvPr/>
              </p:nvSpPr>
              <p:spPr bwMode="auto">
                <a:xfrm>
                  <a:off x="1848" y="1311"/>
                  <a:ext cx="16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5" name="Line 269">
                  <a:extLst>
                    <a:ext uri="{FF2B5EF4-FFF2-40B4-BE49-F238E27FC236}">
                      <a16:creationId xmlns:a16="http://schemas.microsoft.com/office/drawing/2014/main" id="{8985C6FF-138B-6303-5668-E966CBC1AA4D}"/>
                    </a:ext>
                  </a:extLst>
                </p:cNvPr>
                <p:cNvSpPr>
                  <a:spLocks noChangeShapeType="1"/>
                </p:cNvSpPr>
                <p:nvPr/>
              </p:nvSpPr>
              <p:spPr bwMode="auto">
                <a:xfrm flipH="1">
                  <a:off x="2018" y="1312"/>
                  <a:ext cx="1" cy="16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6" name="Line 270">
                  <a:extLst>
                    <a:ext uri="{FF2B5EF4-FFF2-40B4-BE49-F238E27FC236}">
                      <a16:creationId xmlns:a16="http://schemas.microsoft.com/office/drawing/2014/main" id="{3416B712-D318-56B0-7A01-871C371F8E01}"/>
                    </a:ext>
                  </a:extLst>
                </p:cNvPr>
                <p:cNvSpPr>
                  <a:spLocks noChangeShapeType="1"/>
                </p:cNvSpPr>
                <p:nvPr/>
              </p:nvSpPr>
              <p:spPr bwMode="auto">
                <a:xfrm flipH="1">
                  <a:off x="1973" y="1480"/>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7" name="Line 271">
                  <a:extLst>
                    <a:ext uri="{FF2B5EF4-FFF2-40B4-BE49-F238E27FC236}">
                      <a16:creationId xmlns:a16="http://schemas.microsoft.com/office/drawing/2014/main" id="{7F568384-02DB-22E4-BF63-A48C4AB3C0A7}"/>
                    </a:ext>
                  </a:extLst>
                </p:cNvPr>
                <p:cNvSpPr>
                  <a:spLocks noChangeShapeType="1"/>
                </p:cNvSpPr>
                <p:nvPr/>
              </p:nvSpPr>
              <p:spPr bwMode="auto">
                <a:xfrm flipV="1">
                  <a:off x="1972"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8" name="Oval 272">
                  <a:extLst>
                    <a:ext uri="{FF2B5EF4-FFF2-40B4-BE49-F238E27FC236}">
                      <a16:creationId xmlns:a16="http://schemas.microsoft.com/office/drawing/2014/main" id="{FF874FA9-8F7F-B6B8-9D76-1A43BD6D2C0C}"/>
                    </a:ext>
                  </a:extLst>
                </p:cNvPr>
                <p:cNvSpPr>
                  <a:spLocks noChangeArrowheads="1"/>
                </p:cNvSpPr>
                <p:nvPr/>
              </p:nvSpPr>
              <p:spPr bwMode="auto">
                <a:xfrm>
                  <a:off x="1966" y="1433"/>
                  <a:ext cx="15"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29" name="Oval 273">
                  <a:extLst>
                    <a:ext uri="{FF2B5EF4-FFF2-40B4-BE49-F238E27FC236}">
                      <a16:creationId xmlns:a16="http://schemas.microsoft.com/office/drawing/2014/main" id="{4CFE286A-F577-2258-1AC3-2DB8ACBEEB24}"/>
                    </a:ext>
                  </a:extLst>
                </p:cNvPr>
                <p:cNvSpPr>
                  <a:spLocks noChangeArrowheads="1"/>
                </p:cNvSpPr>
                <p:nvPr/>
              </p:nvSpPr>
              <p:spPr bwMode="auto">
                <a:xfrm>
                  <a:off x="1962" y="1382"/>
                  <a:ext cx="17"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130" name="Line 274">
                  <a:extLst>
                    <a:ext uri="{FF2B5EF4-FFF2-40B4-BE49-F238E27FC236}">
                      <a16:creationId xmlns:a16="http://schemas.microsoft.com/office/drawing/2014/main" id="{D9E20A29-4882-8E64-1BA2-4F3298569C34}"/>
                    </a:ext>
                  </a:extLst>
                </p:cNvPr>
                <p:cNvSpPr>
                  <a:spLocks noChangeShapeType="1"/>
                </p:cNvSpPr>
                <p:nvPr/>
              </p:nvSpPr>
              <p:spPr bwMode="auto">
                <a:xfrm>
                  <a:off x="1924" y="1361"/>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1" name="Line 275">
                  <a:extLst>
                    <a:ext uri="{FF2B5EF4-FFF2-40B4-BE49-F238E27FC236}">
                      <a16:creationId xmlns:a16="http://schemas.microsoft.com/office/drawing/2014/main" id="{2C07C812-B6F5-D58C-6F9B-651F8C8E2D56}"/>
                    </a:ext>
                  </a:extLst>
                </p:cNvPr>
                <p:cNvSpPr>
                  <a:spLocks noChangeShapeType="1"/>
                </p:cNvSpPr>
                <p:nvPr/>
              </p:nvSpPr>
              <p:spPr bwMode="auto">
                <a:xfrm flipV="1">
                  <a:off x="1977"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2" name="Line 276">
                  <a:extLst>
                    <a:ext uri="{FF2B5EF4-FFF2-40B4-BE49-F238E27FC236}">
                      <a16:creationId xmlns:a16="http://schemas.microsoft.com/office/drawing/2014/main" id="{E04AD785-FF32-F582-32F2-AE72C8393B7D}"/>
                    </a:ext>
                  </a:extLst>
                </p:cNvPr>
                <p:cNvSpPr>
                  <a:spLocks noChangeShapeType="1"/>
                </p:cNvSpPr>
                <p:nvPr/>
              </p:nvSpPr>
              <p:spPr bwMode="auto">
                <a:xfrm flipH="1">
                  <a:off x="1923" y="1747"/>
                  <a:ext cx="1" cy="9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3" name="Line 277">
                  <a:extLst>
                    <a:ext uri="{FF2B5EF4-FFF2-40B4-BE49-F238E27FC236}">
                      <a16:creationId xmlns:a16="http://schemas.microsoft.com/office/drawing/2014/main" id="{F57215B1-94D3-D847-B1D0-EE112C79D444}"/>
                    </a:ext>
                  </a:extLst>
                </p:cNvPr>
                <p:cNvSpPr>
                  <a:spLocks noChangeShapeType="1"/>
                </p:cNvSpPr>
                <p:nvPr/>
              </p:nvSpPr>
              <p:spPr bwMode="auto">
                <a:xfrm>
                  <a:off x="1928" y="135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4" name="Line 278">
                  <a:extLst>
                    <a:ext uri="{FF2B5EF4-FFF2-40B4-BE49-F238E27FC236}">
                      <a16:creationId xmlns:a16="http://schemas.microsoft.com/office/drawing/2014/main" id="{B7A8E867-C453-B794-B284-89E808D00A4E}"/>
                    </a:ext>
                  </a:extLst>
                </p:cNvPr>
                <p:cNvSpPr>
                  <a:spLocks noChangeShapeType="1"/>
                </p:cNvSpPr>
                <p:nvPr/>
              </p:nvSpPr>
              <p:spPr bwMode="auto">
                <a:xfrm>
                  <a:off x="1974"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5" name="Line 279">
                  <a:extLst>
                    <a:ext uri="{FF2B5EF4-FFF2-40B4-BE49-F238E27FC236}">
                      <a16:creationId xmlns:a16="http://schemas.microsoft.com/office/drawing/2014/main" id="{E1AAB20E-F0C4-A2D3-54B3-02745474E1E1}"/>
                    </a:ext>
                  </a:extLst>
                </p:cNvPr>
                <p:cNvSpPr>
                  <a:spLocks noChangeShapeType="1"/>
                </p:cNvSpPr>
                <p:nvPr/>
              </p:nvSpPr>
              <p:spPr bwMode="auto">
                <a:xfrm>
                  <a:off x="1925" y="1847"/>
                  <a:ext cx="36" cy="3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136" name="Group 283">
                  <a:extLst>
                    <a:ext uri="{FF2B5EF4-FFF2-40B4-BE49-F238E27FC236}">
                      <a16:creationId xmlns:a16="http://schemas.microsoft.com/office/drawing/2014/main" id="{0CC80982-083D-0FEE-12D3-F6469CDC0BF7}"/>
                    </a:ext>
                  </a:extLst>
                </p:cNvPr>
                <p:cNvGrpSpPr>
                  <a:grpSpLocks/>
                </p:cNvGrpSpPr>
                <p:nvPr/>
              </p:nvGrpSpPr>
              <p:grpSpPr bwMode="auto">
                <a:xfrm>
                  <a:off x="1888" y="1597"/>
                  <a:ext cx="69" cy="140"/>
                  <a:chOff x="1888" y="1597"/>
                  <a:chExt cx="69" cy="140"/>
                </a:xfrm>
              </p:grpSpPr>
              <p:sp>
                <p:nvSpPr>
                  <p:cNvPr id="42137" name="Line 280">
                    <a:extLst>
                      <a:ext uri="{FF2B5EF4-FFF2-40B4-BE49-F238E27FC236}">
                        <a16:creationId xmlns:a16="http://schemas.microsoft.com/office/drawing/2014/main" id="{F7AEA949-1114-B489-3DA4-0DD8B844BCE7}"/>
                      </a:ext>
                    </a:extLst>
                  </p:cNvPr>
                  <p:cNvSpPr>
                    <a:spLocks noChangeShapeType="1"/>
                  </p:cNvSpPr>
                  <p:nvPr/>
                </p:nvSpPr>
                <p:spPr bwMode="auto">
                  <a:xfrm flipH="1">
                    <a:off x="1888" y="1633"/>
                    <a:ext cx="69" cy="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8" name="Line 281">
                    <a:extLst>
                      <a:ext uri="{FF2B5EF4-FFF2-40B4-BE49-F238E27FC236}">
                        <a16:creationId xmlns:a16="http://schemas.microsoft.com/office/drawing/2014/main" id="{2B9BDE56-9AA8-6951-2518-7294790EE78B}"/>
                      </a:ext>
                    </a:extLst>
                  </p:cNvPr>
                  <p:cNvSpPr>
                    <a:spLocks noChangeShapeType="1"/>
                  </p:cNvSpPr>
                  <p:nvPr/>
                </p:nvSpPr>
                <p:spPr bwMode="auto">
                  <a:xfrm>
                    <a:off x="1890" y="170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9" name="Line 282">
                    <a:extLst>
                      <a:ext uri="{FF2B5EF4-FFF2-40B4-BE49-F238E27FC236}">
                        <a16:creationId xmlns:a16="http://schemas.microsoft.com/office/drawing/2014/main" id="{D92057C2-8938-9884-C9FA-96ED8BC94077}"/>
                      </a:ext>
                    </a:extLst>
                  </p:cNvPr>
                  <p:cNvSpPr>
                    <a:spLocks noChangeShapeType="1"/>
                  </p:cNvSpPr>
                  <p:nvPr/>
                </p:nvSpPr>
                <p:spPr bwMode="auto">
                  <a:xfrm>
                    <a:off x="1925" y="159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108" name="Group 289">
                <a:extLst>
                  <a:ext uri="{FF2B5EF4-FFF2-40B4-BE49-F238E27FC236}">
                    <a16:creationId xmlns:a16="http://schemas.microsoft.com/office/drawing/2014/main" id="{8D75FC82-6EB7-3500-1426-D159DF6F33E2}"/>
                  </a:ext>
                </a:extLst>
              </p:cNvPr>
              <p:cNvGrpSpPr>
                <a:grpSpLocks/>
              </p:cNvGrpSpPr>
              <p:nvPr/>
            </p:nvGrpSpPr>
            <p:grpSpPr bwMode="auto">
              <a:xfrm>
                <a:off x="1986" y="1556"/>
                <a:ext cx="119" cy="403"/>
                <a:chOff x="1986" y="1556"/>
                <a:chExt cx="119" cy="403"/>
              </a:xfrm>
            </p:grpSpPr>
            <p:sp>
              <p:nvSpPr>
                <p:cNvPr id="42120" name="Line 285">
                  <a:extLst>
                    <a:ext uri="{FF2B5EF4-FFF2-40B4-BE49-F238E27FC236}">
                      <a16:creationId xmlns:a16="http://schemas.microsoft.com/office/drawing/2014/main" id="{FBF97430-1CE9-0330-90D0-A8B260ABE0BD}"/>
                    </a:ext>
                  </a:extLst>
                </p:cNvPr>
                <p:cNvSpPr>
                  <a:spLocks noChangeShapeType="1"/>
                </p:cNvSpPr>
                <p:nvPr/>
              </p:nvSpPr>
              <p:spPr bwMode="auto">
                <a:xfrm>
                  <a:off x="2105" y="1561"/>
                  <a:ext cx="0" cy="39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1" name="Line 286">
                  <a:extLst>
                    <a:ext uri="{FF2B5EF4-FFF2-40B4-BE49-F238E27FC236}">
                      <a16:creationId xmlns:a16="http://schemas.microsoft.com/office/drawing/2014/main" id="{8CAC2217-B318-8321-9394-272F4AC1E2F0}"/>
                    </a:ext>
                  </a:extLst>
                </p:cNvPr>
                <p:cNvSpPr>
                  <a:spLocks noChangeShapeType="1"/>
                </p:cNvSpPr>
                <p:nvPr/>
              </p:nvSpPr>
              <p:spPr bwMode="auto">
                <a:xfrm>
                  <a:off x="2079" y="1959"/>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2" name="Line 287">
                  <a:extLst>
                    <a:ext uri="{FF2B5EF4-FFF2-40B4-BE49-F238E27FC236}">
                      <a16:creationId xmlns:a16="http://schemas.microsoft.com/office/drawing/2014/main" id="{3327D0AE-9FB7-C86D-3139-50AE11AB809D}"/>
                    </a:ext>
                  </a:extLst>
                </p:cNvPr>
                <p:cNvSpPr>
                  <a:spLocks noChangeShapeType="1"/>
                </p:cNvSpPr>
                <p:nvPr/>
              </p:nvSpPr>
              <p:spPr bwMode="auto">
                <a:xfrm flipV="1">
                  <a:off x="1986" y="1556"/>
                  <a:ext cx="0" cy="4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3" name="Line 288">
                  <a:extLst>
                    <a:ext uri="{FF2B5EF4-FFF2-40B4-BE49-F238E27FC236}">
                      <a16:creationId xmlns:a16="http://schemas.microsoft.com/office/drawing/2014/main" id="{03F51180-99BA-84A5-76B1-4C3B0CEA1C65}"/>
                    </a:ext>
                  </a:extLst>
                </p:cNvPr>
                <p:cNvSpPr>
                  <a:spLocks noChangeShapeType="1"/>
                </p:cNvSpPr>
                <p:nvPr/>
              </p:nvSpPr>
              <p:spPr bwMode="auto">
                <a:xfrm flipV="1">
                  <a:off x="1986" y="1557"/>
                  <a:ext cx="115" cy="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09" name="Group 295">
                <a:extLst>
                  <a:ext uri="{FF2B5EF4-FFF2-40B4-BE49-F238E27FC236}">
                    <a16:creationId xmlns:a16="http://schemas.microsoft.com/office/drawing/2014/main" id="{754D991E-827B-4B72-529F-A123A9522697}"/>
                  </a:ext>
                </a:extLst>
              </p:cNvPr>
              <p:cNvGrpSpPr>
                <a:grpSpLocks/>
              </p:cNvGrpSpPr>
              <p:nvPr/>
            </p:nvGrpSpPr>
            <p:grpSpPr bwMode="auto">
              <a:xfrm>
                <a:off x="1983" y="1550"/>
                <a:ext cx="343" cy="233"/>
                <a:chOff x="1983" y="1550"/>
                <a:chExt cx="343" cy="233"/>
              </a:xfrm>
            </p:grpSpPr>
            <p:sp>
              <p:nvSpPr>
                <p:cNvPr id="42115" name="Line 290">
                  <a:extLst>
                    <a:ext uri="{FF2B5EF4-FFF2-40B4-BE49-F238E27FC236}">
                      <a16:creationId xmlns:a16="http://schemas.microsoft.com/office/drawing/2014/main" id="{D653231F-A792-CDFD-3936-152146615C7F}"/>
                    </a:ext>
                  </a:extLst>
                </p:cNvPr>
                <p:cNvSpPr>
                  <a:spLocks noChangeShapeType="1"/>
                </p:cNvSpPr>
                <p:nvPr/>
              </p:nvSpPr>
              <p:spPr bwMode="auto">
                <a:xfrm flipV="1">
                  <a:off x="1983" y="1748"/>
                  <a:ext cx="1" cy="3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 name="Line 291">
                  <a:extLst>
                    <a:ext uri="{FF2B5EF4-FFF2-40B4-BE49-F238E27FC236}">
                      <a16:creationId xmlns:a16="http://schemas.microsoft.com/office/drawing/2014/main" id="{9ACB7C11-AE69-0567-C8D2-ED6E9A0648E8}"/>
                    </a:ext>
                  </a:extLst>
                </p:cNvPr>
                <p:cNvSpPr>
                  <a:spLocks noChangeShapeType="1"/>
                </p:cNvSpPr>
                <p:nvPr/>
              </p:nvSpPr>
              <p:spPr bwMode="auto">
                <a:xfrm flipV="1">
                  <a:off x="2326" y="1552"/>
                  <a:ext cx="0" cy="3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7" name="Line 292">
                  <a:extLst>
                    <a:ext uri="{FF2B5EF4-FFF2-40B4-BE49-F238E27FC236}">
                      <a16:creationId xmlns:a16="http://schemas.microsoft.com/office/drawing/2014/main" id="{5900AEA6-72A6-A4F8-38A3-30738DB25555}"/>
                    </a:ext>
                  </a:extLst>
                </p:cNvPr>
                <p:cNvSpPr>
                  <a:spLocks noChangeShapeType="1"/>
                </p:cNvSpPr>
                <p:nvPr/>
              </p:nvSpPr>
              <p:spPr bwMode="auto">
                <a:xfrm flipV="1">
                  <a:off x="2042" y="1550"/>
                  <a:ext cx="229" cy="22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8" name="Line 293">
                  <a:extLst>
                    <a:ext uri="{FF2B5EF4-FFF2-40B4-BE49-F238E27FC236}">
                      <a16:creationId xmlns:a16="http://schemas.microsoft.com/office/drawing/2014/main" id="{4FF4D54D-F070-4EEF-8488-C87E831A1845}"/>
                    </a:ext>
                  </a:extLst>
                </p:cNvPr>
                <p:cNvSpPr>
                  <a:spLocks noChangeShapeType="1"/>
                </p:cNvSpPr>
                <p:nvPr/>
              </p:nvSpPr>
              <p:spPr bwMode="auto">
                <a:xfrm>
                  <a:off x="1984" y="1783"/>
                  <a:ext cx="4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9" name="Line 294">
                  <a:extLst>
                    <a:ext uri="{FF2B5EF4-FFF2-40B4-BE49-F238E27FC236}">
                      <a16:creationId xmlns:a16="http://schemas.microsoft.com/office/drawing/2014/main" id="{F901A295-B61C-1F92-85B7-CCE626F6E08F}"/>
                    </a:ext>
                  </a:extLst>
                </p:cNvPr>
                <p:cNvSpPr>
                  <a:spLocks noChangeShapeType="1"/>
                </p:cNvSpPr>
                <p:nvPr/>
              </p:nvSpPr>
              <p:spPr bwMode="auto">
                <a:xfrm>
                  <a:off x="2273" y="1554"/>
                  <a:ext cx="5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110" name="Group 300">
                <a:extLst>
                  <a:ext uri="{FF2B5EF4-FFF2-40B4-BE49-F238E27FC236}">
                    <a16:creationId xmlns:a16="http://schemas.microsoft.com/office/drawing/2014/main" id="{D26C607F-D456-93E1-40D7-D42FE509DF99}"/>
                  </a:ext>
                </a:extLst>
              </p:cNvPr>
              <p:cNvGrpSpPr>
                <a:grpSpLocks/>
              </p:cNvGrpSpPr>
              <p:nvPr/>
            </p:nvGrpSpPr>
            <p:grpSpPr bwMode="auto">
              <a:xfrm>
                <a:off x="2081" y="1375"/>
                <a:ext cx="238" cy="410"/>
                <a:chOff x="2081" y="1375"/>
                <a:chExt cx="238" cy="410"/>
              </a:xfrm>
            </p:grpSpPr>
            <p:sp>
              <p:nvSpPr>
                <p:cNvPr id="42111" name="Line 296">
                  <a:extLst>
                    <a:ext uri="{FF2B5EF4-FFF2-40B4-BE49-F238E27FC236}">
                      <a16:creationId xmlns:a16="http://schemas.microsoft.com/office/drawing/2014/main" id="{8787F485-7957-A900-1114-2895F18D08CB}"/>
                    </a:ext>
                  </a:extLst>
                </p:cNvPr>
                <p:cNvSpPr>
                  <a:spLocks noChangeShapeType="1"/>
                </p:cNvSpPr>
                <p:nvPr/>
              </p:nvSpPr>
              <p:spPr bwMode="auto">
                <a:xfrm>
                  <a:off x="2163" y="1375"/>
                  <a:ext cx="0" cy="4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2" name="Line 297">
                  <a:extLst>
                    <a:ext uri="{FF2B5EF4-FFF2-40B4-BE49-F238E27FC236}">
                      <a16:creationId xmlns:a16="http://schemas.microsoft.com/office/drawing/2014/main" id="{96322EE3-26AD-639A-73B1-DDB634D7CA8C}"/>
                    </a:ext>
                  </a:extLst>
                </p:cNvPr>
                <p:cNvSpPr>
                  <a:spLocks noChangeShapeType="1"/>
                </p:cNvSpPr>
                <p:nvPr/>
              </p:nvSpPr>
              <p:spPr bwMode="auto">
                <a:xfrm>
                  <a:off x="2081" y="1375"/>
                  <a:ext cx="7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3" name="Line 298">
                  <a:extLst>
                    <a:ext uri="{FF2B5EF4-FFF2-40B4-BE49-F238E27FC236}">
                      <a16:creationId xmlns:a16="http://schemas.microsoft.com/office/drawing/2014/main" id="{A49BBC04-5434-1D40-5BC0-460FDEE53A21}"/>
                    </a:ext>
                  </a:extLst>
                </p:cNvPr>
                <p:cNvSpPr>
                  <a:spLocks noChangeShapeType="1"/>
                </p:cNvSpPr>
                <p:nvPr/>
              </p:nvSpPr>
              <p:spPr bwMode="auto">
                <a:xfrm flipV="1">
                  <a:off x="2319" y="1743"/>
                  <a:ext cx="0" cy="3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4" name="Line 299">
                  <a:extLst>
                    <a:ext uri="{FF2B5EF4-FFF2-40B4-BE49-F238E27FC236}">
                      <a16:creationId xmlns:a16="http://schemas.microsoft.com/office/drawing/2014/main" id="{CDA9D036-159A-6737-8133-443320C2156E}"/>
                    </a:ext>
                  </a:extLst>
                </p:cNvPr>
                <p:cNvSpPr>
                  <a:spLocks noChangeShapeType="1"/>
                </p:cNvSpPr>
                <p:nvPr/>
              </p:nvSpPr>
              <p:spPr bwMode="auto">
                <a:xfrm>
                  <a:off x="2165" y="1785"/>
                  <a:ext cx="152"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2001" name="Group 392">
            <a:extLst>
              <a:ext uri="{FF2B5EF4-FFF2-40B4-BE49-F238E27FC236}">
                <a16:creationId xmlns:a16="http://schemas.microsoft.com/office/drawing/2014/main" id="{E3887FD0-05A8-B40E-E19E-9071893DA98A}"/>
              </a:ext>
            </a:extLst>
          </p:cNvPr>
          <p:cNvGrpSpPr>
            <a:grpSpLocks/>
          </p:cNvGrpSpPr>
          <p:nvPr/>
        </p:nvGrpSpPr>
        <p:grpSpPr bwMode="auto">
          <a:xfrm>
            <a:off x="4694238" y="1600200"/>
            <a:ext cx="2009775" cy="2052638"/>
            <a:chOff x="2957" y="1008"/>
            <a:chExt cx="1266" cy="1293"/>
          </a:xfrm>
        </p:grpSpPr>
        <p:sp>
          <p:nvSpPr>
            <p:cNvPr id="42002" name="Oval 303">
              <a:extLst>
                <a:ext uri="{FF2B5EF4-FFF2-40B4-BE49-F238E27FC236}">
                  <a16:creationId xmlns:a16="http://schemas.microsoft.com/office/drawing/2014/main" id="{49D96C47-175C-E035-8F11-E7A99ACB9898}"/>
                </a:ext>
              </a:extLst>
            </p:cNvPr>
            <p:cNvSpPr>
              <a:spLocks noChangeArrowheads="1"/>
            </p:cNvSpPr>
            <p:nvPr/>
          </p:nvSpPr>
          <p:spPr bwMode="auto">
            <a:xfrm>
              <a:off x="2957" y="1008"/>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003" name="Group 391">
              <a:extLst>
                <a:ext uri="{FF2B5EF4-FFF2-40B4-BE49-F238E27FC236}">
                  <a16:creationId xmlns:a16="http://schemas.microsoft.com/office/drawing/2014/main" id="{FC9958DD-A8B8-8626-0A30-CFA541B134DE}"/>
                </a:ext>
              </a:extLst>
            </p:cNvPr>
            <p:cNvGrpSpPr>
              <a:grpSpLocks/>
            </p:cNvGrpSpPr>
            <p:nvPr/>
          </p:nvGrpSpPr>
          <p:grpSpPr bwMode="auto">
            <a:xfrm>
              <a:off x="3255" y="1250"/>
              <a:ext cx="671" cy="808"/>
              <a:chOff x="3255" y="1250"/>
              <a:chExt cx="671" cy="808"/>
            </a:xfrm>
          </p:grpSpPr>
          <p:sp>
            <p:nvSpPr>
              <p:cNvPr id="42004" name="Line 304">
                <a:extLst>
                  <a:ext uri="{FF2B5EF4-FFF2-40B4-BE49-F238E27FC236}">
                    <a16:creationId xmlns:a16="http://schemas.microsoft.com/office/drawing/2014/main" id="{44CE0D64-0B58-0567-755E-7F069627E86B}"/>
                  </a:ext>
                </a:extLst>
              </p:cNvPr>
              <p:cNvSpPr>
                <a:spLocks noChangeShapeType="1"/>
              </p:cNvSpPr>
              <p:nvPr/>
            </p:nvSpPr>
            <p:spPr bwMode="auto">
              <a:xfrm>
                <a:off x="3293" y="1367"/>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Line 305">
                <a:extLst>
                  <a:ext uri="{FF2B5EF4-FFF2-40B4-BE49-F238E27FC236}">
                    <a16:creationId xmlns:a16="http://schemas.microsoft.com/office/drawing/2014/main" id="{7E0921FD-58ED-90D4-7942-C56DA67A4DFD}"/>
                  </a:ext>
                </a:extLst>
              </p:cNvPr>
              <p:cNvSpPr>
                <a:spLocks noChangeShapeType="1"/>
              </p:cNvSpPr>
              <p:nvPr/>
            </p:nvSpPr>
            <p:spPr bwMode="auto">
              <a:xfrm>
                <a:off x="3292" y="1955"/>
                <a:ext cx="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Rectangle 306">
                <a:extLst>
                  <a:ext uri="{FF2B5EF4-FFF2-40B4-BE49-F238E27FC236}">
                    <a16:creationId xmlns:a16="http://schemas.microsoft.com/office/drawing/2014/main" id="{85974627-C6DC-950B-F2EF-60A197B6BB1A}"/>
                  </a:ext>
                </a:extLst>
              </p:cNvPr>
              <p:cNvSpPr>
                <a:spLocks noChangeArrowheads="1"/>
              </p:cNvSpPr>
              <p:nvPr/>
            </p:nvSpPr>
            <p:spPr bwMode="auto">
              <a:xfrm>
                <a:off x="3267"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07" name="Rectangle 307">
                <a:extLst>
                  <a:ext uri="{FF2B5EF4-FFF2-40B4-BE49-F238E27FC236}">
                    <a16:creationId xmlns:a16="http://schemas.microsoft.com/office/drawing/2014/main" id="{6F11309B-45BD-3A03-9B3C-02169156391F}"/>
                  </a:ext>
                </a:extLst>
              </p:cNvPr>
              <p:cNvSpPr>
                <a:spLocks noChangeArrowheads="1"/>
              </p:cNvSpPr>
              <p:nvPr/>
            </p:nvSpPr>
            <p:spPr bwMode="auto">
              <a:xfrm>
                <a:off x="3895" y="1913"/>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08" name="Rectangle 308">
                <a:extLst>
                  <a:ext uri="{FF2B5EF4-FFF2-40B4-BE49-F238E27FC236}">
                    <a16:creationId xmlns:a16="http://schemas.microsoft.com/office/drawing/2014/main" id="{8545FAF7-884E-A7DD-C2D0-BF537B4BD306}"/>
                  </a:ext>
                </a:extLst>
              </p:cNvPr>
              <p:cNvSpPr>
                <a:spLocks noChangeArrowheads="1"/>
              </p:cNvSpPr>
              <p:nvPr/>
            </p:nvSpPr>
            <p:spPr bwMode="auto">
              <a:xfrm>
                <a:off x="3490" y="191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09" name="Rectangle 309">
                <a:extLst>
                  <a:ext uri="{FF2B5EF4-FFF2-40B4-BE49-F238E27FC236}">
                    <a16:creationId xmlns:a16="http://schemas.microsoft.com/office/drawing/2014/main" id="{06BF7F68-E127-BB2A-3A7B-184FEECFA3C4}"/>
                  </a:ext>
                </a:extLst>
              </p:cNvPr>
              <p:cNvSpPr>
                <a:spLocks noChangeArrowheads="1"/>
              </p:cNvSpPr>
              <p:nvPr/>
            </p:nvSpPr>
            <p:spPr bwMode="auto">
              <a:xfrm>
                <a:off x="3709" y="1913"/>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10" name="Rectangle 310">
                <a:extLst>
                  <a:ext uri="{FF2B5EF4-FFF2-40B4-BE49-F238E27FC236}">
                    <a16:creationId xmlns:a16="http://schemas.microsoft.com/office/drawing/2014/main" id="{96F44FBF-1992-5B33-1B83-3ED1D17C0342}"/>
                  </a:ext>
                </a:extLst>
              </p:cNvPr>
              <p:cNvSpPr>
                <a:spLocks noChangeArrowheads="1"/>
              </p:cNvSpPr>
              <p:nvPr/>
            </p:nvSpPr>
            <p:spPr bwMode="auto">
              <a:xfrm>
                <a:off x="3255"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11" name="Rectangle 311">
                <a:extLst>
                  <a:ext uri="{FF2B5EF4-FFF2-40B4-BE49-F238E27FC236}">
                    <a16:creationId xmlns:a16="http://schemas.microsoft.com/office/drawing/2014/main" id="{9842F931-73D7-7D94-29E5-A322F3805F25}"/>
                  </a:ext>
                </a:extLst>
              </p:cNvPr>
              <p:cNvSpPr>
                <a:spLocks noChangeArrowheads="1"/>
              </p:cNvSpPr>
              <p:nvPr/>
            </p:nvSpPr>
            <p:spPr bwMode="auto">
              <a:xfrm>
                <a:off x="3904" y="1250"/>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12" name="Rectangle 312">
                <a:extLst>
                  <a:ext uri="{FF2B5EF4-FFF2-40B4-BE49-F238E27FC236}">
                    <a16:creationId xmlns:a16="http://schemas.microsoft.com/office/drawing/2014/main" id="{B4F644EF-0792-BE65-E41C-67C0FC76695A}"/>
                  </a:ext>
                </a:extLst>
              </p:cNvPr>
              <p:cNvSpPr>
                <a:spLocks noChangeArrowheads="1"/>
              </p:cNvSpPr>
              <p:nvPr/>
            </p:nvSpPr>
            <p:spPr bwMode="auto">
              <a:xfrm>
                <a:off x="3492" y="125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2013" name="Group 321">
                <a:extLst>
                  <a:ext uri="{FF2B5EF4-FFF2-40B4-BE49-F238E27FC236}">
                    <a16:creationId xmlns:a16="http://schemas.microsoft.com/office/drawing/2014/main" id="{BB82C716-ABED-F30A-6736-86C023C774C0}"/>
                  </a:ext>
                </a:extLst>
              </p:cNvPr>
              <p:cNvGrpSpPr>
                <a:grpSpLocks/>
              </p:cNvGrpSpPr>
              <p:nvPr/>
            </p:nvGrpSpPr>
            <p:grpSpPr bwMode="auto">
              <a:xfrm>
                <a:off x="3282" y="1367"/>
                <a:ext cx="71" cy="584"/>
                <a:chOff x="3282" y="1367"/>
                <a:chExt cx="71" cy="584"/>
              </a:xfrm>
            </p:grpSpPr>
            <p:sp>
              <p:nvSpPr>
                <p:cNvPr id="42083" name="Line 313">
                  <a:extLst>
                    <a:ext uri="{FF2B5EF4-FFF2-40B4-BE49-F238E27FC236}">
                      <a16:creationId xmlns:a16="http://schemas.microsoft.com/office/drawing/2014/main" id="{C1AB6EA2-4AEB-9744-7767-B21A33938CF7}"/>
                    </a:ext>
                  </a:extLst>
                </p:cNvPr>
                <p:cNvSpPr>
                  <a:spLocks noChangeShapeType="1"/>
                </p:cNvSpPr>
                <p:nvPr/>
              </p:nvSpPr>
              <p:spPr bwMode="auto">
                <a:xfrm>
                  <a:off x="3321" y="1368"/>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4" name="Line 314">
                  <a:extLst>
                    <a:ext uri="{FF2B5EF4-FFF2-40B4-BE49-F238E27FC236}">
                      <a16:creationId xmlns:a16="http://schemas.microsoft.com/office/drawing/2014/main" id="{9D06E2AC-A181-8DB6-4DB5-749F5CCBBEEA}"/>
                    </a:ext>
                  </a:extLst>
                </p:cNvPr>
                <p:cNvSpPr>
                  <a:spLocks noChangeShapeType="1"/>
                </p:cNvSpPr>
                <p:nvPr/>
              </p:nvSpPr>
              <p:spPr bwMode="auto">
                <a:xfrm>
                  <a:off x="3321" y="174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5" name="Line 315">
                  <a:extLst>
                    <a:ext uri="{FF2B5EF4-FFF2-40B4-BE49-F238E27FC236}">
                      <a16:creationId xmlns:a16="http://schemas.microsoft.com/office/drawing/2014/main" id="{2639547D-0E2D-8FDD-F6FE-CF34196A0370}"/>
                    </a:ext>
                  </a:extLst>
                </p:cNvPr>
                <p:cNvSpPr>
                  <a:spLocks noChangeShapeType="1"/>
                </p:cNvSpPr>
                <p:nvPr/>
              </p:nvSpPr>
              <p:spPr bwMode="auto">
                <a:xfrm>
                  <a:off x="3287" y="1367"/>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6" name="Line 316">
                  <a:extLst>
                    <a:ext uri="{FF2B5EF4-FFF2-40B4-BE49-F238E27FC236}">
                      <a16:creationId xmlns:a16="http://schemas.microsoft.com/office/drawing/2014/main" id="{F06ADEA9-FBB2-89B2-466C-E548F10C7469}"/>
                    </a:ext>
                  </a:extLst>
                </p:cNvPr>
                <p:cNvSpPr>
                  <a:spLocks noChangeShapeType="1"/>
                </p:cNvSpPr>
                <p:nvPr/>
              </p:nvSpPr>
              <p:spPr bwMode="auto">
                <a:xfrm>
                  <a:off x="3295" y="1951"/>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87" name="Group 320">
                  <a:extLst>
                    <a:ext uri="{FF2B5EF4-FFF2-40B4-BE49-F238E27FC236}">
                      <a16:creationId xmlns:a16="http://schemas.microsoft.com/office/drawing/2014/main" id="{4A9322AE-988D-B048-E62D-EB0B34BB4D42}"/>
                    </a:ext>
                  </a:extLst>
                </p:cNvPr>
                <p:cNvGrpSpPr>
                  <a:grpSpLocks/>
                </p:cNvGrpSpPr>
                <p:nvPr/>
              </p:nvGrpSpPr>
              <p:grpSpPr bwMode="auto">
                <a:xfrm>
                  <a:off x="3282" y="1597"/>
                  <a:ext cx="71" cy="140"/>
                  <a:chOff x="3282" y="1597"/>
                  <a:chExt cx="71" cy="140"/>
                </a:xfrm>
              </p:grpSpPr>
              <p:sp>
                <p:nvSpPr>
                  <p:cNvPr id="42088" name="Line 317">
                    <a:extLst>
                      <a:ext uri="{FF2B5EF4-FFF2-40B4-BE49-F238E27FC236}">
                        <a16:creationId xmlns:a16="http://schemas.microsoft.com/office/drawing/2014/main" id="{0A72A953-FE5A-2D45-959A-9247F3582B23}"/>
                      </a:ext>
                    </a:extLst>
                  </p:cNvPr>
                  <p:cNvSpPr>
                    <a:spLocks noChangeShapeType="1"/>
                  </p:cNvSpPr>
                  <p:nvPr/>
                </p:nvSpPr>
                <p:spPr bwMode="auto">
                  <a:xfrm flipH="1">
                    <a:off x="3282" y="1633"/>
                    <a:ext cx="71" cy="7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 name="Line 318">
                    <a:extLst>
                      <a:ext uri="{FF2B5EF4-FFF2-40B4-BE49-F238E27FC236}">
                        <a16:creationId xmlns:a16="http://schemas.microsoft.com/office/drawing/2014/main" id="{DDF28363-918E-4420-9D05-BA8C22C402D9}"/>
                      </a:ext>
                    </a:extLst>
                  </p:cNvPr>
                  <p:cNvSpPr>
                    <a:spLocks noChangeShapeType="1"/>
                  </p:cNvSpPr>
                  <p:nvPr/>
                </p:nvSpPr>
                <p:spPr bwMode="auto">
                  <a:xfrm>
                    <a:off x="3285" y="1706"/>
                    <a:ext cx="30"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 name="Line 319">
                    <a:extLst>
                      <a:ext uri="{FF2B5EF4-FFF2-40B4-BE49-F238E27FC236}">
                        <a16:creationId xmlns:a16="http://schemas.microsoft.com/office/drawing/2014/main" id="{27145E8A-BBD1-FFE1-5E27-75B91FF1D9C1}"/>
                      </a:ext>
                    </a:extLst>
                  </p:cNvPr>
                  <p:cNvSpPr>
                    <a:spLocks noChangeShapeType="1"/>
                  </p:cNvSpPr>
                  <p:nvPr/>
                </p:nvSpPr>
                <p:spPr bwMode="auto">
                  <a:xfrm>
                    <a:off x="3320" y="159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014" name="Group 330">
                <a:extLst>
                  <a:ext uri="{FF2B5EF4-FFF2-40B4-BE49-F238E27FC236}">
                    <a16:creationId xmlns:a16="http://schemas.microsoft.com/office/drawing/2014/main" id="{7FA1F0C5-F0AA-28AC-9E48-B3596C065CC0}"/>
                  </a:ext>
                </a:extLst>
              </p:cNvPr>
              <p:cNvGrpSpPr>
                <a:grpSpLocks/>
              </p:cNvGrpSpPr>
              <p:nvPr/>
            </p:nvGrpSpPr>
            <p:grpSpPr bwMode="auto">
              <a:xfrm>
                <a:off x="3824" y="1366"/>
                <a:ext cx="70" cy="584"/>
                <a:chOff x="3824" y="1366"/>
                <a:chExt cx="70" cy="584"/>
              </a:xfrm>
            </p:grpSpPr>
            <p:sp>
              <p:nvSpPr>
                <p:cNvPr id="42075" name="Line 322">
                  <a:extLst>
                    <a:ext uri="{FF2B5EF4-FFF2-40B4-BE49-F238E27FC236}">
                      <a16:creationId xmlns:a16="http://schemas.microsoft.com/office/drawing/2014/main" id="{A0A80AD8-8F56-91AF-25B3-BD3AAD984F9A}"/>
                    </a:ext>
                  </a:extLst>
                </p:cNvPr>
                <p:cNvSpPr>
                  <a:spLocks noChangeShapeType="1"/>
                </p:cNvSpPr>
                <p:nvPr/>
              </p:nvSpPr>
              <p:spPr bwMode="auto">
                <a:xfrm>
                  <a:off x="3856" y="1367"/>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6" name="Line 323">
                  <a:extLst>
                    <a:ext uri="{FF2B5EF4-FFF2-40B4-BE49-F238E27FC236}">
                      <a16:creationId xmlns:a16="http://schemas.microsoft.com/office/drawing/2014/main" id="{D67C69F7-73BE-7CD6-6216-68A74EDDD46A}"/>
                    </a:ext>
                  </a:extLst>
                </p:cNvPr>
                <p:cNvSpPr>
                  <a:spLocks noChangeShapeType="1"/>
                </p:cNvSpPr>
                <p:nvPr/>
              </p:nvSpPr>
              <p:spPr bwMode="auto">
                <a:xfrm>
                  <a:off x="3856" y="174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7" name="Line 324">
                  <a:extLst>
                    <a:ext uri="{FF2B5EF4-FFF2-40B4-BE49-F238E27FC236}">
                      <a16:creationId xmlns:a16="http://schemas.microsoft.com/office/drawing/2014/main" id="{13AFF1A7-202D-507E-816D-E765AF2B9678}"/>
                    </a:ext>
                  </a:extLst>
                </p:cNvPr>
                <p:cNvSpPr>
                  <a:spLocks noChangeShapeType="1"/>
                </p:cNvSpPr>
                <p:nvPr/>
              </p:nvSpPr>
              <p:spPr bwMode="auto">
                <a:xfrm flipH="1">
                  <a:off x="3862" y="1366"/>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8" name="Line 325">
                  <a:extLst>
                    <a:ext uri="{FF2B5EF4-FFF2-40B4-BE49-F238E27FC236}">
                      <a16:creationId xmlns:a16="http://schemas.microsoft.com/office/drawing/2014/main" id="{869480A0-66F9-263B-C60C-3BC4C6F117D2}"/>
                    </a:ext>
                  </a:extLst>
                </p:cNvPr>
                <p:cNvSpPr>
                  <a:spLocks noChangeShapeType="1"/>
                </p:cNvSpPr>
                <p:nvPr/>
              </p:nvSpPr>
              <p:spPr bwMode="auto">
                <a:xfrm flipH="1">
                  <a:off x="3859" y="1950"/>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79" name="Group 329">
                  <a:extLst>
                    <a:ext uri="{FF2B5EF4-FFF2-40B4-BE49-F238E27FC236}">
                      <a16:creationId xmlns:a16="http://schemas.microsoft.com/office/drawing/2014/main" id="{AF3A18EE-A87A-DFB5-BF3C-D0BDA9CE3611}"/>
                    </a:ext>
                  </a:extLst>
                </p:cNvPr>
                <p:cNvGrpSpPr>
                  <a:grpSpLocks/>
                </p:cNvGrpSpPr>
                <p:nvPr/>
              </p:nvGrpSpPr>
              <p:grpSpPr bwMode="auto">
                <a:xfrm>
                  <a:off x="3824" y="1596"/>
                  <a:ext cx="70" cy="140"/>
                  <a:chOff x="3824" y="1596"/>
                  <a:chExt cx="70" cy="140"/>
                </a:xfrm>
              </p:grpSpPr>
              <p:sp>
                <p:nvSpPr>
                  <p:cNvPr id="42080" name="Line 326">
                    <a:extLst>
                      <a:ext uri="{FF2B5EF4-FFF2-40B4-BE49-F238E27FC236}">
                        <a16:creationId xmlns:a16="http://schemas.microsoft.com/office/drawing/2014/main" id="{B3389958-332E-0579-112D-6739270E3EBA}"/>
                      </a:ext>
                    </a:extLst>
                  </p:cNvPr>
                  <p:cNvSpPr>
                    <a:spLocks noChangeShapeType="1"/>
                  </p:cNvSpPr>
                  <p:nvPr/>
                </p:nvSpPr>
                <p:spPr bwMode="auto">
                  <a:xfrm flipH="1">
                    <a:off x="3824" y="1632"/>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1" name="Line 327">
                    <a:extLst>
                      <a:ext uri="{FF2B5EF4-FFF2-40B4-BE49-F238E27FC236}">
                        <a16:creationId xmlns:a16="http://schemas.microsoft.com/office/drawing/2014/main" id="{C2D87CFF-94AE-0843-BDD5-42860FA2D165}"/>
                      </a:ext>
                    </a:extLst>
                  </p:cNvPr>
                  <p:cNvSpPr>
                    <a:spLocks noChangeShapeType="1"/>
                  </p:cNvSpPr>
                  <p:nvPr/>
                </p:nvSpPr>
                <p:spPr bwMode="auto">
                  <a:xfrm>
                    <a:off x="3826" y="1705"/>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2" name="Line 328">
                    <a:extLst>
                      <a:ext uri="{FF2B5EF4-FFF2-40B4-BE49-F238E27FC236}">
                        <a16:creationId xmlns:a16="http://schemas.microsoft.com/office/drawing/2014/main" id="{9BD231DE-455C-279B-DEBE-F677BAF56E11}"/>
                      </a:ext>
                    </a:extLst>
                  </p:cNvPr>
                  <p:cNvSpPr>
                    <a:spLocks noChangeShapeType="1"/>
                  </p:cNvSpPr>
                  <p:nvPr/>
                </p:nvSpPr>
                <p:spPr bwMode="auto">
                  <a:xfrm>
                    <a:off x="3861" y="159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2015" name="Group 358">
                <a:extLst>
                  <a:ext uri="{FF2B5EF4-FFF2-40B4-BE49-F238E27FC236}">
                    <a16:creationId xmlns:a16="http://schemas.microsoft.com/office/drawing/2014/main" id="{1CC88542-B486-0F46-C33E-9021CD71283F}"/>
                  </a:ext>
                </a:extLst>
              </p:cNvPr>
              <p:cNvGrpSpPr>
                <a:grpSpLocks/>
              </p:cNvGrpSpPr>
              <p:nvPr/>
            </p:nvGrpSpPr>
            <p:grpSpPr bwMode="auto">
              <a:xfrm>
                <a:off x="3288" y="1311"/>
                <a:ext cx="402" cy="580"/>
                <a:chOff x="3288" y="1311"/>
                <a:chExt cx="402" cy="580"/>
              </a:xfrm>
            </p:grpSpPr>
            <p:sp>
              <p:nvSpPr>
                <p:cNvPr id="42048" name="Line 331">
                  <a:extLst>
                    <a:ext uri="{FF2B5EF4-FFF2-40B4-BE49-F238E27FC236}">
                      <a16:creationId xmlns:a16="http://schemas.microsoft.com/office/drawing/2014/main" id="{EA4C5C2B-663D-329D-5C28-3DCC708A9E8A}"/>
                    </a:ext>
                  </a:extLst>
                </p:cNvPr>
                <p:cNvSpPr>
                  <a:spLocks noChangeShapeType="1"/>
                </p:cNvSpPr>
                <p:nvPr/>
              </p:nvSpPr>
              <p:spPr bwMode="auto">
                <a:xfrm>
                  <a:off x="3421" y="1891"/>
                  <a:ext cx="18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9" name="Line 332">
                  <a:extLst>
                    <a:ext uri="{FF2B5EF4-FFF2-40B4-BE49-F238E27FC236}">
                      <a16:creationId xmlns:a16="http://schemas.microsoft.com/office/drawing/2014/main" id="{7011848B-F9C8-1907-4006-7CFD864719FA}"/>
                    </a:ext>
                  </a:extLst>
                </p:cNvPr>
                <p:cNvSpPr>
                  <a:spLocks noChangeShapeType="1"/>
                </p:cNvSpPr>
                <p:nvPr/>
              </p:nvSpPr>
              <p:spPr bwMode="auto">
                <a:xfrm>
                  <a:off x="3288" y="1311"/>
                  <a:ext cx="17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0" name="Line 333">
                  <a:extLst>
                    <a:ext uri="{FF2B5EF4-FFF2-40B4-BE49-F238E27FC236}">
                      <a16:creationId xmlns:a16="http://schemas.microsoft.com/office/drawing/2014/main" id="{AAC0B069-0E9F-95DF-7FFF-5609302299DB}"/>
                    </a:ext>
                  </a:extLst>
                </p:cNvPr>
                <p:cNvSpPr>
                  <a:spLocks noChangeShapeType="1"/>
                </p:cNvSpPr>
                <p:nvPr/>
              </p:nvSpPr>
              <p:spPr bwMode="auto">
                <a:xfrm>
                  <a:off x="3463" y="1313"/>
                  <a:ext cx="0" cy="16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1" name="Line 334">
                  <a:extLst>
                    <a:ext uri="{FF2B5EF4-FFF2-40B4-BE49-F238E27FC236}">
                      <a16:creationId xmlns:a16="http://schemas.microsoft.com/office/drawing/2014/main" id="{257ADF27-CB2D-ADCE-32CB-3F32806AE752}"/>
                    </a:ext>
                  </a:extLst>
                </p:cNvPr>
                <p:cNvSpPr>
                  <a:spLocks noChangeShapeType="1"/>
                </p:cNvSpPr>
                <p:nvPr/>
              </p:nvSpPr>
              <p:spPr bwMode="auto">
                <a:xfrm flipH="1">
                  <a:off x="3417" y="1479"/>
                  <a:ext cx="43"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2" name="Line 335">
                  <a:extLst>
                    <a:ext uri="{FF2B5EF4-FFF2-40B4-BE49-F238E27FC236}">
                      <a16:creationId xmlns:a16="http://schemas.microsoft.com/office/drawing/2014/main" id="{125DB46E-63DE-66D8-FC47-7D27CD58AD44}"/>
                    </a:ext>
                  </a:extLst>
                </p:cNvPr>
                <p:cNvSpPr>
                  <a:spLocks noChangeShapeType="1"/>
                </p:cNvSpPr>
                <p:nvPr/>
              </p:nvSpPr>
              <p:spPr bwMode="auto">
                <a:xfrm flipV="1">
                  <a:off x="3416"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3" name="Oval 336">
                  <a:extLst>
                    <a:ext uri="{FF2B5EF4-FFF2-40B4-BE49-F238E27FC236}">
                      <a16:creationId xmlns:a16="http://schemas.microsoft.com/office/drawing/2014/main" id="{199DA392-C252-DAAC-A471-A4F5D6DC561A}"/>
                    </a:ext>
                  </a:extLst>
                </p:cNvPr>
                <p:cNvSpPr>
                  <a:spLocks noChangeArrowheads="1"/>
                </p:cNvSpPr>
                <p:nvPr/>
              </p:nvSpPr>
              <p:spPr bwMode="auto">
                <a:xfrm>
                  <a:off x="3410" y="1433"/>
                  <a:ext cx="15"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54" name="Oval 337">
                  <a:extLst>
                    <a:ext uri="{FF2B5EF4-FFF2-40B4-BE49-F238E27FC236}">
                      <a16:creationId xmlns:a16="http://schemas.microsoft.com/office/drawing/2014/main" id="{C1FF7DFD-8DE9-900A-3BD0-FF5822A2CC57}"/>
                    </a:ext>
                  </a:extLst>
                </p:cNvPr>
                <p:cNvSpPr>
                  <a:spLocks noChangeArrowheads="1"/>
                </p:cNvSpPr>
                <p:nvPr/>
              </p:nvSpPr>
              <p:spPr bwMode="auto">
                <a:xfrm>
                  <a:off x="3406" y="1382"/>
                  <a:ext cx="17"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55" name="Line 338">
                  <a:extLst>
                    <a:ext uri="{FF2B5EF4-FFF2-40B4-BE49-F238E27FC236}">
                      <a16:creationId xmlns:a16="http://schemas.microsoft.com/office/drawing/2014/main" id="{8D5088EF-481B-296C-6E73-93D1177FFFB8}"/>
                    </a:ext>
                  </a:extLst>
                </p:cNvPr>
                <p:cNvSpPr>
                  <a:spLocks noChangeShapeType="1"/>
                </p:cNvSpPr>
                <p:nvPr/>
              </p:nvSpPr>
              <p:spPr bwMode="auto">
                <a:xfrm>
                  <a:off x="3368" y="1361"/>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6" name="Line 339">
                  <a:extLst>
                    <a:ext uri="{FF2B5EF4-FFF2-40B4-BE49-F238E27FC236}">
                      <a16:creationId xmlns:a16="http://schemas.microsoft.com/office/drawing/2014/main" id="{F76F4D27-D01B-C480-1C8A-DBB9FD3C4FF7}"/>
                    </a:ext>
                  </a:extLst>
                </p:cNvPr>
                <p:cNvSpPr>
                  <a:spLocks noChangeShapeType="1"/>
                </p:cNvSpPr>
                <p:nvPr/>
              </p:nvSpPr>
              <p:spPr bwMode="auto">
                <a:xfrm flipV="1">
                  <a:off x="3421"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7" name="Line 340">
                  <a:extLst>
                    <a:ext uri="{FF2B5EF4-FFF2-40B4-BE49-F238E27FC236}">
                      <a16:creationId xmlns:a16="http://schemas.microsoft.com/office/drawing/2014/main" id="{3F72535B-E849-66E0-DDC0-9F8D02800540}"/>
                    </a:ext>
                  </a:extLst>
                </p:cNvPr>
                <p:cNvSpPr>
                  <a:spLocks noChangeShapeType="1"/>
                </p:cNvSpPr>
                <p:nvPr/>
              </p:nvSpPr>
              <p:spPr bwMode="auto">
                <a:xfrm>
                  <a:off x="3368" y="1747"/>
                  <a:ext cx="1"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8" name="Line 341">
                  <a:extLst>
                    <a:ext uri="{FF2B5EF4-FFF2-40B4-BE49-F238E27FC236}">
                      <a16:creationId xmlns:a16="http://schemas.microsoft.com/office/drawing/2014/main" id="{82B07F70-8D5B-3DEB-E77A-C9196040C2F6}"/>
                    </a:ext>
                  </a:extLst>
                </p:cNvPr>
                <p:cNvSpPr>
                  <a:spLocks noChangeShapeType="1"/>
                </p:cNvSpPr>
                <p:nvPr/>
              </p:nvSpPr>
              <p:spPr bwMode="auto">
                <a:xfrm>
                  <a:off x="3372" y="135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9" name="Line 342">
                  <a:extLst>
                    <a:ext uri="{FF2B5EF4-FFF2-40B4-BE49-F238E27FC236}">
                      <a16:creationId xmlns:a16="http://schemas.microsoft.com/office/drawing/2014/main" id="{2997C6F5-130D-3DAD-36EE-AF93B20CD783}"/>
                    </a:ext>
                  </a:extLst>
                </p:cNvPr>
                <p:cNvSpPr>
                  <a:spLocks noChangeShapeType="1"/>
                </p:cNvSpPr>
                <p:nvPr/>
              </p:nvSpPr>
              <p:spPr bwMode="auto">
                <a:xfrm>
                  <a:off x="3418"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0" name="Line 343">
                  <a:extLst>
                    <a:ext uri="{FF2B5EF4-FFF2-40B4-BE49-F238E27FC236}">
                      <a16:creationId xmlns:a16="http://schemas.microsoft.com/office/drawing/2014/main" id="{5A58A1A3-B4A9-7DBB-EB60-DBD2E7903B78}"/>
                    </a:ext>
                  </a:extLst>
                </p:cNvPr>
                <p:cNvSpPr>
                  <a:spLocks noChangeShapeType="1"/>
                </p:cNvSpPr>
                <p:nvPr/>
              </p:nvSpPr>
              <p:spPr bwMode="auto">
                <a:xfrm>
                  <a:off x="3369" y="1847"/>
                  <a:ext cx="38"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61" name="Group 347">
                  <a:extLst>
                    <a:ext uri="{FF2B5EF4-FFF2-40B4-BE49-F238E27FC236}">
                      <a16:creationId xmlns:a16="http://schemas.microsoft.com/office/drawing/2014/main" id="{99AD29FE-72DE-8FA7-5F40-3EC7B4CBFAFC}"/>
                    </a:ext>
                  </a:extLst>
                </p:cNvPr>
                <p:cNvGrpSpPr>
                  <a:grpSpLocks/>
                </p:cNvGrpSpPr>
                <p:nvPr/>
              </p:nvGrpSpPr>
              <p:grpSpPr bwMode="auto">
                <a:xfrm>
                  <a:off x="3332" y="1597"/>
                  <a:ext cx="69" cy="140"/>
                  <a:chOff x="3332" y="1597"/>
                  <a:chExt cx="69" cy="140"/>
                </a:xfrm>
              </p:grpSpPr>
              <p:sp>
                <p:nvSpPr>
                  <p:cNvPr id="42072" name="Line 344">
                    <a:extLst>
                      <a:ext uri="{FF2B5EF4-FFF2-40B4-BE49-F238E27FC236}">
                        <a16:creationId xmlns:a16="http://schemas.microsoft.com/office/drawing/2014/main" id="{ADB34740-A8EA-CB27-C15D-E978DD0E8177}"/>
                      </a:ext>
                    </a:extLst>
                  </p:cNvPr>
                  <p:cNvSpPr>
                    <a:spLocks noChangeShapeType="1"/>
                  </p:cNvSpPr>
                  <p:nvPr/>
                </p:nvSpPr>
                <p:spPr bwMode="auto">
                  <a:xfrm flipH="1">
                    <a:off x="3332" y="1633"/>
                    <a:ext cx="69" cy="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3" name="Line 345">
                    <a:extLst>
                      <a:ext uri="{FF2B5EF4-FFF2-40B4-BE49-F238E27FC236}">
                        <a16:creationId xmlns:a16="http://schemas.microsoft.com/office/drawing/2014/main" id="{FAFC6DAD-05EB-7450-2787-9B8D914D1FDE}"/>
                      </a:ext>
                    </a:extLst>
                  </p:cNvPr>
                  <p:cNvSpPr>
                    <a:spLocks noChangeShapeType="1"/>
                  </p:cNvSpPr>
                  <p:nvPr/>
                </p:nvSpPr>
                <p:spPr bwMode="auto">
                  <a:xfrm>
                    <a:off x="3334" y="170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4" name="Line 346">
                    <a:extLst>
                      <a:ext uri="{FF2B5EF4-FFF2-40B4-BE49-F238E27FC236}">
                        <a16:creationId xmlns:a16="http://schemas.microsoft.com/office/drawing/2014/main" id="{9EFAC8DB-4659-4938-3C68-0B9ABC5FEF17}"/>
                      </a:ext>
                    </a:extLst>
                  </p:cNvPr>
                  <p:cNvSpPr>
                    <a:spLocks noChangeShapeType="1"/>
                  </p:cNvSpPr>
                  <p:nvPr/>
                </p:nvSpPr>
                <p:spPr bwMode="auto">
                  <a:xfrm>
                    <a:off x="3369" y="159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62" name="Line 348">
                  <a:extLst>
                    <a:ext uri="{FF2B5EF4-FFF2-40B4-BE49-F238E27FC236}">
                      <a16:creationId xmlns:a16="http://schemas.microsoft.com/office/drawing/2014/main" id="{86D538FE-7C12-6CF9-B160-C9FFA1666468}"/>
                    </a:ext>
                  </a:extLst>
                </p:cNvPr>
                <p:cNvSpPr>
                  <a:spLocks noChangeShapeType="1"/>
                </p:cNvSpPr>
                <p:nvPr/>
              </p:nvSpPr>
              <p:spPr bwMode="auto">
                <a:xfrm>
                  <a:off x="3519" y="1311"/>
                  <a:ext cx="167"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3" name="Line 349">
                  <a:extLst>
                    <a:ext uri="{FF2B5EF4-FFF2-40B4-BE49-F238E27FC236}">
                      <a16:creationId xmlns:a16="http://schemas.microsoft.com/office/drawing/2014/main" id="{EF4CC957-E920-00C2-BF34-4307CADF1792}"/>
                    </a:ext>
                  </a:extLst>
                </p:cNvPr>
                <p:cNvSpPr>
                  <a:spLocks noChangeShapeType="1"/>
                </p:cNvSpPr>
                <p:nvPr/>
              </p:nvSpPr>
              <p:spPr bwMode="auto">
                <a:xfrm>
                  <a:off x="3690" y="1314"/>
                  <a:ext cx="0" cy="16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4" name="Line 350">
                  <a:extLst>
                    <a:ext uri="{FF2B5EF4-FFF2-40B4-BE49-F238E27FC236}">
                      <a16:creationId xmlns:a16="http://schemas.microsoft.com/office/drawing/2014/main" id="{077CD784-75DC-84E7-522C-D63B84EEA7E8}"/>
                    </a:ext>
                  </a:extLst>
                </p:cNvPr>
                <p:cNvSpPr>
                  <a:spLocks noChangeShapeType="1"/>
                </p:cNvSpPr>
                <p:nvPr/>
              </p:nvSpPr>
              <p:spPr bwMode="auto">
                <a:xfrm flipH="1">
                  <a:off x="3644" y="1480"/>
                  <a:ext cx="4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5" name="Line 351">
                  <a:extLst>
                    <a:ext uri="{FF2B5EF4-FFF2-40B4-BE49-F238E27FC236}">
                      <a16:creationId xmlns:a16="http://schemas.microsoft.com/office/drawing/2014/main" id="{C7111E54-31C9-2894-6A8A-0524B1C4C9AD}"/>
                    </a:ext>
                  </a:extLst>
                </p:cNvPr>
                <p:cNvSpPr>
                  <a:spLocks noChangeShapeType="1"/>
                </p:cNvSpPr>
                <p:nvPr/>
              </p:nvSpPr>
              <p:spPr bwMode="auto">
                <a:xfrm flipV="1">
                  <a:off x="3643" y="1453"/>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6" name="Oval 352">
                  <a:extLst>
                    <a:ext uri="{FF2B5EF4-FFF2-40B4-BE49-F238E27FC236}">
                      <a16:creationId xmlns:a16="http://schemas.microsoft.com/office/drawing/2014/main" id="{A800490F-4DBC-B144-7F1E-FCC3EBDDFD8E}"/>
                    </a:ext>
                  </a:extLst>
                </p:cNvPr>
                <p:cNvSpPr>
                  <a:spLocks noChangeArrowheads="1"/>
                </p:cNvSpPr>
                <p:nvPr/>
              </p:nvSpPr>
              <p:spPr bwMode="auto">
                <a:xfrm>
                  <a:off x="3636" y="1433"/>
                  <a:ext cx="17" cy="16"/>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67" name="Oval 353">
                  <a:extLst>
                    <a:ext uri="{FF2B5EF4-FFF2-40B4-BE49-F238E27FC236}">
                      <a16:creationId xmlns:a16="http://schemas.microsoft.com/office/drawing/2014/main" id="{0AE9E936-C303-4C78-F886-EBD527D5AAD0}"/>
                    </a:ext>
                  </a:extLst>
                </p:cNvPr>
                <p:cNvSpPr>
                  <a:spLocks noChangeArrowheads="1"/>
                </p:cNvSpPr>
                <p:nvPr/>
              </p:nvSpPr>
              <p:spPr bwMode="auto">
                <a:xfrm>
                  <a:off x="3634" y="1382"/>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68" name="Line 354">
                  <a:extLst>
                    <a:ext uri="{FF2B5EF4-FFF2-40B4-BE49-F238E27FC236}">
                      <a16:creationId xmlns:a16="http://schemas.microsoft.com/office/drawing/2014/main" id="{099F050A-DA98-784F-2FFE-DA2331BA4811}"/>
                    </a:ext>
                  </a:extLst>
                </p:cNvPr>
                <p:cNvSpPr>
                  <a:spLocks noChangeShapeType="1"/>
                </p:cNvSpPr>
                <p:nvPr/>
              </p:nvSpPr>
              <p:spPr bwMode="auto">
                <a:xfrm>
                  <a:off x="3611" y="1359"/>
                  <a:ext cx="0" cy="5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9" name="Line 355">
                  <a:extLst>
                    <a:ext uri="{FF2B5EF4-FFF2-40B4-BE49-F238E27FC236}">
                      <a16:creationId xmlns:a16="http://schemas.microsoft.com/office/drawing/2014/main" id="{658E2399-85CA-C042-F22F-27F4C146DBAC}"/>
                    </a:ext>
                  </a:extLst>
                </p:cNvPr>
                <p:cNvSpPr>
                  <a:spLocks noChangeShapeType="1"/>
                </p:cNvSpPr>
                <p:nvPr/>
              </p:nvSpPr>
              <p:spPr bwMode="auto">
                <a:xfrm flipV="1">
                  <a:off x="3649" y="1403"/>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0" name="Line 356">
                  <a:extLst>
                    <a:ext uri="{FF2B5EF4-FFF2-40B4-BE49-F238E27FC236}">
                      <a16:creationId xmlns:a16="http://schemas.microsoft.com/office/drawing/2014/main" id="{F320BCEC-AE2D-3E5C-BD79-367BD9938121}"/>
                    </a:ext>
                  </a:extLst>
                </p:cNvPr>
                <p:cNvSpPr>
                  <a:spLocks noChangeShapeType="1"/>
                </p:cNvSpPr>
                <p:nvPr/>
              </p:nvSpPr>
              <p:spPr bwMode="auto">
                <a:xfrm flipV="1">
                  <a:off x="3611" y="1355"/>
                  <a:ext cx="30"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1" name="Line 357">
                  <a:extLst>
                    <a:ext uri="{FF2B5EF4-FFF2-40B4-BE49-F238E27FC236}">
                      <a16:creationId xmlns:a16="http://schemas.microsoft.com/office/drawing/2014/main" id="{6C5765E5-FCF5-64AA-ADF9-E2E86D1D307F}"/>
                    </a:ext>
                  </a:extLst>
                </p:cNvPr>
                <p:cNvSpPr>
                  <a:spLocks noChangeShapeType="1"/>
                </p:cNvSpPr>
                <p:nvPr/>
              </p:nvSpPr>
              <p:spPr bwMode="auto">
                <a:xfrm>
                  <a:off x="3646" y="1362"/>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16" name="Group 377">
                <a:extLst>
                  <a:ext uri="{FF2B5EF4-FFF2-40B4-BE49-F238E27FC236}">
                    <a16:creationId xmlns:a16="http://schemas.microsoft.com/office/drawing/2014/main" id="{60B209E5-7265-E3E5-41B8-54B732B033EF}"/>
                  </a:ext>
                </a:extLst>
              </p:cNvPr>
              <p:cNvGrpSpPr>
                <a:grpSpLocks/>
              </p:cNvGrpSpPr>
              <p:nvPr/>
            </p:nvGrpSpPr>
            <p:grpSpPr bwMode="auto">
              <a:xfrm>
                <a:off x="3720" y="1311"/>
                <a:ext cx="173" cy="615"/>
                <a:chOff x="3720" y="1311"/>
                <a:chExt cx="173" cy="615"/>
              </a:xfrm>
            </p:grpSpPr>
            <p:sp>
              <p:nvSpPr>
                <p:cNvPr id="42030" name="Line 359">
                  <a:extLst>
                    <a:ext uri="{FF2B5EF4-FFF2-40B4-BE49-F238E27FC236}">
                      <a16:creationId xmlns:a16="http://schemas.microsoft.com/office/drawing/2014/main" id="{357C09B0-899D-0ADF-1090-7A66AB9123B8}"/>
                    </a:ext>
                  </a:extLst>
                </p:cNvPr>
                <p:cNvSpPr>
                  <a:spLocks noChangeShapeType="1"/>
                </p:cNvSpPr>
                <p:nvPr/>
              </p:nvSpPr>
              <p:spPr bwMode="auto">
                <a:xfrm flipH="1" flipV="1">
                  <a:off x="3723" y="1311"/>
                  <a:ext cx="170"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1" name="Line 360">
                  <a:extLst>
                    <a:ext uri="{FF2B5EF4-FFF2-40B4-BE49-F238E27FC236}">
                      <a16:creationId xmlns:a16="http://schemas.microsoft.com/office/drawing/2014/main" id="{1461A7D1-C056-84B6-872B-C03E24DA4BCA}"/>
                    </a:ext>
                  </a:extLst>
                </p:cNvPr>
                <p:cNvSpPr>
                  <a:spLocks noChangeShapeType="1"/>
                </p:cNvSpPr>
                <p:nvPr/>
              </p:nvSpPr>
              <p:spPr bwMode="auto">
                <a:xfrm>
                  <a:off x="3720" y="1313"/>
                  <a:ext cx="0" cy="16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2" name="Line 361">
                  <a:extLst>
                    <a:ext uri="{FF2B5EF4-FFF2-40B4-BE49-F238E27FC236}">
                      <a16:creationId xmlns:a16="http://schemas.microsoft.com/office/drawing/2014/main" id="{04CBE679-1F24-9359-4194-91A634022D68}"/>
                    </a:ext>
                  </a:extLst>
                </p:cNvPr>
                <p:cNvSpPr>
                  <a:spLocks noChangeShapeType="1"/>
                </p:cNvSpPr>
                <p:nvPr/>
              </p:nvSpPr>
              <p:spPr bwMode="auto">
                <a:xfrm>
                  <a:off x="3725" y="1477"/>
                  <a:ext cx="3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3" name="Line 362">
                  <a:extLst>
                    <a:ext uri="{FF2B5EF4-FFF2-40B4-BE49-F238E27FC236}">
                      <a16:creationId xmlns:a16="http://schemas.microsoft.com/office/drawing/2014/main" id="{D572B750-6CB6-5971-EA6C-6BEC1CBA47C7}"/>
                    </a:ext>
                  </a:extLst>
                </p:cNvPr>
                <p:cNvSpPr>
                  <a:spLocks noChangeShapeType="1"/>
                </p:cNvSpPr>
                <p:nvPr/>
              </p:nvSpPr>
              <p:spPr bwMode="auto">
                <a:xfrm flipV="1">
                  <a:off x="3765" y="1448"/>
                  <a:ext cx="0" cy="2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4" name="Oval 363">
                  <a:extLst>
                    <a:ext uri="{FF2B5EF4-FFF2-40B4-BE49-F238E27FC236}">
                      <a16:creationId xmlns:a16="http://schemas.microsoft.com/office/drawing/2014/main" id="{10F8752E-2A19-6BCB-EE3C-50B8B0F85F36}"/>
                    </a:ext>
                  </a:extLst>
                </p:cNvPr>
                <p:cNvSpPr>
                  <a:spLocks noChangeArrowheads="1"/>
                </p:cNvSpPr>
                <p:nvPr/>
              </p:nvSpPr>
              <p:spPr bwMode="auto">
                <a:xfrm>
                  <a:off x="3757" y="142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35" name="Oval 364">
                  <a:extLst>
                    <a:ext uri="{FF2B5EF4-FFF2-40B4-BE49-F238E27FC236}">
                      <a16:creationId xmlns:a16="http://schemas.microsoft.com/office/drawing/2014/main" id="{72216D54-1423-CD8A-32AB-A16E10DB252D}"/>
                    </a:ext>
                  </a:extLst>
                </p:cNvPr>
                <p:cNvSpPr>
                  <a:spLocks noChangeArrowheads="1"/>
                </p:cNvSpPr>
                <p:nvPr/>
              </p:nvSpPr>
              <p:spPr bwMode="auto">
                <a:xfrm>
                  <a:off x="3760" y="1379"/>
                  <a:ext cx="15" cy="15"/>
                </a:xfrm>
                <a:prstGeom prst="ellipse">
                  <a:avLst/>
                </a:prstGeom>
                <a:solidFill>
                  <a:schemeClr val="tx2"/>
                </a:solidFill>
                <a:ln w="12700">
                  <a:solidFill>
                    <a:srgbClr val="00279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2036" name="Line 365">
                  <a:extLst>
                    <a:ext uri="{FF2B5EF4-FFF2-40B4-BE49-F238E27FC236}">
                      <a16:creationId xmlns:a16="http://schemas.microsoft.com/office/drawing/2014/main" id="{8D731D6D-E99B-2730-6A52-8DAA79FC85CD}"/>
                    </a:ext>
                  </a:extLst>
                </p:cNvPr>
                <p:cNvSpPr>
                  <a:spLocks noChangeShapeType="1"/>
                </p:cNvSpPr>
                <p:nvPr/>
              </p:nvSpPr>
              <p:spPr bwMode="auto">
                <a:xfrm>
                  <a:off x="3814" y="1357"/>
                  <a:ext cx="0" cy="22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7" name="Line 366">
                  <a:extLst>
                    <a:ext uri="{FF2B5EF4-FFF2-40B4-BE49-F238E27FC236}">
                      <a16:creationId xmlns:a16="http://schemas.microsoft.com/office/drawing/2014/main" id="{C384BE6F-44E6-3D6E-3216-2492B022503E}"/>
                    </a:ext>
                  </a:extLst>
                </p:cNvPr>
                <p:cNvSpPr>
                  <a:spLocks noChangeShapeType="1"/>
                </p:cNvSpPr>
                <p:nvPr/>
              </p:nvSpPr>
              <p:spPr bwMode="auto">
                <a:xfrm flipH="1" flipV="1">
                  <a:off x="3740" y="1400"/>
                  <a:ext cx="20" cy="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8" name="Line 367">
                  <a:extLst>
                    <a:ext uri="{FF2B5EF4-FFF2-40B4-BE49-F238E27FC236}">
                      <a16:creationId xmlns:a16="http://schemas.microsoft.com/office/drawing/2014/main" id="{E7190ACF-0599-2EED-871F-334D0FDB4CA6}"/>
                    </a:ext>
                  </a:extLst>
                </p:cNvPr>
                <p:cNvSpPr>
                  <a:spLocks noChangeShapeType="1"/>
                </p:cNvSpPr>
                <p:nvPr/>
              </p:nvSpPr>
              <p:spPr bwMode="auto">
                <a:xfrm>
                  <a:off x="3818" y="1745"/>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9" name="Line 368">
                  <a:extLst>
                    <a:ext uri="{FF2B5EF4-FFF2-40B4-BE49-F238E27FC236}">
                      <a16:creationId xmlns:a16="http://schemas.microsoft.com/office/drawing/2014/main" id="{8A36C7B7-798E-6F41-DD53-F9A86D7E1935}"/>
                    </a:ext>
                  </a:extLst>
                </p:cNvPr>
                <p:cNvSpPr>
                  <a:spLocks noChangeShapeType="1"/>
                </p:cNvSpPr>
                <p:nvPr/>
              </p:nvSpPr>
              <p:spPr bwMode="auto">
                <a:xfrm flipH="1">
                  <a:off x="3770" y="1354"/>
                  <a:ext cx="4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0" name="Line 369">
                  <a:extLst>
                    <a:ext uri="{FF2B5EF4-FFF2-40B4-BE49-F238E27FC236}">
                      <a16:creationId xmlns:a16="http://schemas.microsoft.com/office/drawing/2014/main" id="{94BBF24D-966C-2FE2-7E35-DCE3EBCBF50C}"/>
                    </a:ext>
                  </a:extLst>
                </p:cNvPr>
                <p:cNvSpPr>
                  <a:spLocks noChangeShapeType="1"/>
                </p:cNvSpPr>
                <p:nvPr/>
              </p:nvSpPr>
              <p:spPr bwMode="auto">
                <a:xfrm>
                  <a:off x="3763" y="1358"/>
                  <a:ext cx="0" cy="2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1" name="Line 370">
                  <a:extLst>
                    <a:ext uri="{FF2B5EF4-FFF2-40B4-BE49-F238E27FC236}">
                      <a16:creationId xmlns:a16="http://schemas.microsoft.com/office/drawing/2014/main" id="{A97A0CB8-881A-B413-1518-816B7E956E92}"/>
                    </a:ext>
                  </a:extLst>
                </p:cNvPr>
                <p:cNvSpPr>
                  <a:spLocks noChangeShapeType="1"/>
                </p:cNvSpPr>
                <p:nvPr/>
              </p:nvSpPr>
              <p:spPr bwMode="auto">
                <a:xfrm flipH="1">
                  <a:off x="3780" y="1843"/>
                  <a:ext cx="38"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42" name="Group 374">
                  <a:extLst>
                    <a:ext uri="{FF2B5EF4-FFF2-40B4-BE49-F238E27FC236}">
                      <a16:creationId xmlns:a16="http://schemas.microsoft.com/office/drawing/2014/main" id="{1C79D6AE-AD74-B80D-87D9-00DD50C7BB55}"/>
                    </a:ext>
                  </a:extLst>
                </p:cNvPr>
                <p:cNvGrpSpPr>
                  <a:grpSpLocks/>
                </p:cNvGrpSpPr>
                <p:nvPr/>
              </p:nvGrpSpPr>
              <p:grpSpPr bwMode="auto">
                <a:xfrm>
                  <a:off x="3780" y="1594"/>
                  <a:ext cx="70" cy="139"/>
                  <a:chOff x="3780" y="1594"/>
                  <a:chExt cx="70" cy="139"/>
                </a:xfrm>
              </p:grpSpPr>
              <p:sp>
                <p:nvSpPr>
                  <p:cNvPr id="42045" name="Line 371">
                    <a:extLst>
                      <a:ext uri="{FF2B5EF4-FFF2-40B4-BE49-F238E27FC236}">
                        <a16:creationId xmlns:a16="http://schemas.microsoft.com/office/drawing/2014/main" id="{4438F9FF-CA8B-76F1-4F15-122B84A5CEB3}"/>
                      </a:ext>
                    </a:extLst>
                  </p:cNvPr>
                  <p:cNvSpPr>
                    <a:spLocks noChangeShapeType="1"/>
                  </p:cNvSpPr>
                  <p:nvPr/>
                </p:nvSpPr>
                <p:spPr bwMode="auto">
                  <a:xfrm flipH="1">
                    <a:off x="3780" y="1630"/>
                    <a:ext cx="7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6" name="Line 372">
                    <a:extLst>
                      <a:ext uri="{FF2B5EF4-FFF2-40B4-BE49-F238E27FC236}">
                        <a16:creationId xmlns:a16="http://schemas.microsoft.com/office/drawing/2014/main" id="{9695C4E0-8577-4ABD-80CD-3D075B046BE1}"/>
                      </a:ext>
                    </a:extLst>
                  </p:cNvPr>
                  <p:cNvSpPr>
                    <a:spLocks noChangeShapeType="1"/>
                  </p:cNvSpPr>
                  <p:nvPr/>
                </p:nvSpPr>
                <p:spPr bwMode="auto">
                  <a:xfrm>
                    <a:off x="3782" y="1701"/>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7" name="Line 373">
                    <a:extLst>
                      <a:ext uri="{FF2B5EF4-FFF2-40B4-BE49-F238E27FC236}">
                        <a16:creationId xmlns:a16="http://schemas.microsoft.com/office/drawing/2014/main" id="{BF743EEE-CB49-3B8C-8C1D-B54071ED3E8E}"/>
                      </a:ext>
                    </a:extLst>
                  </p:cNvPr>
                  <p:cNvSpPr>
                    <a:spLocks noChangeShapeType="1"/>
                  </p:cNvSpPr>
                  <p:nvPr/>
                </p:nvSpPr>
                <p:spPr bwMode="auto">
                  <a:xfrm>
                    <a:off x="3817" y="1594"/>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43" name="Line 375">
                  <a:extLst>
                    <a:ext uri="{FF2B5EF4-FFF2-40B4-BE49-F238E27FC236}">
                      <a16:creationId xmlns:a16="http://schemas.microsoft.com/office/drawing/2014/main" id="{C3FDFC78-5907-43A8-1E7C-6AF38F3E9422}"/>
                    </a:ext>
                  </a:extLst>
                </p:cNvPr>
                <p:cNvSpPr>
                  <a:spLocks noChangeShapeType="1"/>
                </p:cNvSpPr>
                <p:nvPr/>
              </p:nvSpPr>
              <p:spPr bwMode="auto">
                <a:xfrm>
                  <a:off x="3779" y="1887"/>
                  <a:ext cx="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4" name="Line 376">
                  <a:extLst>
                    <a:ext uri="{FF2B5EF4-FFF2-40B4-BE49-F238E27FC236}">
                      <a16:creationId xmlns:a16="http://schemas.microsoft.com/office/drawing/2014/main" id="{54C91771-E7DF-8143-F2CB-4C9621E0B34F}"/>
                    </a:ext>
                  </a:extLst>
                </p:cNvPr>
                <p:cNvSpPr>
                  <a:spLocks noChangeShapeType="1"/>
                </p:cNvSpPr>
                <p:nvPr/>
              </p:nvSpPr>
              <p:spPr bwMode="auto">
                <a:xfrm flipH="1" flipV="1">
                  <a:off x="3736" y="1925"/>
                  <a:ext cx="34"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17" name="Group 390">
                <a:extLst>
                  <a:ext uri="{FF2B5EF4-FFF2-40B4-BE49-F238E27FC236}">
                    <a16:creationId xmlns:a16="http://schemas.microsoft.com/office/drawing/2014/main" id="{FB131387-3F36-27A8-7D8B-DC57FB9D4896}"/>
                  </a:ext>
                </a:extLst>
              </p:cNvPr>
              <p:cNvGrpSpPr>
                <a:grpSpLocks/>
              </p:cNvGrpSpPr>
              <p:nvPr/>
            </p:nvGrpSpPr>
            <p:grpSpPr bwMode="auto">
              <a:xfrm>
                <a:off x="3376" y="1363"/>
                <a:ext cx="203" cy="585"/>
                <a:chOff x="3376" y="1363"/>
                <a:chExt cx="203" cy="585"/>
              </a:xfrm>
            </p:grpSpPr>
            <p:sp>
              <p:nvSpPr>
                <p:cNvPr id="42018" name="Line 378">
                  <a:extLst>
                    <a:ext uri="{FF2B5EF4-FFF2-40B4-BE49-F238E27FC236}">
                      <a16:creationId xmlns:a16="http://schemas.microsoft.com/office/drawing/2014/main" id="{4404F349-7E7B-CF05-AACC-3A3777A89390}"/>
                    </a:ext>
                  </a:extLst>
                </p:cNvPr>
                <p:cNvSpPr>
                  <a:spLocks noChangeShapeType="1"/>
                </p:cNvSpPr>
                <p:nvPr/>
              </p:nvSpPr>
              <p:spPr bwMode="auto">
                <a:xfrm>
                  <a:off x="3579" y="1365"/>
                  <a:ext cx="0" cy="40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Line 379">
                  <a:extLst>
                    <a:ext uri="{FF2B5EF4-FFF2-40B4-BE49-F238E27FC236}">
                      <a16:creationId xmlns:a16="http://schemas.microsoft.com/office/drawing/2014/main" id="{62FAF02F-2AC1-76FA-F713-900AA5AE13AB}"/>
                    </a:ext>
                  </a:extLst>
                </p:cNvPr>
                <p:cNvSpPr>
                  <a:spLocks noChangeShapeType="1"/>
                </p:cNvSpPr>
                <p:nvPr/>
              </p:nvSpPr>
              <p:spPr bwMode="auto">
                <a:xfrm>
                  <a:off x="3541" y="1549"/>
                  <a:ext cx="0" cy="39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0" name="Line 380">
                  <a:extLst>
                    <a:ext uri="{FF2B5EF4-FFF2-40B4-BE49-F238E27FC236}">
                      <a16:creationId xmlns:a16="http://schemas.microsoft.com/office/drawing/2014/main" id="{88D70AB6-57B2-85A4-900D-6B9768E705F3}"/>
                    </a:ext>
                  </a:extLst>
                </p:cNvPr>
                <p:cNvSpPr>
                  <a:spLocks noChangeShapeType="1"/>
                </p:cNvSpPr>
                <p:nvPr/>
              </p:nvSpPr>
              <p:spPr bwMode="auto">
                <a:xfrm>
                  <a:off x="3523" y="1363"/>
                  <a:ext cx="52"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Line 381">
                  <a:extLst>
                    <a:ext uri="{FF2B5EF4-FFF2-40B4-BE49-F238E27FC236}">
                      <a16:creationId xmlns:a16="http://schemas.microsoft.com/office/drawing/2014/main" id="{0B65416A-38D5-0C14-2BD6-388D467E6F77}"/>
                    </a:ext>
                  </a:extLst>
                </p:cNvPr>
                <p:cNvSpPr>
                  <a:spLocks noChangeShapeType="1"/>
                </p:cNvSpPr>
                <p:nvPr/>
              </p:nvSpPr>
              <p:spPr bwMode="auto">
                <a:xfrm>
                  <a:off x="3521" y="1948"/>
                  <a:ext cx="1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22" name="Group 385">
                  <a:extLst>
                    <a:ext uri="{FF2B5EF4-FFF2-40B4-BE49-F238E27FC236}">
                      <a16:creationId xmlns:a16="http://schemas.microsoft.com/office/drawing/2014/main" id="{784B97C8-42B8-A95F-2CBF-0A6960F2F22E}"/>
                    </a:ext>
                  </a:extLst>
                </p:cNvPr>
                <p:cNvGrpSpPr>
                  <a:grpSpLocks/>
                </p:cNvGrpSpPr>
                <p:nvPr/>
              </p:nvGrpSpPr>
              <p:grpSpPr bwMode="auto">
                <a:xfrm>
                  <a:off x="3376" y="1594"/>
                  <a:ext cx="70" cy="139"/>
                  <a:chOff x="3376" y="1594"/>
                  <a:chExt cx="70" cy="139"/>
                </a:xfrm>
              </p:grpSpPr>
              <p:sp>
                <p:nvSpPr>
                  <p:cNvPr id="42027" name="Line 382">
                    <a:extLst>
                      <a:ext uri="{FF2B5EF4-FFF2-40B4-BE49-F238E27FC236}">
                        <a16:creationId xmlns:a16="http://schemas.microsoft.com/office/drawing/2014/main" id="{E67A62ED-519B-85C8-A528-3503DD0518EC}"/>
                      </a:ext>
                    </a:extLst>
                  </p:cNvPr>
                  <p:cNvSpPr>
                    <a:spLocks noChangeShapeType="1"/>
                  </p:cNvSpPr>
                  <p:nvPr/>
                </p:nvSpPr>
                <p:spPr bwMode="auto">
                  <a:xfrm flipH="1">
                    <a:off x="3376" y="1630"/>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8" name="Line 383">
                    <a:extLst>
                      <a:ext uri="{FF2B5EF4-FFF2-40B4-BE49-F238E27FC236}">
                        <a16:creationId xmlns:a16="http://schemas.microsoft.com/office/drawing/2014/main" id="{95508007-2227-D13D-BED7-BA47AD29D830}"/>
                      </a:ext>
                    </a:extLst>
                  </p:cNvPr>
                  <p:cNvSpPr>
                    <a:spLocks noChangeShapeType="1"/>
                  </p:cNvSpPr>
                  <p:nvPr/>
                </p:nvSpPr>
                <p:spPr bwMode="auto">
                  <a:xfrm>
                    <a:off x="3378" y="170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9" name="Line 384">
                    <a:extLst>
                      <a:ext uri="{FF2B5EF4-FFF2-40B4-BE49-F238E27FC236}">
                        <a16:creationId xmlns:a16="http://schemas.microsoft.com/office/drawing/2014/main" id="{9E8A664A-1BC0-C43B-EF78-FD6C66D21761}"/>
                      </a:ext>
                    </a:extLst>
                  </p:cNvPr>
                  <p:cNvSpPr>
                    <a:spLocks noChangeShapeType="1"/>
                  </p:cNvSpPr>
                  <p:nvPr/>
                </p:nvSpPr>
                <p:spPr bwMode="auto">
                  <a:xfrm>
                    <a:off x="3413" y="159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23" name="Line 386">
                  <a:extLst>
                    <a:ext uri="{FF2B5EF4-FFF2-40B4-BE49-F238E27FC236}">
                      <a16:creationId xmlns:a16="http://schemas.microsoft.com/office/drawing/2014/main" id="{F7EB8002-4C13-90FB-00A6-D41F096A482F}"/>
                    </a:ext>
                  </a:extLst>
                </p:cNvPr>
                <p:cNvSpPr>
                  <a:spLocks noChangeShapeType="1"/>
                </p:cNvSpPr>
                <p:nvPr/>
              </p:nvSpPr>
              <p:spPr bwMode="auto">
                <a:xfrm>
                  <a:off x="3418" y="1552"/>
                  <a:ext cx="0" cy="3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4" name="Line 387">
                  <a:extLst>
                    <a:ext uri="{FF2B5EF4-FFF2-40B4-BE49-F238E27FC236}">
                      <a16:creationId xmlns:a16="http://schemas.microsoft.com/office/drawing/2014/main" id="{D564E376-0D66-517F-2742-28D43C84D77F}"/>
                    </a:ext>
                  </a:extLst>
                </p:cNvPr>
                <p:cNvSpPr>
                  <a:spLocks noChangeShapeType="1"/>
                </p:cNvSpPr>
                <p:nvPr/>
              </p:nvSpPr>
              <p:spPr bwMode="auto">
                <a:xfrm flipV="1">
                  <a:off x="3411" y="1545"/>
                  <a:ext cx="128" cy="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5" name="Line 388">
                  <a:extLst>
                    <a:ext uri="{FF2B5EF4-FFF2-40B4-BE49-F238E27FC236}">
                      <a16:creationId xmlns:a16="http://schemas.microsoft.com/office/drawing/2014/main" id="{185CDB37-0FC8-BA25-B67D-38140BECFF32}"/>
                    </a:ext>
                  </a:extLst>
                </p:cNvPr>
                <p:cNvSpPr>
                  <a:spLocks noChangeShapeType="1"/>
                </p:cNvSpPr>
                <p:nvPr/>
              </p:nvSpPr>
              <p:spPr bwMode="auto">
                <a:xfrm flipV="1">
                  <a:off x="3409" y="1731"/>
                  <a:ext cx="0" cy="4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6" name="Line 389">
                  <a:extLst>
                    <a:ext uri="{FF2B5EF4-FFF2-40B4-BE49-F238E27FC236}">
                      <a16:creationId xmlns:a16="http://schemas.microsoft.com/office/drawing/2014/main" id="{72799E38-876F-042F-ED47-BD673A18CA8F}"/>
                    </a:ext>
                  </a:extLst>
                </p:cNvPr>
                <p:cNvSpPr>
                  <a:spLocks noChangeShapeType="1"/>
                </p:cNvSpPr>
                <p:nvPr/>
              </p:nvSpPr>
              <p:spPr bwMode="auto">
                <a:xfrm>
                  <a:off x="3401" y="1775"/>
                  <a:ext cx="17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AF75BF2-990A-79E7-09D9-74BE26A69E32}"/>
              </a:ext>
            </a:extLst>
          </p:cNvPr>
          <p:cNvSpPr>
            <a:spLocks noGrp="1" noChangeArrowheads="1"/>
          </p:cNvSpPr>
          <p:nvPr>
            <p:ph type="title"/>
          </p:nvPr>
        </p:nvSpPr>
        <p:spPr bwMode="auto">
          <a:xfrm>
            <a:off x="457200" y="228600"/>
            <a:ext cx="8229600" cy="1143000"/>
          </a:xfrm>
        </p:spPr>
        <p:txBody>
          <a:bodyPr wrap="square" numCol="1" anchor="t" anchorCtr="0" compatLnSpc="1">
            <a:prstTxWarp prst="textNoShape">
              <a:avLst/>
            </a:prstTxWarp>
          </a:bodyPr>
          <a:lstStyle/>
          <a:p>
            <a:pPr fontAlgn="auto">
              <a:spcAft>
                <a:spcPts val="0"/>
              </a:spcAft>
              <a:defRPr/>
            </a:pPr>
            <a:r>
              <a:rPr altLang="en-US" sz="4000">
                <a:latin typeface="Arial" panose="020B0604020202020204" pitchFamily="34" charset="0"/>
                <a:cs typeface="Arial" panose="020B0604020202020204" pitchFamily="34" charset="0"/>
              </a:rPr>
              <a:t>Induction Meters</a:t>
            </a:r>
          </a:p>
        </p:txBody>
      </p:sp>
      <p:sp>
        <p:nvSpPr>
          <p:cNvPr id="23555" name="Rectangle 3">
            <a:extLst>
              <a:ext uri="{FF2B5EF4-FFF2-40B4-BE49-F238E27FC236}">
                <a16:creationId xmlns:a16="http://schemas.microsoft.com/office/drawing/2014/main" id="{40EE00AA-BF8A-5213-B8A3-71303D3D1252}"/>
              </a:ext>
            </a:extLst>
          </p:cNvPr>
          <p:cNvSpPr>
            <a:spLocks noGrp="1" noChangeArrowheads="1"/>
          </p:cNvSpPr>
          <p:nvPr>
            <p:ph idx="1"/>
          </p:nvPr>
        </p:nvSpPr>
        <p:spPr>
          <a:xfrm>
            <a:off x="298450" y="1143000"/>
            <a:ext cx="5089525" cy="5257800"/>
          </a:xfrm>
        </p:spPr>
        <p:txBody>
          <a:bodyPr rtlCol="0">
            <a:normAutofit/>
          </a:bodyPr>
          <a:lstStyle/>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Arial" panose="020B0604020202020204" pitchFamily="34"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defRPr/>
            </a:pPr>
            <a:endParaRPr lang="en-US" altLang="en-US" sz="2000" dirty="0"/>
          </a:p>
        </p:txBody>
      </p:sp>
      <p:sp>
        <p:nvSpPr>
          <p:cNvPr id="20485" name="Footer Placeholder 4">
            <a:extLst>
              <a:ext uri="{FF2B5EF4-FFF2-40B4-BE49-F238E27FC236}">
                <a16:creationId xmlns:a16="http://schemas.microsoft.com/office/drawing/2014/main" id="{61971E9C-6DE1-0F71-A0BC-8C1DEBF2657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20486" name="Slide Number Placeholder 5">
            <a:extLst>
              <a:ext uri="{FF2B5EF4-FFF2-40B4-BE49-F238E27FC236}">
                <a16:creationId xmlns:a16="http://schemas.microsoft.com/office/drawing/2014/main" id="{3670E177-1A13-52F6-3EB6-980297297FBB}"/>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5C604B-62A0-4E95-830B-008EAB25740F}" type="slidenum">
              <a:rPr lang="en-US" altLang="en-US"/>
              <a:pPr/>
              <a:t>3</a:t>
            </a:fld>
            <a:endParaRPr lang="en-US" altLang="en-US"/>
          </a:p>
        </p:txBody>
      </p:sp>
      <p:pic>
        <p:nvPicPr>
          <p:cNvPr id="20484" name="Picture 5">
            <a:extLst>
              <a:ext uri="{FF2B5EF4-FFF2-40B4-BE49-F238E27FC236}">
                <a16:creationId xmlns:a16="http://schemas.microsoft.com/office/drawing/2014/main" id="{766B0976-0E02-22E2-5656-21272BC37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3EEAA11C-3862-31D4-9F7F-424B438CAC42}"/>
              </a:ext>
            </a:extLst>
          </p:cNvPr>
          <p:cNvSpPr>
            <a:spLocks noGrp="1"/>
          </p:cNvSpPr>
          <p:nvPr>
            <p:ph type="sldNum" sz="quarter" idx="12"/>
          </p:nvPr>
        </p:nvSpPr>
        <p:spPr>
          <a:noFill/>
        </p:spPr>
        <p:txBody>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fld id="{8DAEFE99-5C8D-49AD-AB79-93021F0F87D6}" type="slidenum">
              <a:rPr lang="en-US" altLang="en-US" sz="900"/>
              <a:pPr/>
              <a:t>30</a:t>
            </a:fld>
            <a:endParaRPr lang="en-US" altLang="en-US" sz="900"/>
          </a:p>
        </p:txBody>
      </p:sp>
      <p:sp>
        <p:nvSpPr>
          <p:cNvPr id="44035" name="Rectangle 2">
            <a:extLst>
              <a:ext uri="{FF2B5EF4-FFF2-40B4-BE49-F238E27FC236}">
                <a16:creationId xmlns:a16="http://schemas.microsoft.com/office/drawing/2014/main" id="{D795F5ED-3479-E5EA-1990-CDEF01ADF6E8}"/>
              </a:ext>
            </a:extLst>
          </p:cNvPr>
          <p:cNvSpPr>
            <a:spLocks noGrp="1" noChangeArrowheads="1"/>
          </p:cNvSpPr>
          <p:nvPr>
            <p:ph type="title"/>
          </p:nvPr>
        </p:nvSpPr>
        <p:spPr>
          <a:noFill/>
        </p:spPr>
        <p:txBody>
          <a:bodyPr/>
          <a:lstStyle/>
          <a:p>
            <a:r>
              <a:rPr lang="en-US" altLang="en-US"/>
              <a:t>Transformer Rated - </a:t>
            </a:r>
            <a:r>
              <a:rPr lang="en-US" altLang="en-US" sz="2800" b="0"/>
              <a:t>4 Wire</a:t>
            </a:r>
          </a:p>
        </p:txBody>
      </p:sp>
      <p:sp>
        <p:nvSpPr>
          <p:cNvPr id="44036" name="Rectangle 3">
            <a:extLst>
              <a:ext uri="{FF2B5EF4-FFF2-40B4-BE49-F238E27FC236}">
                <a16:creationId xmlns:a16="http://schemas.microsoft.com/office/drawing/2014/main" id="{10530F54-7F17-FAC5-EABD-6C1D1A00A959}"/>
              </a:ext>
            </a:extLst>
          </p:cNvPr>
          <p:cNvSpPr>
            <a:spLocks noGrp="1" noChangeArrowheads="1"/>
          </p:cNvSpPr>
          <p:nvPr>
            <p:ph type="body" sz="half" idx="2"/>
          </p:nvPr>
        </p:nvSpPr>
        <p:spPr>
          <a:xfrm>
            <a:off x="1011238" y="5324475"/>
            <a:ext cx="7162800" cy="804863"/>
          </a:xfrm>
          <a:noFill/>
        </p:spPr>
        <p:txBody>
          <a:bodyPr/>
          <a:lstStyle/>
          <a:p>
            <a:r>
              <a:rPr lang="en-US" altLang="en-US" sz="2000"/>
              <a:t>Meterman’s view of ANSI Forms looking from the front of the meter.</a:t>
            </a:r>
          </a:p>
        </p:txBody>
      </p:sp>
      <p:sp>
        <p:nvSpPr>
          <p:cNvPr id="44037" name="Rectangle 4">
            <a:extLst>
              <a:ext uri="{FF2B5EF4-FFF2-40B4-BE49-F238E27FC236}">
                <a16:creationId xmlns:a16="http://schemas.microsoft.com/office/drawing/2014/main" id="{70B4F0A5-8E4B-451F-E06A-3DE5B374F734}"/>
              </a:ext>
            </a:extLst>
          </p:cNvPr>
          <p:cNvSpPr>
            <a:spLocks noChangeArrowheads="1"/>
          </p:cNvSpPr>
          <p:nvPr/>
        </p:nvSpPr>
        <p:spPr bwMode="auto">
          <a:xfrm>
            <a:off x="2825750" y="37861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9S*</a:t>
            </a:r>
          </a:p>
        </p:txBody>
      </p:sp>
      <p:sp>
        <p:nvSpPr>
          <p:cNvPr id="44038" name="Rectangle 5">
            <a:extLst>
              <a:ext uri="{FF2B5EF4-FFF2-40B4-BE49-F238E27FC236}">
                <a16:creationId xmlns:a16="http://schemas.microsoft.com/office/drawing/2014/main" id="{5DBA9B30-B6F9-9E19-697A-81DD15BA7A77}"/>
              </a:ext>
            </a:extLst>
          </p:cNvPr>
          <p:cNvSpPr>
            <a:spLocks noChangeArrowheads="1"/>
          </p:cNvSpPr>
          <p:nvPr/>
        </p:nvSpPr>
        <p:spPr bwMode="auto">
          <a:xfrm>
            <a:off x="5068888" y="3786188"/>
            <a:ext cx="1239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10S</a:t>
            </a:r>
          </a:p>
        </p:txBody>
      </p:sp>
      <p:sp>
        <p:nvSpPr>
          <p:cNvPr id="44039" name="Rectangle 6">
            <a:extLst>
              <a:ext uri="{FF2B5EF4-FFF2-40B4-BE49-F238E27FC236}">
                <a16:creationId xmlns:a16="http://schemas.microsoft.com/office/drawing/2014/main" id="{66539E34-F54F-F432-3467-0E20AA0D01AD}"/>
              </a:ext>
            </a:extLst>
          </p:cNvPr>
          <p:cNvSpPr>
            <a:spLocks noChangeArrowheads="1"/>
          </p:cNvSpPr>
          <p:nvPr/>
        </p:nvSpPr>
        <p:spPr bwMode="auto">
          <a:xfrm>
            <a:off x="7399338" y="378618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8S</a:t>
            </a:r>
          </a:p>
        </p:txBody>
      </p:sp>
      <p:sp>
        <p:nvSpPr>
          <p:cNvPr id="44040" name="Rectangle 9">
            <a:extLst>
              <a:ext uri="{FF2B5EF4-FFF2-40B4-BE49-F238E27FC236}">
                <a16:creationId xmlns:a16="http://schemas.microsoft.com/office/drawing/2014/main" id="{C98169D5-0D28-2431-EA41-2B53BA354B12}"/>
              </a:ext>
            </a:extLst>
          </p:cNvPr>
          <p:cNvSpPr>
            <a:spLocks noChangeArrowheads="1"/>
          </p:cNvSpPr>
          <p:nvPr/>
        </p:nvSpPr>
        <p:spPr bwMode="auto">
          <a:xfrm>
            <a:off x="7399338" y="5200650"/>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44041" name="Rectangle 10">
            <a:extLst>
              <a:ext uri="{FF2B5EF4-FFF2-40B4-BE49-F238E27FC236}">
                <a16:creationId xmlns:a16="http://schemas.microsoft.com/office/drawing/2014/main" id="{9FAD044B-39CA-E820-8DFB-2B8CED7C6D03}"/>
              </a:ext>
            </a:extLst>
          </p:cNvPr>
          <p:cNvSpPr>
            <a:spLocks noChangeArrowheads="1"/>
          </p:cNvSpPr>
          <p:nvPr/>
        </p:nvSpPr>
        <p:spPr bwMode="auto">
          <a:xfrm>
            <a:off x="2733675" y="4305300"/>
            <a:ext cx="14097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 </a:t>
            </a:r>
          </a:p>
          <a:p>
            <a:pPr algn="ctr">
              <a:spcBef>
                <a:spcPct val="50000"/>
              </a:spcBef>
            </a:pPr>
            <a:r>
              <a:rPr lang="en-US" altLang="en-US" sz="1600" b="1"/>
              <a:t>4 wire, wye</a:t>
            </a:r>
          </a:p>
        </p:txBody>
      </p:sp>
      <p:sp>
        <p:nvSpPr>
          <p:cNvPr id="44042" name="Rectangle 11">
            <a:extLst>
              <a:ext uri="{FF2B5EF4-FFF2-40B4-BE49-F238E27FC236}">
                <a16:creationId xmlns:a16="http://schemas.microsoft.com/office/drawing/2014/main" id="{1B83667C-9A52-FC50-8FEE-516D9A1DC049}"/>
              </a:ext>
            </a:extLst>
          </p:cNvPr>
          <p:cNvSpPr>
            <a:spLocks noChangeArrowheads="1"/>
          </p:cNvSpPr>
          <p:nvPr/>
        </p:nvSpPr>
        <p:spPr bwMode="auto">
          <a:xfrm>
            <a:off x="4868863" y="4305300"/>
            <a:ext cx="16383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a:t>
            </a:r>
          </a:p>
          <a:p>
            <a:pPr algn="ctr">
              <a:spcBef>
                <a:spcPct val="50000"/>
              </a:spcBef>
            </a:pPr>
            <a:r>
              <a:rPr lang="en-US" altLang="en-US" sz="1600" b="1"/>
              <a:t> 4 wire, wye</a:t>
            </a:r>
          </a:p>
        </p:txBody>
      </p:sp>
      <p:sp>
        <p:nvSpPr>
          <p:cNvPr id="44043" name="Rectangle 12">
            <a:extLst>
              <a:ext uri="{FF2B5EF4-FFF2-40B4-BE49-F238E27FC236}">
                <a16:creationId xmlns:a16="http://schemas.microsoft.com/office/drawing/2014/main" id="{2D1BA62C-9864-8BDD-2789-9B0F34A3C9FF}"/>
              </a:ext>
            </a:extLst>
          </p:cNvPr>
          <p:cNvSpPr>
            <a:spLocks noChangeArrowheads="1"/>
          </p:cNvSpPr>
          <p:nvPr/>
        </p:nvSpPr>
        <p:spPr bwMode="auto">
          <a:xfrm>
            <a:off x="7151688" y="4305300"/>
            <a:ext cx="16192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4 wire, delta</a:t>
            </a:r>
          </a:p>
        </p:txBody>
      </p:sp>
      <p:sp>
        <p:nvSpPr>
          <p:cNvPr id="44044" name="Rectangle 13">
            <a:extLst>
              <a:ext uri="{FF2B5EF4-FFF2-40B4-BE49-F238E27FC236}">
                <a16:creationId xmlns:a16="http://schemas.microsoft.com/office/drawing/2014/main" id="{A7BA9EEF-60D4-A94A-2AD9-465E36B302BA}"/>
              </a:ext>
            </a:extLst>
          </p:cNvPr>
          <p:cNvSpPr>
            <a:spLocks noChangeArrowheads="1"/>
          </p:cNvSpPr>
          <p:nvPr/>
        </p:nvSpPr>
        <p:spPr bwMode="auto">
          <a:xfrm>
            <a:off x="217488" y="3786188"/>
            <a:ext cx="1884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6S, (36S*)</a:t>
            </a:r>
          </a:p>
        </p:txBody>
      </p:sp>
      <p:sp>
        <p:nvSpPr>
          <p:cNvPr id="44045" name="Rectangle 15">
            <a:extLst>
              <a:ext uri="{FF2B5EF4-FFF2-40B4-BE49-F238E27FC236}">
                <a16:creationId xmlns:a16="http://schemas.microsoft.com/office/drawing/2014/main" id="{2C6344A0-97F8-162D-3D94-D4848772C763}"/>
              </a:ext>
            </a:extLst>
          </p:cNvPr>
          <p:cNvSpPr>
            <a:spLocks noChangeArrowheads="1"/>
          </p:cNvSpPr>
          <p:nvPr/>
        </p:nvSpPr>
        <p:spPr bwMode="auto">
          <a:xfrm>
            <a:off x="331788" y="4305300"/>
            <a:ext cx="16573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2½ Element, </a:t>
            </a:r>
          </a:p>
          <a:p>
            <a:pPr algn="ctr">
              <a:spcBef>
                <a:spcPct val="50000"/>
              </a:spcBef>
            </a:pPr>
            <a:r>
              <a:rPr lang="en-US" altLang="en-US" sz="1600" b="1"/>
              <a:t>4 wire, wye</a:t>
            </a:r>
          </a:p>
        </p:txBody>
      </p:sp>
      <p:grpSp>
        <p:nvGrpSpPr>
          <p:cNvPr id="44046" name="Group 95">
            <a:extLst>
              <a:ext uri="{FF2B5EF4-FFF2-40B4-BE49-F238E27FC236}">
                <a16:creationId xmlns:a16="http://schemas.microsoft.com/office/drawing/2014/main" id="{08C56366-A48F-BE44-9586-0DFF2CBA91BF}"/>
              </a:ext>
            </a:extLst>
          </p:cNvPr>
          <p:cNvGrpSpPr>
            <a:grpSpLocks/>
          </p:cNvGrpSpPr>
          <p:nvPr/>
        </p:nvGrpSpPr>
        <p:grpSpPr bwMode="auto">
          <a:xfrm>
            <a:off x="2433638" y="1587500"/>
            <a:ext cx="2009775" cy="2052638"/>
            <a:chOff x="1533" y="1000"/>
            <a:chExt cx="1266" cy="1293"/>
          </a:xfrm>
        </p:grpSpPr>
        <p:sp>
          <p:nvSpPr>
            <p:cNvPr id="44280" name="Oval 16">
              <a:extLst>
                <a:ext uri="{FF2B5EF4-FFF2-40B4-BE49-F238E27FC236}">
                  <a16:creationId xmlns:a16="http://schemas.microsoft.com/office/drawing/2014/main" id="{33DEA89E-FB70-B703-A760-7400A7964E67}"/>
                </a:ext>
              </a:extLst>
            </p:cNvPr>
            <p:cNvSpPr>
              <a:spLocks noChangeArrowheads="1"/>
            </p:cNvSpPr>
            <p:nvPr/>
          </p:nvSpPr>
          <p:spPr bwMode="auto">
            <a:xfrm>
              <a:off x="1533" y="1000"/>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281" name="Group 94">
              <a:extLst>
                <a:ext uri="{FF2B5EF4-FFF2-40B4-BE49-F238E27FC236}">
                  <a16:creationId xmlns:a16="http://schemas.microsoft.com/office/drawing/2014/main" id="{7070964D-F552-359B-E516-330A3F560CFE}"/>
                </a:ext>
              </a:extLst>
            </p:cNvPr>
            <p:cNvGrpSpPr>
              <a:grpSpLocks/>
            </p:cNvGrpSpPr>
            <p:nvPr/>
          </p:nvGrpSpPr>
          <p:grpSpPr bwMode="auto">
            <a:xfrm>
              <a:off x="1692" y="1242"/>
              <a:ext cx="948" cy="808"/>
              <a:chOff x="1692" y="1242"/>
              <a:chExt cx="948" cy="808"/>
            </a:xfrm>
          </p:grpSpPr>
          <p:sp>
            <p:nvSpPr>
              <p:cNvPr id="44282" name="Line 17">
                <a:extLst>
                  <a:ext uri="{FF2B5EF4-FFF2-40B4-BE49-F238E27FC236}">
                    <a16:creationId xmlns:a16="http://schemas.microsoft.com/office/drawing/2014/main" id="{57DC0C54-D38F-CD18-9633-1105D0ED0D39}"/>
                  </a:ext>
                </a:extLst>
              </p:cNvPr>
              <p:cNvSpPr>
                <a:spLocks noChangeShapeType="1"/>
              </p:cNvSpPr>
              <p:nvPr/>
            </p:nvSpPr>
            <p:spPr bwMode="auto">
              <a:xfrm>
                <a:off x="1851" y="1360"/>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3" name="Line 18">
                <a:extLst>
                  <a:ext uri="{FF2B5EF4-FFF2-40B4-BE49-F238E27FC236}">
                    <a16:creationId xmlns:a16="http://schemas.microsoft.com/office/drawing/2014/main" id="{35D19CAF-F155-2A2E-09B7-FB56178AA187}"/>
                  </a:ext>
                </a:extLst>
              </p:cNvPr>
              <p:cNvSpPr>
                <a:spLocks noChangeShapeType="1"/>
              </p:cNvSpPr>
              <p:nvPr/>
            </p:nvSpPr>
            <p:spPr bwMode="auto">
              <a:xfrm>
                <a:off x="1850" y="1947"/>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4" name="Rectangle 19">
                <a:extLst>
                  <a:ext uri="{FF2B5EF4-FFF2-40B4-BE49-F238E27FC236}">
                    <a16:creationId xmlns:a16="http://schemas.microsoft.com/office/drawing/2014/main" id="{F0B9CBA4-6562-AF94-B072-6D5E05438F29}"/>
                  </a:ext>
                </a:extLst>
              </p:cNvPr>
              <p:cNvSpPr>
                <a:spLocks noChangeArrowheads="1"/>
              </p:cNvSpPr>
              <p:nvPr/>
            </p:nvSpPr>
            <p:spPr bwMode="auto">
              <a:xfrm>
                <a:off x="1824" y="1905"/>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85" name="Rectangle 20">
                <a:extLst>
                  <a:ext uri="{FF2B5EF4-FFF2-40B4-BE49-F238E27FC236}">
                    <a16:creationId xmlns:a16="http://schemas.microsoft.com/office/drawing/2014/main" id="{98860424-F36A-F5E5-B9F6-39C3837BE464}"/>
                  </a:ext>
                </a:extLst>
              </p:cNvPr>
              <p:cNvSpPr>
                <a:spLocks noChangeArrowheads="1"/>
              </p:cNvSpPr>
              <p:nvPr/>
            </p:nvSpPr>
            <p:spPr bwMode="auto">
              <a:xfrm>
                <a:off x="2452" y="1905"/>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86" name="Rectangle 21">
                <a:extLst>
                  <a:ext uri="{FF2B5EF4-FFF2-40B4-BE49-F238E27FC236}">
                    <a16:creationId xmlns:a16="http://schemas.microsoft.com/office/drawing/2014/main" id="{B06D368C-34A1-744D-EBA9-441E1E52E21A}"/>
                  </a:ext>
                </a:extLst>
              </p:cNvPr>
              <p:cNvSpPr>
                <a:spLocks noChangeArrowheads="1"/>
              </p:cNvSpPr>
              <p:nvPr/>
            </p:nvSpPr>
            <p:spPr bwMode="auto">
              <a:xfrm>
                <a:off x="2047" y="1907"/>
                <a:ext cx="23" cy="14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87" name="Rectangle 22">
                <a:extLst>
                  <a:ext uri="{FF2B5EF4-FFF2-40B4-BE49-F238E27FC236}">
                    <a16:creationId xmlns:a16="http://schemas.microsoft.com/office/drawing/2014/main" id="{9F271F72-9AC3-AD1D-31A7-CEFB0C90525F}"/>
                  </a:ext>
                </a:extLst>
              </p:cNvPr>
              <p:cNvSpPr>
                <a:spLocks noChangeArrowheads="1"/>
              </p:cNvSpPr>
              <p:nvPr/>
            </p:nvSpPr>
            <p:spPr bwMode="auto">
              <a:xfrm>
                <a:off x="1812" y="1242"/>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88" name="Rectangle 23">
                <a:extLst>
                  <a:ext uri="{FF2B5EF4-FFF2-40B4-BE49-F238E27FC236}">
                    <a16:creationId xmlns:a16="http://schemas.microsoft.com/office/drawing/2014/main" id="{19D8A5CA-DF7B-A3BB-EB73-AE7BB6B93AE4}"/>
                  </a:ext>
                </a:extLst>
              </p:cNvPr>
              <p:cNvSpPr>
                <a:spLocks noChangeArrowheads="1"/>
              </p:cNvSpPr>
              <p:nvPr/>
            </p:nvSpPr>
            <p:spPr bwMode="auto">
              <a:xfrm>
                <a:off x="2461" y="1242"/>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89" name="Rectangle 24">
                <a:extLst>
                  <a:ext uri="{FF2B5EF4-FFF2-40B4-BE49-F238E27FC236}">
                    <a16:creationId xmlns:a16="http://schemas.microsoft.com/office/drawing/2014/main" id="{F6D14B52-45B6-32CB-1B3C-0B889AD4552A}"/>
                  </a:ext>
                </a:extLst>
              </p:cNvPr>
              <p:cNvSpPr>
                <a:spLocks noChangeArrowheads="1"/>
              </p:cNvSpPr>
              <p:nvPr/>
            </p:nvSpPr>
            <p:spPr bwMode="auto">
              <a:xfrm>
                <a:off x="2049" y="1242"/>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290" name="Group 33">
                <a:extLst>
                  <a:ext uri="{FF2B5EF4-FFF2-40B4-BE49-F238E27FC236}">
                    <a16:creationId xmlns:a16="http://schemas.microsoft.com/office/drawing/2014/main" id="{138F7A96-BBA8-5FFC-738E-D0DC3213D459}"/>
                  </a:ext>
                </a:extLst>
              </p:cNvPr>
              <p:cNvGrpSpPr>
                <a:grpSpLocks/>
              </p:cNvGrpSpPr>
              <p:nvPr/>
            </p:nvGrpSpPr>
            <p:grpSpPr bwMode="auto">
              <a:xfrm>
                <a:off x="1840" y="1360"/>
                <a:ext cx="70" cy="584"/>
                <a:chOff x="1840" y="1360"/>
                <a:chExt cx="70" cy="584"/>
              </a:xfrm>
            </p:grpSpPr>
            <p:sp>
              <p:nvSpPr>
                <p:cNvPr id="44351" name="Line 25">
                  <a:extLst>
                    <a:ext uri="{FF2B5EF4-FFF2-40B4-BE49-F238E27FC236}">
                      <a16:creationId xmlns:a16="http://schemas.microsoft.com/office/drawing/2014/main" id="{CC401096-44F5-B198-7902-46CF1AAD5DE7}"/>
                    </a:ext>
                  </a:extLst>
                </p:cNvPr>
                <p:cNvSpPr>
                  <a:spLocks noChangeShapeType="1"/>
                </p:cNvSpPr>
                <p:nvPr/>
              </p:nvSpPr>
              <p:spPr bwMode="auto">
                <a:xfrm>
                  <a:off x="1878" y="1361"/>
                  <a:ext cx="0" cy="22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2" name="Line 26">
                  <a:extLst>
                    <a:ext uri="{FF2B5EF4-FFF2-40B4-BE49-F238E27FC236}">
                      <a16:creationId xmlns:a16="http://schemas.microsoft.com/office/drawing/2014/main" id="{11381E2C-7183-965E-BCE4-AF4B878184FF}"/>
                    </a:ext>
                  </a:extLst>
                </p:cNvPr>
                <p:cNvSpPr>
                  <a:spLocks noChangeShapeType="1"/>
                </p:cNvSpPr>
                <p:nvPr/>
              </p:nvSpPr>
              <p:spPr bwMode="auto">
                <a:xfrm>
                  <a:off x="1878" y="1735"/>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3" name="Line 27">
                  <a:extLst>
                    <a:ext uri="{FF2B5EF4-FFF2-40B4-BE49-F238E27FC236}">
                      <a16:creationId xmlns:a16="http://schemas.microsoft.com/office/drawing/2014/main" id="{19A39EA7-E0AF-60C4-370C-8D8F1654D143}"/>
                    </a:ext>
                  </a:extLst>
                </p:cNvPr>
                <p:cNvSpPr>
                  <a:spLocks noChangeShapeType="1"/>
                </p:cNvSpPr>
                <p:nvPr/>
              </p:nvSpPr>
              <p:spPr bwMode="auto">
                <a:xfrm>
                  <a:off x="1845" y="1360"/>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4" name="Line 28">
                  <a:extLst>
                    <a:ext uri="{FF2B5EF4-FFF2-40B4-BE49-F238E27FC236}">
                      <a16:creationId xmlns:a16="http://schemas.microsoft.com/office/drawing/2014/main" id="{F3E74CCE-2972-FB6B-1D2E-B4E8FD416839}"/>
                    </a:ext>
                  </a:extLst>
                </p:cNvPr>
                <p:cNvSpPr>
                  <a:spLocks noChangeShapeType="1"/>
                </p:cNvSpPr>
                <p:nvPr/>
              </p:nvSpPr>
              <p:spPr bwMode="auto">
                <a:xfrm>
                  <a:off x="1852" y="1944"/>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355" name="Group 32">
                  <a:extLst>
                    <a:ext uri="{FF2B5EF4-FFF2-40B4-BE49-F238E27FC236}">
                      <a16:creationId xmlns:a16="http://schemas.microsoft.com/office/drawing/2014/main" id="{C2BE3C29-19DC-A801-1669-55AA5005B988}"/>
                    </a:ext>
                  </a:extLst>
                </p:cNvPr>
                <p:cNvGrpSpPr>
                  <a:grpSpLocks/>
                </p:cNvGrpSpPr>
                <p:nvPr/>
              </p:nvGrpSpPr>
              <p:grpSpPr bwMode="auto">
                <a:xfrm>
                  <a:off x="1840" y="1589"/>
                  <a:ext cx="70" cy="140"/>
                  <a:chOff x="1840" y="1589"/>
                  <a:chExt cx="70" cy="140"/>
                </a:xfrm>
              </p:grpSpPr>
              <p:sp>
                <p:nvSpPr>
                  <p:cNvPr id="44356" name="Line 29">
                    <a:extLst>
                      <a:ext uri="{FF2B5EF4-FFF2-40B4-BE49-F238E27FC236}">
                        <a16:creationId xmlns:a16="http://schemas.microsoft.com/office/drawing/2014/main" id="{DBD6DB8F-60A9-F752-75F1-E90C3688EB25}"/>
                      </a:ext>
                    </a:extLst>
                  </p:cNvPr>
                  <p:cNvSpPr>
                    <a:spLocks noChangeShapeType="1"/>
                  </p:cNvSpPr>
                  <p:nvPr/>
                </p:nvSpPr>
                <p:spPr bwMode="auto">
                  <a:xfrm flipH="1">
                    <a:off x="1840" y="1625"/>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7" name="Line 30">
                    <a:extLst>
                      <a:ext uri="{FF2B5EF4-FFF2-40B4-BE49-F238E27FC236}">
                        <a16:creationId xmlns:a16="http://schemas.microsoft.com/office/drawing/2014/main" id="{FAF33A72-523D-F47B-BA00-32BF5D31BCF6}"/>
                      </a:ext>
                    </a:extLst>
                  </p:cNvPr>
                  <p:cNvSpPr>
                    <a:spLocks noChangeShapeType="1"/>
                  </p:cNvSpPr>
                  <p:nvPr/>
                </p:nvSpPr>
                <p:spPr bwMode="auto">
                  <a:xfrm>
                    <a:off x="1842" y="1698"/>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8" name="Line 31">
                    <a:extLst>
                      <a:ext uri="{FF2B5EF4-FFF2-40B4-BE49-F238E27FC236}">
                        <a16:creationId xmlns:a16="http://schemas.microsoft.com/office/drawing/2014/main" id="{EE470E46-B8C5-D9FA-1B81-13E9079F93FE}"/>
                      </a:ext>
                    </a:extLst>
                  </p:cNvPr>
                  <p:cNvSpPr>
                    <a:spLocks noChangeShapeType="1"/>
                  </p:cNvSpPr>
                  <p:nvPr/>
                </p:nvSpPr>
                <p:spPr bwMode="auto">
                  <a:xfrm>
                    <a:off x="1877" y="1589"/>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291" name="Line 34">
                <a:extLst>
                  <a:ext uri="{FF2B5EF4-FFF2-40B4-BE49-F238E27FC236}">
                    <a16:creationId xmlns:a16="http://schemas.microsoft.com/office/drawing/2014/main" id="{CC09A484-CCC0-74F8-EDD9-A153FBED4DF0}"/>
                  </a:ext>
                </a:extLst>
              </p:cNvPr>
              <p:cNvSpPr>
                <a:spLocks noChangeShapeType="1"/>
              </p:cNvSpPr>
              <p:nvPr/>
            </p:nvSpPr>
            <p:spPr bwMode="auto">
              <a:xfrm>
                <a:off x="1972" y="1881"/>
                <a:ext cx="657"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2" name="Line 35">
                <a:extLst>
                  <a:ext uri="{FF2B5EF4-FFF2-40B4-BE49-F238E27FC236}">
                    <a16:creationId xmlns:a16="http://schemas.microsoft.com/office/drawing/2014/main" id="{73F27C54-30B9-49E1-A5CE-CB0C16D964B2}"/>
                  </a:ext>
                </a:extLst>
              </p:cNvPr>
              <p:cNvSpPr>
                <a:spLocks noChangeShapeType="1"/>
              </p:cNvSpPr>
              <p:nvPr/>
            </p:nvSpPr>
            <p:spPr bwMode="auto">
              <a:xfrm>
                <a:off x="2635" y="1707"/>
                <a:ext cx="0" cy="1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93" name="Group 45">
                <a:extLst>
                  <a:ext uri="{FF2B5EF4-FFF2-40B4-BE49-F238E27FC236}">
                    <a16:creationId xmlns:a16="http://schemas.microsoft.com/office/drawing/2014/main" id="{B06928F0-CC3A-76A3-CC0D-5AAEFEFAD643}"/>
                  </a:ext>
                </a:extLst>
              </p:cNvPr>
              <p:cNvGrpSpPr>
                <a:grpSpLocks/>
              </p:cNvGrpSpPr>
              <p:nvPr/>
            </p:nvGrpSpPr>
            <p:grpSpPr bwMode="auto">
              <a:xfrm>
                <a:off x="1699" y="1461"/>
                <a:ext cx="266" cy="416"/>
                <a:chOff x="1699" y="1461"/>
                <a:chExt cx="266" cy="416"/>
              </a:xfrm>
            </p:grpSpPr>
            <p:sp>
              <p:nvSpPr>
                <p:cNvPr id="44342" name="Line 36">
                  <a:extLst>
                    <a:ext uri="{FF2B5EF4-FFF2-40B4-BE49-F238E27FC236}">
                      <a16:creationId xmlns:a16="http://schemas.microsoft.com/office/drawing/2014/main" id="{265B780E-6B30-0F11-4A7C-508F8042DF56}"/>
                    </a:ext>
                  </a:extLst>
                </p:cNvPr>
                <p:cNvSpPr>
                  <a:spLocks noChangeShapeType="1"/>
                </p:cNvSpPr>
                <p:nvPr/>
              </p:nvSpPr>
              <p:spPr bwMode="auto">
                <a:xfrm flipV="1">
                  <a:off x="1701" y="1461"/>
                  <a:ext cx="219"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3" name="Line 37">
                  <a:extLst>
                    <a:ext uri="{FF2B5EF4-FFF2-40B4-BE49-F238E27FC236}">
                      <a16:creationId xmlns:a16="http://schemas.microsoft.com/office/drawing/2014/main" id="{9EAEE796-2C59-78D5-1825-76EFAC98DA07}"/>
                    </a:ext>
                  </a:extLst>
                </p:cNvPr>
                <p:cNvSpPr>
                  <a:spLocks noChangeShapeType="1"/>
                </p:cNvSpPr>
                <p:nvPr/>
              </p:nvSpPr>
              <p:spPr bwMode="auto">
                <a:xfrm>
                  <a:off x="1699" y="1464"/>
                  <a:ext cx="0" cy="14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4" name="Line 38">
                  <a:extLst>
                    <a:ext uri="{FF2B5EF4-FFF2-40B4-BE49-F238E27FC236}">
                      <a16:creationId xmlns:a16="http://schemas.microsoft.com/office/drawing/2014/main" id="{7E1A49E6-D5E5-DEA5-DA4A-96CEC893A7D3}"/>
                    </a:ext>
                  </a:extLst>
                </p:cNvPr>
                <p:cNvSpPr>
                  <a:spLocks noChangeShapeType="1"/>
                </p:cNvSpPr>
                <p:nvPr/>
              </p:nvSpPr>
              <p:spPr bwMode="auto">
                <a:xfrm>
                  <a:off x="1925" y="1467"/>
                  <a:ext cx="0" cy="11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5" name="Line 39">
                  <a:extLst>
                    <a:ext uri="{FF2B5EF4-FFF2-40B4-BE49-F238E27FC236}">
                      <a16:creationId xmlns:a16="http://schemas.microsoft.com/office/drawing/2014/main" id="{D097F389-A728-F515-0785-799B306D55F1}"/>
                    </a:ext>
                  </a:extLst>
                </p:cNvPr>
                <p:cNvSpPr>
                  <a:spLocks noChangeShapeType="1"/>
                </p:cNvSpPr>
                <p:nvPr/>
              </p:nvSpPr>
              <p:spPr bwMode="auto">
                <a:xfrm>
                  <a:off x="1925" y="1738"/>
                  <a:ext cx="0"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6" name="Line 40">
                  <a:extLst>
                    <a:ext uri="{FF2B5EF4-FFF2-40B4-BE49-F238E27FC236}">
                      <a16:creationId xmlns:a16="http://schemas.microsoft.com/office/drawing/2014/main" id="{EA29D977-E9DF-3C3E-9EFA-0DAEE998DEF3}"/>
                    </a:ext>
                  </a:extLst>
                </p:cNvPr>
                <p:cNvSpPr>
                  <a:spLocks noChangeShapeType="1"/>
                </p:cNvSpPr>
                <p:nvPr/>
              </p:nvSpPr>
              <p:spPr bwMode="auto">
                <a:xfrm>
                  <a:off x="1927" y="1838"/>
                  <a:ext cx="38"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347" name="Group 44">
                  <a:extLst>
                    <a:ext uri="{FF2B5EF4-FFF2-40B4-BE49-F238E27FC236}">
                      <a16:creationId xmlns:a16="http://schemas.microsoft.com/office/drawing/2014/main" id="{2A49495A-CA81-0D23-7819-4BEF0191FD9B}"/>
                    </a:ext>
                  </a:extLst>
                </p:cNvPr>
                <p:cNvGrpSpPr>
                  <a:grpSpLocks/>
                </p:cNvGrpSpPr>
                <p:nvPr/>
              </p:nvGrpSpPr>
              <p:grpSpPr bwMode="auto">
                <a:xfrm>
                  <a:off x="1889" y="1589"/>
                  <a:ext cx="69" cy="140"/>
                  <a:chOff x="1889" y="1589"/>
                  <a:chExt cx="69" cy="140"/>
                </a:xfrm>
              </p:grpSpPr>
              <p:sp>
                <p:nvSpPr>
                  <p:cNvPr id="44348" name="Line 41">
                    <a:extLst>
                      <a:ext uri="{FF2B5EF4-FFF2-40B4-BE49-F238E27FC236}">
                        <a16:creationId xmlns:a16="http://schemas.microsoft.com/office/drawing/2014/main" id="{0A9E948F-4CB0-3AA1-BDC4-6119DBE01F56}"/>
                      </a:ext>
                    </a:extLst>
                  </p:cNvPr>
                  <p:cNvSpPr>
                    <a:spLocks noChangeShapeType="1"/>
                  </p:cNvSpPr>
                  <p:nvPr/>
                </p:nvSpPr>
                <p:spPr bwMode="auto">
                  <a:xfrm flipH="1">
                    <a:off x="1889" y="1625"/>
                    <a:ext cx="69"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9" name="Line 42">
                    <a:extLst>
                      <a:ext uri="{FF2B5EF4-FFF2-40B4-BE49-F238E27FC236}">
                        <a16:creationId xmlns:a16="http://schemas.microsoft.com/office/drawing/2014/main" id="{EE927855-F940-987F-4EA6-8F4FC027085B}"/>
                      </a:ext>
                    </a:extLst>
                  </p:cNvPr>
                  <p:cNvSpPr>
                    <a:spLocks noChangeShapeType="1"/>
                  </p:cNvSpPr>
                  <p:nvPr/>
                </p:nvSpPr>
                <p:spPr bwMode="auto">
                  <a:xfrm>
                    <a:off x="1891" y="1698"/>
                    <a:ext cx="31"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0" name="Line 43">
                    <a:extLst>
                      <a:ext uri="{FF2B5EF4-FFF2-40B4-BE49-F238E27FC236}">
                        <a16:creationId xmlns:a16="http://schemas.microsoft.com/office/drawing/2014/main" id="{99FE8781-22BA-DDCF-3EA1-FDDEF6667089}"/>
                      </a:ext>
                    </a:extLst>
                  </p:cNvPr>
                  <p:cNvSpPr>
                    <a:spLocks noChangeShapeType="1"/>
                  </p:cNvSpPr>
                  <p:nvPr/>
                </p:nvSpPr>
                <p:spPr bwMode="auto">
                  <a:xfrm>
                    <a:off x="1927" y="1589"/>
                    <a:ext cx="29"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294" name="Group 54">
                <a:extLst>
                  <a:ext uri="{FF2B5EF4-FFF2-40B4-BE49-F238E27FC236}">
                    <a16:creationId xmlns:a16="http://schemas.microsoft.com/office/drawing/2014/main" id="{8D043E02-6C9A-A17B-B766-C1F19591AC7B}"/>
                  </a:ext>
                </a:extLst>
              </p:cNvPr>
              <p:cNvGrpSpPr>
                <a:grpSpLocks/>
              </p:cNvGrpSpPr>
              <p:nvPr/>
            </p:nvGrpSpPr>
            <p:grpSpPr bwMode="auto">
              <a:xfrm>
                <a:off x="2071" y="1356"/>
                <a:ext cx="70" cy="583"/>
                <a:chOff x="2071" y="1356"/>
                <a:chExt cx="70" cy="583"/>
              </a:xfrm>
            </p:grpSpPr>
            <p:sp>
              <p:nvSpPr>
                <p:cNvPr id="44334" name="Line 46">
                  <a:extLst>
                    <a:ext uri="{FF2B5EF4-FFF2-40B4-BE49-F238E27FC236}">
                      <a16:creationId xmlns:a16="http://schemas.microsoft.com/office/drawing/2014/main" id="{C7F325FC-8D7E-930D-D3E8-7724D36FEC33}"/>
                    </a:ext>
                  </a:extLst>
                </p:cNvPr>
                <p:cNvSpPr>
                  <a:spLocks noChangeShapeType="1"/>
                </p:cNvSpPr>
                <p:nvPr/>
              </p:nvSpPr>
              <p:spPr bwMode="auto">
                <a:xfrm>
                  <a:off x="2109" y="1357"/>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5" name="Line 47">
                  <a:extLst>
                    <a:ext uri="{FF2B5EF4-FFF2-40B4-BE49-F238E27FC236}">
                      <a16:creationId xmlns:a16="http://schemas.microsoft.com/office/drawing/2014/main" id="{A8434BC7-0C09-7126-827A-86D4F9DD5B58}"/>
                    </a:ext>
                  </a:extLst>
                </p:cNvPr>
                <p:cNvSpPr>
                  <a:spLocks noChangeShapeType="1"/>
                </p:cNvSpPr>
                <p:nvPr/>
              </p:nvSpPr>
              <p:spPr bwMode="auto">
                <a:xfrm>
                  <a:off x="2109" y="1732"/>
                  <a:ext cx="0" cy="20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6" name="Line 48">
                  <a:extLst>
                    <a:ext uri="{FF2B5EF4-FFF2-40B4-BE49-F238E27FC236}">
                      <a16:creationId xmlns:a16="http://schemas.microsoft.com/office/drawing/2014/main" id="{47CFE950-E72F-BBF2-2BB9-2C7F2908AC57}"/>
                    </a:ext>
                  </a:extLst>
                </p:cNvPr>
                <p:cNvSpPr>
                  <a:spLocks noChangeShapeType="1"/>
                </p:cNvSpPr>
                <p:nvPr/>
              </p:nvSpPr>
              <p:spPr bwMode="auto">
                <a:xfrm>
                  <a:off x="2076" y="1356"/>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7" name="Line 49">
                  <a:extLst>
                    <a:ext uri="{FF2B5EF4-FFF2-40B4-BE49-F238E27FC236}">
                      <a16:creationId xmlns:a16="http://schemas.microsoft.com/office/drawing/2014/main" id="{55BEE5BB-6BA7-F828-2B8C-DF0F42D90CDA}"/>
                    </a:ext>
                  </a:extLst>
                </p:cNvPr>
                <p:cNvSpPr>
                  <a:spLocks noChangeShapeType="1"/>
                </p:cNvSpPr>
                <p:nvPr/>
              </p:nvSpPr>
              <p:spPr bwMode="auto">
                <a:xfrm>
                  <a:off x="2083" y="1939"/>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338" name="Group 53">
                  <a:extLst>
                    <a:ext uri="{FF2B5EF4-FFF2-40B4-BE49-F238E27FC236}">
                      <a16:creationId xmlns:a16="http://schemas.microsoft.com/office/drawing/2014/main" id="{BD8CC844-4357-A643-0492-C12FAC562A9B}"/>
                    </a:ext>
                  </a:extLst>
                </p:cNvPr>
                <p:cNvGrpSpPr>
                  <a:grpSpLocks/>
                </p:cNvGrpSpPr>
                <p:nvPr/>
              </p:nvGrpSpPr>
              <p:grpSpPr bwMode="auto">
                <a:xfrm>
                  <a:off x="2071" y="1585"/>
                  <a:ext cx="70" cy="140"/>
                  <a:chOff x="2071" y="1585"/>
                  <a:chExt cx="70" cy="140"/>
                </a:xfrm>
              </p:grpSpPr>
              <p:sp>
                <p:nvSpPr>
                  <p:cNvPr id="44339" name="Line 50">
                    <a:extLst>
                      <a:ext uri="{FF2B5EF4-FFF2-40B4-BE49-F238E27FC236}">
                        <a16:creationId xmlns:a16="http://schemas.microsoft.com/office/drawing/2014/main" id="{2659A3B8-B8D0-6012-6ADF-64E34D42D50B}"/>
                      </a:ext>
                    </a:extLst>
                  </p:cNvPr>
                  <p:cNvSpPr>
                    <a:spLocks noChangeShapeType="1"/>
                  </p:cNvSpPr>
                  <p:nvPr/>
                </p:nvSpPr>
                <p:spPr bwMode="auto">
                  <a:xfrm flipH="1">
                    <a:off x="2071" y="1622"/>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0" name="Line 51">
                    <a:extLst>
                      <a:ext uri="{FF2B5EF4-FFF2-40B4-BE49-F238E27FC236}">
                        <a16:creationId xmlns:a16="http://schemas.microsoft.com/office/drawing/2014/main" id="{6A792E09-1A33-D40F-28D4-FE22A12FF610}"/>
                      </a:ext>
                    </a:extLst>
                  </p:cNvPr>
                  <p:cNvSpPr>
                    <a:spLocks noChangeShapeType="1"/>
                  </p:cNvSpPr>
                  <p:nvPr/>
                </p:nvSpPr>
                <p:spPr bwMode="auto">
                  <a:xfrm>
                    <a:off x="2073" y="1694"/>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1" name="Line 52">
                    <a:extLst>
                      <a:ext uri="{FF2B5EF4-FFF2-40B4-BE49-F238E27FC236}">
                        <a16:creationId xmlns:a16="http://schemas.microsoft.com/office/drawing/2014/main" id="{6999058F-112A-407E-27CE-0B34DAFC4D3E}"/>
                      </a:ext>
                    </a:extLst>
                  </p:cNvPr>
                  <p:cNvSpPr>
                    <a:spLocks noChangeShapeType="1"/>
                  </p:cNvSpPr>
                  <p:nvPr/>
                </p:nvSpPr>
                <p:spPr bwMode="auto">
                  <a:xfrm>
                    <a:off x="2108" y="1585"/>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295" name="Group 63">
                <a:extLst>
                  <a:ext uri="{FF2B5EF4-FFF2-40B4-BE49-F238E27FC236}">
                    <a16:creationId xmlns:a16="http://schemas.microsoft.com/office/drawing/2014/main" id="{C9FFBF90-0725-8C66-791B-C5DD5758CC78}"/>
                  </a:ext>
                </a:extLst>
              </p:cNvPr>
              <p:cNvGrpSpPr>
                <a:grpSpLocks/>
              </p:cNvGrpSpPr>
              <p:nvPr/>
            </p:nvGrpSpPr>
            <p:grpSpPr bwMode="auto">
              <a:xfrm>
                <a:off x="2381" y="1358"/>
                <a:ext cx="70" cy="585"/>
                <a:chOff x="2381" y="1358"/>
                <a:chExt cx="70" cy="585"/>
              </a:xfrm>
            </p:grpSpPr>
            <p:sp>
              <p:nvSpPr>
                <p:cNvPr id="44326" name="Line 55">
                  <a:extLst>
                    <a:ext uri="{FF2B5EF4-FFF2-40B4-BE49-F238E27FC236}">
                      <a16:creationId xmlns:a16="http://schemas.microsoft.com/office/drawing/2014/main" id="{1AE69193-DB27-8A9D-302B-E5C1ECB6C845}"/>
                    </a:ext>
                  </a:extLst>
                </p:cNvPr>
                <p:cNvSpPr>
                  <a:spLocks noChangeShapeType="1"/>
                </p:cNvSpPr>
                <p:nvPr/>
              </p:nvSpPr>
              <p:spPr bwMode="auto">
                <a:xfrm>
                  <a:off x="2413" y="1360"/>
                  <a:ext cx="0" cy="22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7" name="Line 56">
                  <a:extLst>
                    <a:ext uri="{FF2B5EF4-FFF2-40B4-BE49-F238E27FC236}">
                      <a16:creationId xmlns:a16="http://schemas.microsoft.com/office/drawing/2014/main" id="{9A710A5E-3E27-57D3-0F8D-D62B4EFA81B2}"/>
                    </a:ext>
                  </a:extLst>
                </p:cNvPr>
                <p:cNvSpPr>
                  <a:spLocks noChangeShapeType="1"/>
                </p:cNvSpPr>
                <p:nvPr/>
              </p:nvSpPr>
              <p:spPr bwMode="auto">
                <a:xfrm>
                  <a:off x="2413" y="1734"/>
                  <a:ext cx="0" cy="20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8" name="Line 57">
                  <a:extLst>
                    <a:ext uri="{FF2B5EF4-FFF2-40B4-BE49-F238E27FC236}">
                      <a16:creationId xmlns:a16="http://schemas.microsoft.com/office/drawing/2014/main" id="{F82BB40F-FC20-D2E7-BC4F-DB66C3208374}"/>
                    </a:ext>
                  </a:extLst>
                </p:cNvPr>
                <p:cNvSpPr>
                  <a:spLocks noChangeShapeType="1"/>
                </p:cNvSpPr>
                <p:nvPr/>
              </p:nvSpPr>
              <p:spPr bwMode="auto">
                <a:xfrm flipH="1">
                  <a:off x="2419" y="1358"/>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9" name="Line 58">
                  <a:extLst>
                    <a:ext uri="{FF2B5EF4-FFF2-40B4-BE49-F238E27FC236}">
                      <a16:creationId xmlns:a16="http://schemas.microsoft.com/office/drawing/2014/main" id="{70825E36-8087-D9C5-50C3-4CC6174F5C3B}"/>
                    </a:ext>
                  </a:extLst>
                </p:cNvPr>
                <p:cNvSpPr>
                  <a:spLocks noChangeShapeType="1"/>
                </p:cNvSpPr>
                <p:nvPr/>
              </p:nvSpPr>
              <p:spPr bwMode="auto">
                <a:xfrm flipH="1">
                  <a:off x="2416" y="1943"/>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330" name="Group 62">
                  <a:extLst>
                    <a:ext uri="{FF2B5EF4-FFF2-40B4-BE49-F238E27FC236}">
                      <a16:creationId xmlns:a16="http://schemas.microsoft.com/office/drawing/2014/main" id="{A9E77019-9C8A-305E-C184-D2C5D48C429B}"/>
                    </a:ext>
                  </a:extLst>
                </p:cNvPr>
                <p:cNvGrpSpPr>
                  <a:grpSpLocks/>
                </p:cNvGrpSpPr>
                <p:nvPr/>
              </p:nvGrpSpPr>
              <p:grpSpPr bwMode="auto">
                <a:xfrm>
                  <a:off x="2381" y="1588"/>
                  <a:ext cx="70" cy="140"/>
                  <a:chOff x="2381" y="1588"/>
                  <a:chExt cx="70" cy="140"/>
                </a:xfrm>
              </p:grpSpPr>
              <p:sp>
                <p:nvSpPr>
                  <p:cNvPr id="44331" name="Line 59">
                    <a:extLst>
                      <a:ext uri="{FF2B5EF4-FFF2-40B4-BE49-F238E27FC236}">
                        <a16:creationId xmlns:a16="http://schemas.microsoft.com/office/drawing/2014/main" id="{B34588C7-A810-2E54-8025-B9462A2CEA6E}"/>
                      </a:ext>
                    </a:extLst>
                  </p:cNvPr>
                  <p:cNvSpPr>
                    <a:spLocks noChangeShapeType="1"/>
                  </p:cNvSpPr>
                  <p:nvPr/>
                </p:nvSpPr>
                <p:spPr bwMode="auto">
                  <a:xfrm flipH="1">
                    <a:off x="2381" y="1624"/>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2" name="Line 60">
                    <a:extLst>
                      <a:ext uri="{FF2B5EF4-FFF2-40B4-BE49-F238E27FC236}">
                        <a16:creationId xmlns:a16="http://schemas.microsoft.com/office/drawing/2014/main" id="{5C1A039C-63E8-2366-AFA1-E2E5B6213D09}"/>
                      </a:ext>
                    </a:extLst>
                  </p:cNvPr>
                  <p:cNvSpPr>
                    <a:spLocks noChangeShapeType="1"/>
                  </p:cNvSpPr>
                  <p:nvPr/>
                </p:nvSpPr>
                <p:spPr bwMode="auto">
                  <a:xfrm>
                    <a:off x="2383" y="169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3" name="Line 61">
                    <a:extLst>
                      <a:ext uri="{FF2B5EF4-FFF2-40B4-BE49-F238E27FC236}">
                        <a16:creationId xmlns:a16="http://schemas.microsoft.com/office/drawing/2014/main" id="{72758EFC-C828-9469-CED8-4E6A49DC77AA}"/>
                      </a:ext>
                    </a:extLst>
                  </p:cNvPr>
                  <p:cNvSpPr>
                    <a:spLocks noChangeShapeType="1"/>
                  </p:cNvSpPr>
                  <p:nvPr/>
                </p:nvSpPr>
                <p:spPr bwMode="auto">
                  <a:xfrm>
                    <a:off x="2418" y="1588"/>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296" name="Group 72">
                <a:extLst>
                  <a:ext uri="{FF2B5EF4-FFF2-40B4-BE49-F238E27FC236}">
                    <a16:creationId xmlns:a16="http://schemas.microsoft.com/office/drawing/2014/main" id="{337A455E-EF66-9368-A2C6-0711B78E4AA4}"/>
                  </a:ext>
                </a:extLst>
              </p:cNvPr>
              <p:cNvGrpSpPr>
                <a:grpSpLocks/>
              </p:cNvGrpSpPr>
              <p:nvPr/>
            </p:nvGrpSpPr>
            <p:grpSpPr bwMode="auto">
              <a:xfrm>
                <a:off x="1810" y="1492"/>
                <a:ext cx="376" cy="334"/>
                <a:chOff x="1810" y="1492"/>
                <a:chExt cx="376" cy="334"/>
              </a:xfrm>
            </p:grpSpPr>
            <p:sp>
              <p:nvSpPr>
                <p:cNvPr id="44318" name="Line 64">
                  <a:extLst>
                    <a:ext uri="{FF2B5EF4-FFF2-40B4-BE49-F238E27FC236}">
                      <a16:creationId xmlns:a16="http://schemas.microsoft.com/office/drawing/2014/main" id="{EA8D033C-90BE-E123-C6DC-48B5AE48D6AF}"/>
                    </a:ext>
                  </a:extLst>
                </p:cNvPr>
                <p:cNvSpPr>
                  <a:spLocks noChangeShapeType="1"/>
                </p:cNvSpPr>
                <p:nvPr/>
              </p:nvSpPr>
              <p:spPr bwMode="auto">
                <a:xfrm>
                  <a:off x="1813" y="1492"/>
                  <a:ext cx="33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9" name="Line 65">
                  <a:extLst>
                    <a:ext uri="{FF2B5EF4-FFF2-40B4-BE49-F238E27FC236}">
                      <a16:creationId xmlns:a16="http://schemas.microsoft.com/office/drawing/2014/main" id="{E8F7565C-81CF-09A8-9C51-61DEB4ECEE41}"/>
                    </a:ext>
                  </a:extLst>
                </p:cNvPr>
                <p:cNvSpPr>
                  <a:spLocks noChangeShapeType="1"/>
                </p:cNvSpPr>
                <p:nvPr/>
              </p:nvSpPr>
              <p:spPr bwMode="auto">
                <a:xfrm>
                  <a:off x="1810" y="1494"/>
                  <a:ext cx="0" cy="11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0" name="Line 66">
                  <a:extLst>
                    <a:ext uri="{FF2B5EF4-FFF2-40B4-BE49-F238E27FC236}">
                      <a16:creationId xmlns:a16="http://schemas.microsoft.com/office/drawing/2014/main" id="{54A4CD65-1A75-D1DB-C3A9-C115EAAE25D6}"/>
                    </a:ext>
                  </a:extLst>
                </p:cNvPr>
                <p:cNvSpPr>
                  <a:spLocks noChangeShapeType="1"/>
                </p:cNvSpPr>
                <p:nvPr/>
              </p:nvSpPr>
              <p:spPr bwMode="auto">
                <a:xfrm>
                  <a:off x="2153" y="1494"/>
                  <a:ext cx="0" cy="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1" name="Line 67">
                  <a:extLst>
                    <a:ext uri="{FF2B5EF4-FFF2-40B4-BE49-F238E27FC236}">
                      <a16:creationId xmlns:a16="http://schemas.microsoft.com/office/drawing/2014/main" id="{965B700A-7A18-5FAD-FD55-AA3DE27BAFC9}"/>
                    </a:ext>
                  </a:extLst>
                </p:cNvPr>
                <p:cNvSpPr>
                  <a:spLocks noChangeShapeType="1"/>
                </p:cNvSpPr>
                <p:nvPr/>
              </p:nvSpPr>
              <p:spPr bwMode="auto">
                <a:xfrm>
                  <a:off x="2154" y="1735"/>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322" name="Group 71">
                  <a:extLst>
                    <a:ext uri="{FF2B5EF4-FFF2-40B4-BE49-F238E27FC236}">
                      <a16:creationId xmlns:a16="http://schemas.microsoft.com/office/drawing/2014/main" id="{3D360228-A013-4579-709A-F441261AD758}"/>
                    </a:ext>
                  </a:extLst>
                </p:cNvPr>
                <p:cNvGrpSpPr>
                  <a:grpSpLocks/>
                </p:cNvGrpSpPr>
                <p:nvPr/>
              </p:nvGrpSpPr>
              <p:grpSpPr bwMode="auto">
                <a:xfrm>
                  <a:off x="2117" y="1589"/>
                  <a:ext cx="69" cy="140"/>
                  <a:chOff x="2117" y="1589"/>
                  <a:chExt cx="69" cy="140"/>
                </a:xfrm>
              </p:grpSpPr>
              <p:sp>
                <p:nvSpPr>
                  <p:cNvPr id="44323" name="Line 68">
                    <a:extLst>
                      <a:ext uri="{FF2B5EF4-FFF2-40B4-BE49-F238E27FC236}">
                        <a16:creationId xmlns:a16="http://schemas.microsoft.com/office/drawing/2014/main" id="{F3AC2417-0678-1767-24B7-67FDB82EF6C7}"/>
                      </a:ext>
                    </a:extLst>
                  </p:cNvPr>
                  <p:cNvSpPr>
                    <a:spLocks noChangeShapeType="1"/>
                  </p:cNvSpPr>
                  <p:nvPr/>
                </p:nvSpPr>
                <p:spPr bwMode="auto">
                  <a:xfrm flipH="1">
                    <a:off x="2117" y="1625"/>
                    <a:ext cx="69"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4" name="Line 69">
                    <a:extLst>
                      <a:ext uri="{FF2B5EF4-FFF2-40B4-BE49-F238E27FC236}">
                        <a16:creationId xmlns:a16="http://schemas.microsoft.com/office/drawing/2014/main" id="{53329CB2-50FA-65E3-31A0-184B98EAB9EE}"/>
                      </a:ext>
                    </a:extLst>
                  </p:cNvPr>
                  <p:cNvSpPr>
                    <a:spLocks noChangeShapeType="1"/>
                  </p:cNvSpPr>
                  <p:nvPr/>
                </p:nvSpPr>
                <p:spPr bwMode="auto">
                  <a:xfrm>
                    <a:off x="2119" y="1698"/>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5" name="Line 70">
                    <a:extLst>
                      <a:ext uri="{FF2B5EF4-FFF2-40B4-BE49-F238E27FC236}">
                        <a16:creationId xmlns:a16="http://schemas.microsoft.com/office/drawing/2014/main" id="{D63D6EEE-0C15-5054-2A6A-3D9AD52471E3}"/>
                      </a:ext>
                    </a:extLst>
                  </p:cNvPr>
                  <p:cNvSpPr>
                    <a:spLocks noChangeShapeType="1"/>
                  </p:cNvSpPr>
                  <p:nvPr/>
                </p:nvSpPr>
                <p:spPr bwMode="auto">
                  <a:xfrm>
                    <a:off x="2154" y="1589"/>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297" name="Line 73">
                <a:extLst>
                  <a:ext uri="{FF2B5EF4-FFF2-40B4-BE49-F238E27FC236}">
                    <a16:creationId xmlns:a16="http://schemas.microsoft.com/office/drawing/2014/main" id="{3DBDE511-1F7F-0482-05B9-DDEB436F1DA3}"/>
                  </a:ext>
                </a:extLst>
              </p:cNvPr>
              <p:cNvSpPr>
                <a:spLocks noChangeShapeType="1"/>
              </p:cNvSpPr>
              <p:nvPr/>
            </p:nvSpPr>
            <p:spPr bwMode="auto">
              <a:xfrm>
                <a:off x="2160" y="1830"/>
                <a:ext cx="46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98" name="Group 82">
                <a:extLst>
                  <a:ext uri="{FF2B5EF4-FFF2-40B4-BE49-F238E27FC236}">
                    <a16:creationId xmlns:a16="http://schemas.microsoft.com/office/drawing/2014/main" id="{86EA906A-0A92-2798-4DD6-90D25A3C7DA9}"/>
                  </a:ext>
                </a:extLst>
              </p:cNvPr>
              <p:cNvGrpSpPr>
                <a:grpSpLocks/>
              </p:cNvGrpSpPr>
              <p:nvPr/>
            </p:nvGrpSpPr>
            <p:grpSpPr bwMode="auto">
              <a:xfrm>
                <a:off x="2016" y="1519"/>
                <a:ext cx="391" cy="268"/>
                <a:chOff x="2016" y="1519"/>
                <a:chExt cx="391" cy="268"/>
              </a:xfrm>
            </p:grpSpPr>
            <p:sp>
              <p:nvSpPr>
                <p:cNvPr id="44310" name="Line 74">
                  <a:extLst>
                    <a:ext uri="{FF2B5EF4-FFF2-40B4-BE49-F238E27FC236}">
                      <a16:creationId xmlns:a16="http://schemas.microsoft.com/office/drawing/2014/main" id="{694683A0-0ADE-E0B7-3D10-B621F05100ED}"/>
                    </a:ext>
                  </a:extLst>
                </p:cNvPr>
                <p:cNvSpPr>
                  <a:spLocks noChangeShapeType="1"/>
                </p:cNvSpPr>
                <p:nvPr/>
              </p:nvSpPr>
              <p:spPr bwMode="auto">
                <a:xfrm>
                  <a:off x="2371" y="1523"/>
                  <a:ext cx="0" cy="5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1" name="Line 75">
                  <a:extLst>
                    <a:ext uri="{FF2B5EF4-FFF2-40B4-BE49-F238E27FC236}">
                      <a16:creationId xmlns:a16="http://schemas.microsoft.com/office/drawing/2014/main" id="{F3EFA310-F215-71A7-F7D0-BCA3D5911719}"/>
                    </a:ext>
                  </a:extLst>
                </p:cNvPr>
                <p:cNvSpPr>
                  <a:spLocks noChangeShapeType="1"/>
                </p:cNvSpPr>
                <p:nvPr/>
              </p:nvSpPr>
              <p:spPr bwMode="auto">
                <a:xfrm flipH="1">
                  <a:off x="2021" y="1519"/>
                  <a:ext cx="34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2" name="Line 76">
                  <a:extLst>
                    <a:ext uri="{FF2B5EF4-FFF2-40B4-BE49-F238E27FC236}">
                      <a16:creationId xmlns:a16="http://schemas.microsoft.com/office/drawing/2014/main" id="{32AE91DD-BE6B-ABFE-3DC3-FB8410FF7DF9}"/>
                    </a:ext>
                  </a:extLst>
                </p:cNvPr>
                <p:cNvSpPr>
                  <a:spLocks noChangeShapeType="1"/>
                </p:cNvSpPr>
                <p:nvPr/>
              </p:nvSpPr>
              <p:spPr bwMode="auto">
                <a:xfrm>
                  <a:off x="2016" y="1524"/>
                  <a:ext cx="0" cy="7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3" name="Line 77">
                  <a:extLst>
                    <a:ext uri="{FF2B5EF4-FFF2-40B4-BE49-F238E27FC236}">
                      <a16:creationId xmlns:a16="http://schemas.microsoft.com/office/drawing/2014/main" id="{EEF110BB-E79F-4E66-C85A-B59E44B01BAA}"/>
                    </a:ext>
                  </a:extLst>
                </p:cNvPr>
                <p:cNvSpPr>
                  <a:spLocks noChangeShapeType="1"/>
                </p:cNvSpPr>
                <p:nvPr/>
              </p:nvSpPr>
              <p:spPr bwMode="auto">
                <a:xfrm>
                  <a:off x="2374" y="1732"/>
                  <a:ext cx="0" cy="5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314" name="Group 81">
                  <a:extLst>
                    <a:ext uri="{FF2B5EF4-FFF2-40B4-BE49-F238E27FC236}">
                      <a16:creationId xmlns:a16="http://schemas.microsoft.com/office/drawing/2014/main" id="{BDE0533A-0D18-C5FD-05C9-AB5131342F60}"/>
                    </a:ext>
                  </a:extLst>
                </p:cNvPr>
                <p:cNvGrpSpPr>
                  <a:grpSpLocks/>
                </p:cNvGrpSpPr>
                <p:nvPr/>
              </p:nvGrpSpPr>
              <p:grpSpPr bwMode="auto">
                <a:xfrm>
                  <a:off x="2337" y="1585"/>
                  <a:ext cx="70" cy="140"/>
                  <a:chOff x="2337" y="1585"/>
                  <a:chExt cx="70" cy="140"/>
                </a:xfrm>
              </p:grpSpPr>
              <p:sp>
                <p:nvSpPr>
                  <p:cNvPr id="44315" name="Line 78">
                    <a:extLst>
                      <a:ext uri="{FF2B5EF4-FFF2-40B4-BE49-F238E27FC236}">
                        <a16:creationId xmlns:a16="http://schemas.microsoft.com/office/drawing/2014/main" id="{B0B9083E-8DA9-795D-3E70-473017E0D3E6}"/>
                      </a:ext>
                    </a:extLst>
                  </p:cNvPr>
                  <p:cNvSpPr>
                    <a:spLocks noChangeShapeType="1"/>
                  </p:cNvSpPr>
                  <p:nvPr/>
                </p:nvSpPr>
                <p:spPr bwMode="auto">
                  <a:xfrm flipH="1">
                    <a:off x="2337" y="1622"/>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6" name="Line 79">
                    <a:extLst>
                      <a:ext uri="{FF2B5EF4-FFF2-40B4-BE49-F238E27FC236}">
                        <a16:creationId xmlns:a16="http://schemas.microsoft.com/office/drawing/2014/main" id="{5E2F203C-F88E-BAB3-DDBD-C2A48CD013CD}"/>
                      </a:ext>
                    </a:extLst>
                  </p:cNvPr>
                  <p:cNvSpPr>
                    <a:spLocks noChangeShapeType="1"/>
                  </p:cNvSpPr>
                  <p:nvPr/>
                </p:nvSpPr>
                <p:spPr bwMode="auto">
                  <a:xfrm>
                    <a:off x="2339" y="1694"/>
                    <a:ext cx="31"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7" name="Line 80">
                    <a:extLst>
                      <a:ext uri="{FF2B5EF4-FFF2-40B4-BE49-F238E27FC236}">
                        <a16:creationId xmlns:a16="http://schemas.microsoft.com/office/drawing/2014/main" id="{4D327411-85F6-DBB0-1796-8A3414ABAB02}"/>
                      </a:ext>
                    </a:extLst>
                  </p:cNvPr>
                  <p:cNvSpPr>
                    <a:spLocks noChangeShapeType="1"/>
                  </p:cNvSpPr>
                  <p:nvPr/>
                </p:nvSpPr>
                <p:spPr bwMode="auto">
                  <a:xfrm>
                    <a:off x="2374" y="1585"/>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299" name="Line 83">
                <a:extLst>
                  <a:ext uri="{FF2B5EF4-FFF2-40B4-BE49-F238E27FC236}">
                    <a16:creationId xmlns:a16="http://schemas.microsoft.com/office/drawing/2014/main" id="{C43B5ED0-0788-8582-D1C7-947280D0FD6F}"/>
                  </a:ext>
                </a:extLst>
              </p:cNvPr>
              <p:cNvSpPr>
                <a:spLocks noChangeShapeType="1"/>
              </p:cNvSpPr>
              <p:nvPr/>
            </p:nvSpPr>
            <p:spPr bwMode="auto">
              <a:xfrm flipH="1">
                <a:off x="2377" y="1791"/>
                <a:ext cx="25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0" name="Rectangle 84">
                <a:extLst>
                  <a:ext uri="{FF2B5EF4-FFF2-40B4-BE49-F238E27FC236}">
                    <a16:creationId xmlns:a16="http://schemas.microsoft.com/office/drawing/2014/main" id="{31DA5B93-D4C1-72A3-99D7-7A428A2B1B84}"/>
                  </a:ext>
                </a:extLst>
              </p:cNvPr>
              <p:cNvSpPr>
                <a:spLocks noChangeArrowheads="1"/>
              </p:cNvSpPr>
              <p:nvPr/>
            </p:nvSpPr>
            <p:spPr bwMode="auto">
              <a:xfrm>
                <a:off x="1692" y="1608"/>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1" name="Rectangle 85">
                <a:extLst>
                  <a:ext uri="{FF2B5EF4-FFF2-40B4-BE49-F238E27FC236}">
                    <a16:creationId xmlns:a16="http://schemas.microsoft.com/office/drawing/2014/main" id="{E9FAC4D3-55A8-3E91-B5D2-E3038AB70C90}"/>
                  </a:ext>
                </a:extLst>
              </p:cNvPr>
              <p:cNvSpPr>
                <a:spLocks noChangeArrowheads="1"/>
              </p:cNvSpPr>
              <p:nvPr/>
            </p:nvSpPr>
            <p:spPr bwMode="auto">
              <a:xfrm>
                <a:off x="1804" y="1608"/>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2" name="Rectangle 86">
                <a:extLst>
                  <a:ext uri="{FF2B5EF4-FFF2-40B4-BE49-F238E27FC236}">
                    <a16:creationId xmlns:a16="http://schemas.microsoft.com/office/drawing/2014/main" id="{8929D0DC-0CC9-22D2-F29D-1B06C8DE6B60}"/>
                  </a:ext>
                </a:extLst>
              </p:cNvPr>
              <p:cNvSpPr>
                <a:spLocks noChangeArrowheads="1"/>
              </p:cNvSpPr>
              <p:nvPr/>
            </p:nvSpPr>
            <p:spPr bwMode="auto">
              <a:xfrm>
                <a:off x="2010" y="1608"/>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3" name="Rectangle 87">
                <a:extLst>
                  <a:ext uri="{FF2B5EF4-FFF2-40B4-BE49-F238E27FC236}">
                    <a16:creationId xmlns:a16="http://schemas.microsoft.com/office/drawing/2014/main" id="{15CFBD6C-4D9B-2851-A314-9E4C083D2FA3}"/>
                  </a:ext>
                </a:extLst>
              </p:cNvPr>
              <p:cNvSpPr>
                <a:spLocks noChangeArrowheads="1"/>
              </p:cNvSpPr>
              <p:nvPr/>
            </p:nvSpPr>
            <p:spPr bwMode="auto">
              <a:xfrm>
                <a:off x="2202" y="1608"/>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4" name="Rectangle 88">
                <a:extLst>
                  <a:ext uri="{FF2B5EF4-FFF2-40B4-BE49-F238E27FC236}">
                    <a16:creationId xmlns:a16="http://schemas.microsoft.com/office/drawing/2014/main" id="{FDFBEAB5-0301-DF3E-41BB-158CA5183538}"/>
                  </a:ext>
                </a:extLst>
              </p:cNvPr>
              <p:cNvSpPr>
                <a:spLocks noChangeArrowheads="1"/>
              </p:cNvSpPr>
              <p:nvPr/>
            </p:nvSpPr>
            <p:spPr bwMode="auto">
              <a:xfrm>
                <a:off x="2299" y="1608"/>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5" name="Rectangle 89">
                <a:extLst>
                  <a:ext uri="{FF2B5EF4-FFF2-40B4-BE49-F238E27FC236}">
                    <a16:creationId xmlns:a16="http://schemas.microsoft.com/office/drawing/2014/main" id="{056142D9-080D-3034-F6C8-915BF164C644}"/>
                  </a:ext>
                </a:extLst>
              </p:cNvPr>
              <p:cNvSpPr>
                <a:spLocks noChangeArrowheads="1"/>
              </p:cNvSpPr>
              <p:nvPr/>
            </p:nvSpPr>
            <p:spPr bwMode="auto">
              <a:xfrm>
                <a:off x="2520" y="1608"/>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6" name="Rectangle 90">
                <a:extLst>
                  <a:ext uri="{FF2B5EF4-FFF2-40B4-BE49-F238E27FC236}">
                    <a16:creationId xmlns:a16="http://schemas.microsoft.com/office/drawing/2014/main" id="{6F7D38DE-071D-115B-C89C-29DBBBE67E1B}"/>
                  </a:ext>
                </a:extLst>
              </p:cNvPr>
              <p:cNvSpPr>
                <a:spLocks noChangeArrowheads="1"/>
              </p:cNvSpPr>
              <p:nvPr/>
            </p:nvSpPr>
            <p:spPr bwMode="auto">
              <a:xfrm>
                <a:off x="2629" y="1608"/>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307" name="Rectangle 91">
                <a:extLst>
                  <a:ext uri="{FF2B5EF4-FFF2-40B4-BE49-F238E27FC236}">
                    <a16:creationId xmlns:a16="http://schemas.microsoft.com/office/drawing/2014/main" id="{0063658C-01A3-20B9-9DDA-19206CDA9EC8}"/>
                  </a:ext>
                </a:extLst>
              </p:cNvPr>
              <p:cNvSpPr>
                <a:spLocks noChangeArrowheads="1"/>
              </p:cNvSpPr>
              <p:nvPr/>
            </p:nvSpPr>
            <p:spPr bwMode="auto">
              <a:xfrm>
                <a:off x="2112" y="1678"/>
                <a:ext cx="1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K</a:t>
                </a:r>
              </a:p>
            </p:txBody>
          </p:sp>
          <p:sp>
            <p:nvSpPr>
              <p:cNvPr id="44308" name="Rectangle 92">
                <a:extLst>
                  <a:ext uri="{FF2B5EF4-FFF2-40B4-BE49-F238E27FC236}">
                    <a16:creationId xmlns:a16="http://schemas.microsoft.com/office/drawing/2014/main" id="{233AC5C5-FC76-5E9D-59D8-7D7A069BEBDD}"/>
                  </a:ext>
                </a:extLst>
              </p:cNvPr>
              <p:cNvSpPr>
                <a:spLocks noChangeArrowheads="1"/>
              </p:cNvSpPr>
              <p:nvPr/>
            </p:nvSpPr>
            <p:spPr bwMode="auto">
              <a:xfrm>
                <a:off x="2214" y="1678"/>
                <a:ext cx="18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Y</a:t>
                </a:r>
              </a:p>
            </p:txBody>
          </p:sp>
          <p:sp>
            <p:nvSpPr>
              <p:cNvPr id="44309" name="Rectangle 93">
                <a:extLst>
                  <a:ext uri="{FF2B5EF4-FFF2-40B4-BE49-F238E27FC236}">
                    <a16:creationId xmlns:a16="http://schemas.microsoft.com/office/drawing/2014/main" id="{C7567C95-EBD3-B858-7EC6-986388D39A95}"/>
                  </a:ext>
                </a:extLst>
              </p:cNvPr>
              <p:cNvSpPr>
                <a:spLocks noChangeArrowheads="1"/>
              </p:cNvSpPr>
              <p:nvPr/>
            </p:nvSpPr>
            <p:spPr bwMode="auto">
              <a:xfrm>
                <a:off x="2434" y="1674"/>
                <a:ext cx="17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Z</a:t>
                </a:r>
              </a:p>
            </p:txBody>
          </p:sp>
        </p:grpSp>
      </p:grpSp>
      <p:grpSp>
        <p:nvGrpSpPr>
          <p:cNvPr id="44047" name="Group 173">
            <a:extLst>
              <a:ext uri="{FF2B5EF4-FFF2-40B4-BE49-F238E27FC236}">
                <a16:creationId xmlns:a16="http://schemas.microsoft.com/office/drawing/2014/main" id="{AC7B0DCD-3354-4338-B093-5E0D23F28451}"/>
              </a:ext>
            </a:extLst>
          </p:cNvPr>
          <p:cNvGrpSpPr>
            <a:grpSpLocks/>
          </p:cNvGrpSpPr>
          <p:nvPr/>
        </p:nvGrpSpPr>
        <p:grpSpPr bwMode="auto">
          <a:xfrm>
            <a:off x="4683125" y="1587500"/>
            <a:ext cx="2009775" cy="2052638"/>
            <a:chOff x="2950" y="1000"/>
            <a:chExt cx="1266" cy="1293"/>
          </a:xfrm>
        </p:grpSpPr>
        <p:sp>
          <p:nvSpPr>
            <p:cNvPr id="44203" name="Oval 96">
              <a:extLst>
                <a:ext uri="{FF2B5EF4-FFF2-40B4-BE49-F238E27FC236}">
                  <a16:creationId xmlns:a16="http://schemas.microsoft.com/office/drawing/2014/main" id="{198EBDC2-FA15-5B53-A611-48C284C172CA}"/>
                </a:ext>
              </a:extLst>
            </p:cNvPr>
            <p:cNvSpPr>
              <a:spLocks noChangeArrowheads="1"/>
            </p:cNvSpPr>
            <p:nvPr/>
          </p:nvSpPr>
          <p:spPr bwMode="auto">
            <a:xfrm>
              <a:off x="2950" y="1000"/>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204" name="Group 172">
              <a:extLst>
                <a:ext uri="{FF2B5EF4-FFF2-40B4-BE49-F238E27FC236}">
                  <a16:creationId xmlns:a16="http://schemas.microsoft.com/office/drawing/2014/main" id="{943D7B64-E8F8-652D-DB9C-239F42F903CA}"/>
                </a:ext>
              </a:extLst>
            </p:cNvPr>
            <p:cNvGrpSpPr>
              <a:grpSpLocks/>
            </p:cNvGrpSpPr>
            <p:nvPr/>
          </p:nvGrpSpPr>
          <p:grpSpPr bwMode="auto">
            <a:xfrm>
              <a:off x="3097" y="1242"/>
              <a:ext cx="972" cy="808"/>
              <a:chOff x="3097" y="1242"/>
              <a:chExt cx="972" cy="808"/>
            </a:xfrm>
          </p:grpSpPr>
          <p:sp>
            <p:nvSpPr>
              <p:cNvPr id="44205" name="Line 97">
                <a:extLst>
                  <a:ext uri="{FF2B5EF4-FFF2-40B4-BE49-F238E27FC236}">
                    <a16:creationId xmlns:a16="http://schemas.microsoft.com/office/drawing/2014/main" id="{51D690FE-D4E3-25EE-E280-54F668919602}"/>
                  </a:ext>
                </a:extLst>
              </p:cNvPr>
              <p:cNvSpPr>
                <a:spLocks noChangeShapeType="1"/>
              </p:cNvSpPr>
              <p:nvPr/>
            </p:nvSpPr>
            <p:spPr bwMode="auto">
              <a:xfrm>
                <a:off x="3255" y="1359"/>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6" name="Rectangle 98">
                <a:extLst>
                  <a:ext uri="{FF2B5EF4-FFF2-40B4-BE49-F238E27FC236}">
                    <a16:creationId xmlns:a16="http://schemas.microsoft.com/office/drawing/2014/main" id="{03CA3380-0CBB-7FE4-B59D-E8857CA32B6A}"/>
                  </a:ext>
                </a:extLst>
              </p:cNvPr>
              <p:cNvSpPr>
                <a:spLocks noChangeArrowheads="1"/>
              </p:cNvSpPr>
              <p:nvPr/>
            </p:nvSpPr>
            <p:spPr bwMode="auto">
              <a:xfrm>
                <a:off x="3228" y="1905"/>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07" name="Rectangle 99">
                <a:extLst>
                  <a:ext uri="{FF2B5EF4-FFF2-40B4-BE49-F238E27FC236}">
                    <a16:creationId xmlns:a16="http://schemas.microsoft.com/office/drawing/2014/main" id="{B38054C1-CBAD-7F37-F354-4A85977B2EE3}"/>
                  </a:ext>
                </a:extLst>
              </p:cNvPr>
              <p:cNvSpPr>
                <a:spLocks noChangeArrowheads="1"/>
              </p:cNvSpPr>
              <p:nvPr/>
            </p:nvSpPr>
            <p:spPr bwMode="auto">
              <a:xfrm>
                <a:off x="3863" y="1905"/>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08" name="Rectangle 100">
                <a:extLst>
                  <a:ext uri="{FF2B5EF4-FFF2-40B4-BE49-F238E27FC236}">
                    <a16:creationId xmlns:a16="http://schemas.microsoft.com/office/drawing/2014/main" id="{71D8CC21-6F5C-EF36-3A7E-11CCC8F92481}"/>
                  </a:ext>
                </a:extLst>
              </p:cNvPr>
              <p:cNvSpPr>
                <a:spLocks noChangeArrowheads="1"/>
              </p:cNvSpPr>
              <p:nvPr/>
            </p:nvSpPr>
            <p:spPr bwMode="auto">
              <a:xfrm>
                <a:off x="3452" y="1906"/>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09" name="Rectangle 101">
                <a:extLst>
                  <a:ext uri="{FF2B5EF4-FFF2-40B4-BE49-F238E27FC236}">
                    <a16:creationId xmlns:a16="http://schemas.microsoft.com/office/drawing/2014/main" id="{A313915C-0606-340F-1A28-DCD68581D710}"/>
                  </a:ext>
                </a:extLst>
              </p:cNvPr>
              <p:cNvSpPr>
                <a:spLocks noChangeArrowheads="1"/>
              </p:cNvSpPr>
              <p:nvPr/>
            </p:nvSpPr>
            <p:spPr bwMode="auto">
              <a:xfrm>
                <a:off x="3216" y="1242"/>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10" name="Rectangle 102">
                <a:extLst>
                  <a:ext uri="{FF2B5EF4-FFF2-40B4-BE49-F238E27FC236}">
                    <a16:creationId xmlns:a16="http://schemas.microsoft.com/office/drawing/2014/main" id="{EE2AF02E-AD88-5963-C619-624D0C5D7254}"/>
                  </a:ext>
                </a:extLst>
              </p:cNvPr>
              <p:cNvSpPr>
                <a:spLocks noChangeArrowheads="1"/>
              </p:cNvSpPr>
              <p:nvPr/>
            </p:nvSpPr>
            <p:spPr bwMode="auto">
              <a:xfrm>
                <a:off x="3865" y="1242"/>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11" name="Rectangle 103">
                <a:extLst>
                  <a:ext uri="{FF2B5EF4-FFF2-40B4-BE49-F238E27FC236}">
                    <a16:creationId xmlns:a16="http://schemas.microsoft.com/office/drawing/2014/main" id="{80E179C9-F4B2-DEDD-85FD-1E101C78BC99}"/>
                  </a:ext>
                </a:extLst>
              </p:cNvPr>
              <p:cNvSpPr>
                <a:spLocks noChangeArrowheads="1"/>
              </p:cNvSpPr>
              <p:nvPr/>
            </p:nvSpPr>
            <p:spPr bwMode="auto">
              <a:xfrm>
                <a:off x="3454" y="1242"/>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212" name="Group 112">
                <a:extLst>
                  <a:ext uri="{FF2B5EF4-FFF2-40B4-BE49-F238E27FC236}">
                    <a16:creationId xmlns:a16="http://schemas.microsoft.com/office/drawing/2014/main" id="{45683A0F-8D83-762A-CC82-8EF6889971FF}"/>
                  </a:ext>
                </a:extLst>
              </p:cNvPr>
              <p:cNvGrpSpPr>
                <a:grpSpLocks/>
              </p:cNvGrpSpPr>
              <p:nvPr/>
            </p:nvGrpSpPr>
            <p:grpSpPr bwMode="auto">
              <a:xfrm>
                <a:off x="3244" y="1359"/>
                <a:ext cx="71" cy="584"/>
                <a:chOff x="3244" y="1359"/>
                <a:chExt cx="71" cy="584"/>
              </a:xfrm>
            </p:grpSpPr>
            <p:sp>
              <p:nvSpPr>
                <p:cNvPr id="44272" name="Line 104">
                  <a:extLst>
                    <a:ext uri="{FF2B5EF4-FFF2-40B4-BE49-F238E27FC236}">
                      <a16:creationId xmlns:a16="http://schemas.microsoft.com/office/drawing/2014/main" id="{CC1D648C-84A9-4E32-0485-D53F12E8E487}"/>
                    </a:ext>
                  </a:extLst>
                </p:cNvPr>
                <p:cNvSpPr>
                  <a:spLocks noChangeShapeType="1"/>
                </p:cNvSpPr>
                <p:nvPr/>
              </p:nvSpPr>
              <p:spPr bwMode="auto">
                <a:xfrm>
                  <a:off x="3283" y="1360"/>
                  <a:ext cx="0" cy="22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3" name="Line 105">
                  <a:extLst>
                    <a:ext uri="{FF2B5EF4-FFF2-40B4-BE49-F238E27FC236}">
                      <a16:creationId xmlns:a16="http://schemas.microsoft.com/office/drawing/2014/main" id="{A2E2FA43-E780-39B0-CF3E-CE038BA7101E}"/>
                    </a:ext>
                  </a:extLst>
                </p:cNvPr>
                <p:cNvSpPr>
                  <a:spLocks noChangeShapeType="1"/>
                </p:cNvSpPr>
                <p:nvPr/>
              </p:nvSpPr>
              <p:spPr bwMode="auto">
                <a:xfrm>
                  <a:off x="3283" y="1734"/>
                  <a:ext cx="1"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4" name="Line 106">
                  <a:extLst>
                    <a:ext uri="{FF2B5EF4-FFF2-40B4-BE49-F238E27FC236}">
                      <a16:creationId xmlns:a16="http://schemas.microsoft.com/office/drawing/2014/main" id="{1DB74663-9A71-1694-1608-753B74B77B2A}"/>
                    </a:ext>
                  </a:extLst>
                </p:cNvPr>
                <p:cNvSpPr>
                  <a:spLocks noChangeShapeType="1"/>
                </p:cNvSpPr>
                <p:nvPr/>
              </p:nvSpPr>
              <p:spPr bwMode="auto">
                <a:xfrm>
                  <a:off x="3250" y="1359"/>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5" name="Line 107">
                  <a:extLst>
                    <a:ext uri="{FF2B5EF4-FFF2-40B4-BE49-F238E27FC236}">
                      <a16:creationId xmlns:a16="http://schemas.microsoft.com/office/drawing/2014/main" id="{5B11D70D-070B-6882-15D0-99C3402CE688}"/>
                    </a:ext>
                  </a:extLst>
                </p:cNvPr>
                <p:cNvSpPr>
                  <a:spLocks noChangeShapeType="1"/>
                </p:cNvSpPr>
                <p:nvPr/>
              </p:nvSpPr>
              <p:spPr bwMode="auto">
                <a:xfrm>
                  <a:off x="3256" y="1943"/>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76" name="Group 111">
                  <a:extLst>
                    <a:ext uri="{FF2B5EF4-FFF2-40B4-BE49-F238E27FC236}">
                      <a16:creationId xmlns:a16="http://schemas.microsoft.com/office/drawing/2014/main" id="{DB29FB37-3C0D-EE1C-8549-D3B480FBE5B2}"/>
                    </a:ext>
                  </a:extLst>
                </p:cNvPr>
                <p:cNvGrpSpPr>
                  <a:grpSpLocks/>
                </p:cNvGrpSpPr>
                <p:nvPr/>
              </p:nvGrpSpPr>
              <p:grpSpPr bwMode="auto">
                <a:xfrm>
                  <a:off x="3244" y="1589"/>
                  <a:ext cx="71" cy="140"/>
                  <a:chOff x="3244" y="1589"/>
                  <a:chExt cx="71" cy="140"/>
                </a:xfrm>
              </p:grpSpPr>
              <p:sp>
                <p:nvSpPr>
                  <p:cNvPr id="44277" name="Line 108">
                    <a:extLst>
                      <a:ext uri="{FF2B5EF4-FFF2-40B4-BE49-F238E27FC236}">
                        <a16:creationId xmlns:a16="http://schemas.microsoft.com/office/drawing/2014/main" id="{9E6A0DC2-446C-1D1A-11FB-67811D2A7984}"/>
                      </a:ext>
                    </a:extLst>
                  </p:cNvPr>
                  <p:cNvSpPr>
                    <a:spLocks noChangeShapeType="1"/>
                  </p:cNvSpPr>
                  <p:nvPr/>
                </p:nvSpPr>
                <p:spPr bwMode="auto">
                  <a:xfrm flipH="1">
                    <a:off x="3244" y="1625"/>
                    <a:ext cx="71"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8" name="Line 109">
                    <a:extLst>
                      <a:ext uri="{FF2B5EF4-FFF2-40B4-BE49-F238E27FC236}">
                        <a16:creationId xmlns:a16="http://schemas.microsoft.com/office/drawing/2014/main" id="{17D2A143-C041-F275-3675-BA4440DD7E1C}"/>
                      </a:ext>
                    </a:extLst>
                  </p:cNvPr>
                  <p:cNvSpPr>
                    <a:spLocks noChangeShapeType="1"/>
                  </p:cNvSpPr>
                  <p:nvPr/>
                </p:nvSpPr>
                <p:spPr bwMode="auto">
                  <a:xfrm>
                    <a:off x="3247" y="1697"/>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9" name="Line 110">
                    <a:extLst>
                      <a:ext uri="{FF2B5EF4-FFF2-40B4-BE49-F238E27FC236}">
                        <a16:creationId xmlns:a16="http://schemas.microsoft.com/office/drawing/2014/main" id="{EB664FEF-47B6-F1FE-EF67-C33861D222F7}"/>
                      </a:ext>
                    </a:extLst>
                  </p:cNvPr>
                  <p:cNvSpPr>
                    <a:spLocks noChangeShapeType="1"/>
                  </p:cNvSpPr>
                  <p:nvPr/>
                </p:nvSpPr>
                <p:spPr bwMode="auto">
                  <a:xfrm>
                    <a:off x="3282" y="1589"/>
                    <a:ext cx="30"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213" name="Group 124">
                <a:extLst>
                  <a:ext uri="{FF2B5EF4-FFF2-40B4-BE49-F238E27FC236}">
                    <a16:creationId xmlns:a16="http://schemas.microsoft.com/office/drawing/2014/main" id="{C8E408EC-4B65-1BC2-8A4F-F4685B8D3633}"/>
                  </a:ext>
                </a:extLst>
              </p:cNvPr>
              <p:cNvGrpSpPr>
                <a:grpSpLocks/>
              </p:cNvGrpSpPr>
              <p:nvPr/>
            </p:nvGrpSpPr>
            <p:grpSpPr bwMode="auto">
              <a:xfrm>
                <a:off x="3103" y="1459"/>
                <a:ext cx="960" cy="425"/>
                <a:chOff x="3103" y="1459"/>
                <a:chExt cx="960" cy="425"/>
              </a:xfrm>
            </p:grpSpPr>
            <p:sp>
              <p:nvSpPr>
                <p:cNvPr id="44261" name="Line 113">
                  <a:extLst>
                    <a:ext uri="{FF2B5EF4-FFF2-40B4-BE49-F238E27FC236}">
                      <a16:creationId xmlns:a16="http://schemas.microsoft.com/office/drawing/2014/main" id="{D3C53AAE-DC1E-34F7-104E-CD0F64A482ED}"/>
                    </a:ext>
                  </a:extLst>
                </p:cNvPr>
                <p:cNvSpPr>
                  <a:spLocks noChangeShapeType="1"/>
                </p:cNvSpPr>
                <p:nvPr/>
              </p:nvSpPr>
              <p:spPr bwMode="auto">
                <a:xfrm>
                  <a:off x="3377" y="1884"/>
                  <a:ext cx="68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2" name="Line 114">
                  <a:extLst>
                    <a:ext uri="{FF2B5EF4-FFF2-40B4-BE49-F238E27FC236}">
                      <a16:creationId xmlns:a16="http://schemas.microsoft.com/office/drawing/2014/main" id="{A14A0A48-F6AF-73D1-0E84-EE8187519330}"/>
                    </a:ext>
                  </a:extLst>
                </p:cNvPr>
                <p:cNvSpPr>
                  <a:spLocks noChangeShapeType="1"/>
                </p:cNvSpPr>
                <p:nvPr/>
              </p:nvSpPr>
              <p:spPr bwMode="auto">
                <a:xfrm>
                  <a:off x="4063" y="1708"/>
                  <a:ext cx="0" cy="17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3" name="Line 115">
                  <a:extLst>
                    <a:ext uri="{FF2B5EF4-FFF2-40B4-BE49-F238E27FC236}">
                      <a16:creationId xmlns:a16="http://schemas.microsoft.com/office/drawing/2014/main" id="{4D3459F8-83C6-4A81-6976-2941594DE885}"/>
                    </a:ext>
                  </a:extLst>
                </p:cNvPr>
                <p:cNvSpPr>
                  <a:spLocks noChangeShapeType="1"/>
                </p:cNvSpPr>
                <p:nvPr/>
              </p:nvSpPr>
              <p:spPr bwMode="auto">
                <a:xfrm>
                  <a:off x="3107" y="1459"/>
                  <a:ext cx="219"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4" name="Line 116">
                  <a:extLst>
                    <a:ext uri="{FF2B5EF4-FFF2-40B4-BE49-F238E27FC236}">
                      <a16:creationId xmlns:a16="http://schemas.microsoft.com/office/drawing/2014/main" id="{CA7AB20B-FDCC-B6CD-02AD-9C0E07C9BCAC}"/>
                    </a:ext>
                  </a:extLst>
                </p:cNvPr>
                <p:cNvSpPr>
                  <a:spLocks noChangeShapeType="1"/>
                </p:cNvSpPr>
                <p:nvPr/>
              </p:nvSpPr>
              <p:spPr bwMode="auto">
                <a:xfrm>
                  <a:off x="3103" y="1464"/>
                  <a:ext cx="0" cy="14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5" name="Line 117">
                  <a:extLst>
                    <a:ext uri="{FF2B5EF4-FFF2-40B4-BE49-F238E27FC236}">
                      <a16:creationId xmlns:a16="http://schemas.microsoft.com/office/drawing/2014/main" id="{CE960EE0-362B-3BE0-2161-9E0A01863550}"/>
                    </a:ext>
                  </a:extLst>
                </p:cNvPr>
                <p:cNvSpPr>
                  <a:spLocks noChangeShapeType="1"/>
                </p:cNvSpPr>
                <p:nvPr/>
              </p:nvSpPr>
              <p:spPr bwMode="auto">
                <a:xfrm>
                  <a:off x="3330" y="1464"/>
                  <a:ext cx="0"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6" name="Line 118">
                  <a:extLst>
                    <a:ext uri="{FF2B5EF4-FFF2-40B4-BE49-F238E27FC236}">
                      <a16:creationId xmlns:a16="http://schemas.microsoft.com/office/drawing/2014/main" id="{DC641A7E-8FAD-8AAB-6585-5CFA5BB05246}"/>
                    </a:ext>
                  </a:extLst>
                </p:cNvPr>
                <p:cNvSpPr>
                  <a:spLocks noChangeShapeType="1"/>
                </p:cNvSpPr>
                <p:nvPr/>
              </p:nvSpPr>
              <p:spPr bwMode="auto">
                <a:xfrm>
                  <a:off x="3330" y="1738"/>
                  <a:ext cx="0" cy="9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7" name="Line 119">
                  <a:extLst>
                    <a:ext uri="{FF2B5EF4-FFF2-40B4-BE49-F238E27FC236}">
                      <a16:creationId xmlns:a16="http://schemas.microsoft.com/office/drawing/2014/main" id="{EB2FBC13-D3EF-4CB5-5432-F740AD1093AC}"/>
                    </a:ext>
                  </a:extLst>
                </p:cNvPr>
                <p:cNvSpPr>
                  <a:spLocks noChangeShapeType="1"/>
                </p:cNvSpPr>
                <p:nvPr/>
              </p:nvSpPr>
              <p:spPr bwMode="auto">
                <a:xfrm>
                  <a:off x="3331" y="1839"/>
                  <a:ext cx="39"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68" name="Group 123">
                  <a:extLst>
                    <a:ext uri="{FF2B5EF4-FFF2-40B4-BE49-F238E27FC236}">
                      <a16:creationId xmlns:a16="http://schemas.microsoft.com/office/drawing/2014/main" id="{DBDE0A4B-9277-E2B5-4FD0-7E3C6A777727}"/>
                    </a:ext>
                  </a:extLst>
                </p:cNvPr>
                <p:cNvGrpSpPr>
                  <a:grpSpLocks/>
                </p:cNvGrpSpPr>
                <p:nvPr/>
              </p:nvGrpSpPr>
              <p:grpSpPr bwMode="auto">
                <a:xfrm>
                  <a:off x="3294" y="1589"/>
                  <a:ext cx="70" cy="140"/>
                  <a:chOff x="3294" y="1589"/>
                  <a:chExt cx="70" cy="140"/>
                </a:xfrm>
              </p:grpSpPr>
              <p:sp>
                <p:nvSpPr>
                  <p:cNvPr id="44269" name="Line 120">
                    <a:extLst>
                      <a:ext uri="{FF2B5EF4-FFF2-40B4-BE49-F238E27FC236}">
                        <a16:creationId xmlns:a16="http://schemas.microsoft.com/office/drawing/2014/main" id="{593E26BA-C003-34DF-817A-EDCFDF043694}"/>
                      </a:ext>
                    </a:extLst>
                  </p:cNvPr>
                  <p:cNvSpPr>
                    <a:spLocks noChangeShapeType="1"/>
                  </p:cNvSpPr>
                  <p:nvPr/>
                </p:nvSpPr>
                <p:spPr bwMode="auto">
                  <a:xfrm flipH="1">
                    <a:off x="3294" y="1625"/>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0" name="Line 121">
                    <a:extLst>
                      <a:ext uri="{FF2B5EF4-FFF2-40B4-BE49-F238E27FC236}">
                        <a16:creationId xmlns:a16="http://schemas.microsoft.com/office/drawing/2014/main" id="{D41F9094-F422-2B53-9FCE-8C0CAA948841}"/>
                      </a:ext>
                    </a:extLst>
                  </p:cNvPr>
                  <p:cNvSpPr>
                    <a:spLocks noChangeShapeType="1"/>
                  </p:cNvSpPr>
                  <p:nvPr/>
                </p:nvSpPr>
                <p:spPr bwMode="auto">
                  <a:xfrm>
                    <a:off x="3296" y="1697"/>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1" name="Line 122">
                    <a:extLst>
                      <a:ext uri="{FF2B5EF4-FFF2-40B4-BE49-F238E27FC236}">
                        <a16:creationId xmlns:a16="http://schemas.microsoft.com/office/drawing/2014/main" id="{61C57F06-77E0-C8C3-9709-A8C28E271F95}"/>
                      </a:ext>
                    </a:extLst>
                  </p:cNvPr>
                  <p:cNvSpPr>
                    <a:spLocks noChangeShapeType="1"/>
                  </p:cNvSpPr>
                  <p:nvPr/>
                </p:nvSpPr>
                <p:spPr bwMode="auto">
                  <a:xfrm>
                    <a:off x="3331" y="1589"/>
                    <a:ext cx="31"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214" name="Group 133">
                <a:extLst>
                  <a:ext uri="{FF2B5EF4-FFF2-40B4-BE49-F238E27FC236}">
                    <a16:creationId xmlns:a16="http://schemas.microsoft.com/office/drawing/2014/main" id="{79DB4A08-132D-A483-B9F6-BC7FF0F7E734}"/>
                  </a:ext>
                </a:extLst>
              </p:cNvPr>
              <p:cNvGrpSpPr>
                <a:grpSpLocks/>
              </p:cNvGrpSpPr>
              <p:nvPr/>
            </p:nvGrpSpPr>
            <p:grpSpPr bwMode="auto">
              <a:xfrm>
                <a:off x="3475" y="1356"/>
                <a:ext cx="71" cy="584"/>
                <a:chOff x="3475" y="1356"/>
                <a:chExt cx="71" cy="584"/>
              </a:xfrm>
            </p:grpSpPr>
            <p:sp>
              <p:nvSpPr>
                <p:cNvPr id="44253" name="Line 125">
                  <a:extLst>
                    <a:ext uri="{FF2B5EF4-FFF2-40B4-BE49-F238E27FC236}">
                      <a16:creationId xmlns:a16="http://schemas.microsoft.com/office/drawing/2014/main" id="{1E8FDFB3-02A2-BB8D-C69E-51C5D894E95F}"/>
                    </a:ext>
                  </a:extLst>
                </p:cNvPr>
                <p:cNvSpPr>
                  <a:spLocks noChangeShapeType="1"/>
                </p:cNvSpPr>
                <p:nvPr/>
              </p:nvSpPr>
              <p:spPr bwMode="auto">
                <a:xfrm>
                  <a:off x="3514" y="1357"/>
                  <a:ext cx="0" cy="22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4" name="Line 126">
                  <a:extLst>
                    <a:ext uri="{FF2B5EF4-FFF2-40B4-BE49-F238E27FC236}">
                      <a16:creationId xmlns:a16="http://schemas.microsoft.com/office/drawing/2014/main" id="{D0E5AD0E-E1EA-4852-FA8C-B6357DD845B4}"/>
                    </a:ext>
                  </a:extLst>
                </p:cNvPr>
                <p:cNvSpPr>
                  <a:spLocks noChangeShapeType="1"/>
                </p:cNvSpPr>
                <p:nvPr/>
              </p:nvSpPr>
              <p:spPr bwMode="auto">
                <a:xfrm>
                  <a:off x="3514" y="1731"/>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5" name="Line 127">
                  <a:extLst>
                    <a:ext uri="{FF2B5EF4-FFF2-40B4-BE49-F238E27FC236}">
                      <a16:creationId xmlns:a16="http://schemas.microsoft.com/office/drawing/2014/main" id="{40D0F9A0-494A-B828-7158-D036E8BC98B3}"/>
                    </a:ext>
                  </a:extLst>
                </p:cNvPr>
                <p:cNvSpPr>
                  <a:spLocks noChangeShapeType="1"/>
                </p:cNvSpPr>
                <p:nvPr/>
              </p:nvSpPr>
              <p:spPr bwMode="auto">
                <a:xfrm>
                  <a:off x="3481" y="1356"/>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6" name="Line 128">
                  <a:extLst>
                    <a:ext uri="{FF2B5EF4-FFF2-40B4-BE49-F238E27FC236}">
                      <a16:creationId xmlns:a16="http://schemas.microsoft.com/office/drawing/2014/main" id="{81994B65-ADE1-BCB6-AA82-F75501DF3D55}"/>
                    </a:ext>
                  </a:extLst>
                </p:cNvPr>
                <p:cNvSpPr>
                  <a:spLocks noChangeShapeType="1"/>
                </p:cNvSpPr>
                <p:nvPr/>
              </p:nvSpPr>
              <p:spPr bwMode="auto">
                <a:xfrm>
                  <a:off x="3487" y="1940"/>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57" name="Group 132">
                  <a:extLst>
                    <a:ext uri="{FF2B5EF4-FFF2-40B4-BE49-F238E27FC236}">
                      <a16:creationId xmlns:a16="http://schemas.microsoft.com/office/drawing/2014/main" id="{7F84ECCE-1E05-4634-3CFF-9FE2C6D17B69}"/>
                    </a:ext>
                  </a:extLst>
                </p:cNvPr>
                <p:cNvGrpSpPr>
                  <a:grpSpLocks/>
                </p:cNvGrpSpPr>
                <p:nvPr/>
              </p:nvGrpSpPr>
              <p:grpSpPr bwMode="auto">
                <a:xfrm>
                  <a:off x="3475" y="1585"/>
                  <a:ext cx="71" cy="140"/>
                  <a:chOff x="3475" y="1585"/>
                  <a:chExt cx="71" cy="140"/>
                </a:xfrm>
              </p:grpSpPr>
              <p:sp>
                <p:nvSpPr>
                  <p:cNvPr id="44258" name="Line 129">
                    <a:extLst>
                      <a:ext uri="{FF2B5EF4-FFF2-40B4-BE49-F238E27FC236}">
                        <a16:creationId xmlns:a16="http://schemas.microsoft.com/office/drawing/2014/main" id="{9C3E1EE5-480C-5750-2764-7F3AC9027307}"/>
                      </a:ext>
                    </a:extLst>
                  </p:cNvPr>
                  <p:cNvSpPr>
                    <a:spLocks noChangeShapeType="1"/>
                  </p:cNvSpPr>
                  <p:nvPr/>
                </p:nvSpPr>
                <p:spPr bwMode="auto">
                  <a:xfrm flipH="1">
                    <a:off x="3475" y="1621"/>
                    <a:ext cx="71"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9" name="Line 130">
                    <a:extLst>
                      <a:ext uri="{FF2B5EF4-FFF2-40B4-BE49-F238E27FC236}">
                        <a16:creationId xmlns:a16="http://schemas.microsoft.com/office/drawing/2014/main" id="{FA8D891E-B512-08F9-BFFE-FA6EF985E466}"/>
                      </a:ext>
                    </a:extLst>
                  </p:cNvPr>
                  <p:cNvSpPr>
                    <a:spLocks noChangeShapeType="1"/>
                  </p:cNvSpPr>
                  <p:nvPr/>
                </p:nvSpPr>
                <p:spPr bwMode="auto">
                  <a:xfrm>
                    <a:off x="3478" y="1694"/>
                    <a:ext cx="30"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0" name="Line 131">
                    <a:extLst>
                      <a:ext uri="{FF2B5EF4-FFF2-40B4-BE49-F238E27FC236}">
                        <a16:creationId xmlns:a16="http://schemas.microsoft.com/office/drawing/2014/main" id="{DF97165E-60C5-E93B-96D4-A8FA22495F35}"/>
                      </a:ext>
                    </a:extLst>
                  </p:cNvPr>
                  <p:cNvSpPr>
                    <a:spLocks noChangeShapeType="1"/>
                  </p:cNvSpPr>
                  <p:nvPr/>
                </p:nvSpPr>
                <p:spPr bwMode="auto">
                  <a:xfrm>
                    <a:off x="3513" y="1585"/>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215" name="Group 142">
                <a:extLst>
                  <a:ext uri="{FF2B5EF4-FFF2-40B4-BE49-F238E27FC236}">
                    <a16:creationId xmlns:a16="http://schemas.microsoft.com/office/drawing/2014/main" id="{2D52BABD-8D08-9EC8-8DFB-797FE4A9551A}"/>
                  </a:ext>
                </a:extLst>
              </p:cNvPr>
              <p:cNvGrpSpPr>
                <a:grpSpLocks/>
              </p:cNvGrpSpPr>
              <p:nvPr/>
            </p:nvGrpSpPr>
            <p:grpSpPr bwMode="auto">
              <a:xfrm>
                <a:off x="3793" y="1361"/>
                <a:ext cx="69" cy="583"/>
                <a:chOff x="3793" y="1361"/>
                <a:chExt cx="69" cy="583"/>
              </a:xfrm>
            </p:grpSpPr>
            <p:sp>
              <p:nvSpPr>
                <p:cNvPr id="44245" name="Line 134">
                  <a:extLst>
                    <a:ext uri="{FF2B5EF4-FFF2-40B4-BE49-F238E27FC236}">
                      <a16:creationId xmlns:a16="http://schemas.microsoft.com/office/drawing/2014/main" id="{6B9A9AC6-9675-013B-F05C-A916F7004248}"/>
                    </a:ext>
                  </a:extLst>
                </p:cNvPr>
                <p:cNvSpPr>
                  <a:spLocks noChangeShapeType="1"/>
                </p:cNvSpPr>
                <p:nvPr/>
              </p:nvSpPr>
              <p:spPr bwMode="auto">
                <a:xfrm>
                  <a:off x="3827" y="1368"/>
                  <a:ext cx="0" cy="21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6" name="Line 135">
                  <a:extLst>
                    <a:ext uri="{FF2B5EF4-FFF2-40B4-BE49-F238E27FC236}">
                      <a16:creationId xmlns:a16="http://schemas.microsoft.com/office/drawing/2014/main" id="{ED7CF6E1-CF8C-B86F-3056-FE5BD8329156}"/>
                    </a:ext>
                  </a:extLst>
                </p:cNvPr>
                <p:cNvSpPr>
                  <a:spLocks noChangeShapeType="1"/>
                </p:cNvSpPr>
                <p:nvPr/>
              </p:nvSpPr>
              <p:spPr bwMode="auto">
                <a:xfrm>
                  <a:off x="3824" y="1735"/>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7" name="Line 136">
                  <a:extLst>
                    <a:ext uri="{FF2B5EF4-FFF2-40B4-BE49-F238E27FC236}">
                      <a16:creationId xmlns:a16="http://schemas.microsoft.com/office/drawing/2014/main" id="{96BE68A2-086F-AC7F-32AD-09F09032E02F}"/>
                    </a:ext>
                  </a:extLst>
                </p:cNvPr>
                <p:cNvSpPr>
                  <a:spLocks noChangeShapeType="1"/>
                </p:cNvSpPr>
                <p:nvPr/>
              </p:nvSpPr>
              <p:spPr bwMode="auto">
                <a:xfrm flipH="1" flipV="1">
                  <a:off x="3827" y="1361"/>
                  <a:ext cx="31" cy="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8" name="Line 137">
                  <a:extLst>
                    <a:ext uri="{FF2B5EF4-FFF2-40B4-BE49-F238E27FC236}">
                      <a16:creationId xmlns:a16="http://schemas.microsoft.com/office/drawing/2014/main" id="{9DCB1FBE-EC5D-1143-3B41-B39280F8AB88}"/>
                    </a:ext>
                  </a:extLst>
                </p:cNvPr>
                <p:cNvSpPr>
                  <a:spLocks noChangeShapeType="1"/>
                </p:cNvSpPr>
                <p:nvPr/>
              </p:nvSpPr>
              <p:spPr bwMode="auto">
                <a:xfrm flipH="1">
                  <a:off x="3827" y="1944"/>
                  <a:ext cx="29"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49" name="Group 141">
                  <a:extLst>
                    <a:ext uri="{FF2B5EF4-FFF2-40B4-BE49-F238E27FC236}">
                      <a16:creationId xmlns:a16="http://schemas.microsoft.com/office/drawing/2014/main" id="{17A51774-38D7-26EB-F0DB-9E4AFA53C5B6}"/>
                    </a:ext>
                  </a:extLst>
                </p:cNvPr>
                <p:cNvGrpSpPr>
                  <a:grpSpLocks/>
                </p:cNvGrpSpPr>
                <p:nvPr/>
              </p:nvGrpSpPr>
              <p:grpSpPr bwMode="auto">
                <a:xfrm>
                  <a:off x="3793" y="1588"/>
                  <a:ext cx="69" cy="140"/>
                  <a:chOff x="3793" y="1588"/>
                  <a:chExt cx="69" cy="140"/>
                </a:xfrm>
              </p:grpSpPr>
              <p:sp>
                <p:nvSpPr>
                  <p:cNvPr id="44250" name="Line 138">
                    <a:extLst>
                      <a:ext uri="{FF2B5EF4-FFF2-40B4-BE49-F238E27FC236}">
                        <a16:creationId xmlns:a16="http://schemas.microsoft.com/office/drawing/2014/main" id="{260F6B6C-A8F6-9EF6-DAD8-1427EE022207}"/>
                      </a:ext>
                    </a:extLst>
                  </p:cNvPr>
                  <p:cNvSpPr>
                    <a:spLocks noChangeShapeType="1"/>
                  </p:cNvSpPr>
                  <p:nvPr/>
                </p:nvSpPr>
                <p:spPr bwMode="auto">
                  <a:xfrm flipH="1">
                    <a:off x="3793" y="1623"/>
                    <a:ext cx="69" cy="7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1" name="Line 139">
                    <a:extLst>
                      <a:ext uri="{FF2B5EF4-FFF2-40B4-BE49-F238E27FC236}">
                        <a16:creationId xmlns:a16="http://schemas.microsoft.com/office/drawing/2014/main" id="{70C60B64-B8C1-C6D0-EB2C-F48DE0A2F137}"/>
                      </a:ext>
                    </a:extLst>
                  </p:cNvPr>
                  <p:cNvSpPr>
                    <a:spLocks noChangeShapeType="1"/>
                  </p:cNvSpPr>
                  <p:nvPr/>
                </p:nvSpPr>
                <p:spPr bwMode="auto">
                  <a:xfrm>
                    <a:off x="3795" y="1696"/>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2" name="Line 140">
                    <a:extLst>
                      <a:ext uri="{FF2B5EF4-FFF2-40B4-BE49-F238E27FC236}">
                        <a16:creationId xmlns:a16="http://schemas.microsoft.com/office/drawing/2014/main" id="{47600B7E-9E76-7E7C-23EB-3A5AD892B0A6}"/>
                      </a:ext>
                    </a:extLst>
                  </p:cNvPr>
                  <p:cNvSpPr>
                    <a:spLocks noChangeShapeType="1"/>
                  </p:cNvSpPr>
                  <p:nvPr/>
                </p:nvSpPr>
                <p:spPr bwMode="auto">
                  <a:xfrm>
                    <a:off x="3829" y="1588"/>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216" name="Rectangle 143">
                <a:extLst>
                  <a:ext uri="{FF2B5EF4-FFF2-40B4-BE49-F238E27FC236}">
                    <a16:creationId xmlns:a16="http://schemas.microsoft.com/office/drawing/2014/main" id="{43FBBEBB-4BE3-245F-60EF-4C15614FD66E}"/>
                  </a:ext>
                </a:extLst>
              </p:cNvPr>
              <p:cNvSpPr>
                <a:spLocks noChangeArrowheads="1"/>
              </p:cNvSpPr>
              <p:nvPr/>
            </p:nvSpPr>
            <p:spPr bwMode="auto">
              <a:xfrm>
                <a:off x="3097" y="1612"/>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17" name="Rectangle 144">
                <a:extLst>
                  <a:ext uri="{FF2B5EF4-FFF2-40B4-BE49-F238E27FC236}">
                    <a16:creationId xmlns:a16="http://schemas.microsoft.com/office/drawing/2014/main" id="{2A4C919E-2183-7539-C446-A5261911FD82}"/>
                  </a:ext>
                </a:extLst>
              </p:cNvPr>
              <p:cNvSpPr>
                <a:spLocks noChangeArrowheads="1"/>
              </p:cNvSpPr>
              <p:nvPr/>
            </p:nvSpPr>
            <p:spPr bwMode="auto">
              <a:xfrm>
                <a:off x="3209" y="1612"/>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18" name="Rectangle 145">
                <a:extLst>
                  <a:ext uri="{FF2B5EF4-FFF2-40B4-BE49-F238E27FC236}">
                    <a16:creationId xmlns:a16="http://schemas.microsoft.com/office/drawing/2014/main" id="{D1DC4A1F-B650-65AB-ACB9-A6C2EB45A206}"/>
                  </a:ext>
                </a:extLst>
              </p:cNvPr>
              <p:cNvSpPr>
                <a:spLocks noChangeArrowheads="1"/>
              </p:cNvSpPr>
              <p:nvPr/>
            </p:nvSpPr>
            <p:spPr bwMode="auto">
              <a:xfrm>
                <a:off x="3414" y="1612"/>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19" name="Rectangle 146">
                <a:extLst>
                  <a:ext uri="{FF2B5EF4-FFF2-40B4-BE49-F238E27FC236}">
                    <a16:creationId xmlns:a16="http://schemas.microsoft.com/office/drawing/2014/main" id="{3AEA1951-73D4-CBF6-3762-73BAAC30150E}"/>
                  </a:ext>
                </a:extLst>
              </p:cNvPr>
              <p:cNvSpPr>
                <a:spLocks noChangeArrowheads="1"/>
              </p:cNvSpPr>
              <p:nvPr/>
            </p:nvSpPr>
            <p:spPr bwMode="auto">
              <a:xfrm>
                <a:off x="3607" y="1612"/>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20" name="Rectangle 147">
                <a:extLst>
                  <a:ext uri="{FF2B5EF4-FFF2-40B4-BE49-F238E27FC236}">
                    <a16:creationId xmlns:a16="http://schemas.microsoft.com/office/drawing/2014/main" id="{00FC8DDB-4AF4-0706-A869-E513CB0A0212}"/>
                  </a:ext>
                </a:extLst>
              </p:cNvPr>
              <p:cNvSpPr>
                <a:spLocks noChangeArrowheads="1"/>
              </p:cNvSpPr>
              <p:nvPr/>
            </p:nvSpPr>
            <p:spPr bwMode="auto">
              <a:xfrm>
                <a:off x="3704" y="1612"/>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21" name="Rectangle 148">
                <a:extLst>
                  <a:ext uri="{FF2B5EF4-FFF2-40B4-BE49-F238E27FC236}">
                    <a16:creationId xmlns:a16="http://schemas.microsoft.com/office/drawing/2014/main" id="{AB60D11D-95B7-0BAA-79DA-0BF5862920CE}"/>
                  </a:ext>
                </a:extLst>
              </p:cNvPr>
              <p:cNvSpPr>
                <a:spLocks noChangeArrowheads="1"/>
              </p:cNvSpPr>
              <p:nvPr/>
            </p:nvSpPr>
            <p:spPr bwMode="auto">
              <a:xfrm>
                <a:off x="3951" y="1612"/>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222" name="Rectangle 149">
                <a:extLst>
                  <a:ext uri="{FF2B5EF4-FFF2-40B4-BE49-F238E27FC236}">
                    <a16:creationId xmlns:a16="http://schemas.microsoft.com/office/drawing/2014/main" id="{7D8E6337-8AB6-CE47-0B70-97294E26B20C}"/>
                  </a:ext>
                </a:extLst>
              </p:cNvPr>
              <p:cNvSpPr>
                <a:spLocks noChangeArrowheads="1"/>
              </p:cNvSpPr>
              <p:nvPr/>
            </p:nvSpPr>
            <p:spPr bwMode="auto">
              <a:xfrm>
                <a:off x="4058" y="1612"/>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223" name="Group 160">
                <a:extLst>
                  <a:ext uri="{FF2B5EF4-FFF2-40B4-BE49-F238E27FC236}">
                    <a16:creationId xmlns:a16="http://schemas.microsoft.com/office/drawing/2014/main" id="{7CC64B77-AECC-8CE6-8E5D-F8C471254ECD}"/>
                  </a:ext>
                </a:extLst>
              </p:cNvPr>
              <p:cNvGrpSpPr>
                <a:grpSpLocks/>
              </p:cNvGrpSpPr>
              <p:nvPr/>
            </p:nvGrpSpPr>
            <p:grpSpPr bwMode="auto">
              <a:xfrm>
                <a:off x="3419" y="1523"/>
                <a:ext cx="393" cy="267"/>
                <a:chOff x="3419" y="1523"/>
                <a:chExt cx="393" cy="267"/>
              </a:xfrm>
            </p:grpSpPr>
            <p:sp>
              <p:nvSpPr>
                <p:cNvPr id="44235" name="Line 150">
                  <a:extLst>
                    <a:ext uri="{FF2B5EF4-FFF2-40B4-BE49-F238E27FC236}">
                      <a16:creationId xmlns:a16="http://schemas.microsoft.com/office/drawing/2014/main" id="{A5973272-FEE3-5E78-361C-AEBA352A2060}"/>
                    </a:ext>
                  </a:extLst>
                </p:cNvPr>
                <p:cNvSpPr>
                  <a:spLocks noChangeShapeType="1"/>
                </p:cNvSpPr>
                <p:nvPr/>
              </p:nvSpPr>
              <p:spPr bwMode="auto">
                <a:xfrm flipH="1">
                  <a:off x="3422" y="1523"/>
                  <a:ext cx="347"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6" name="Line 151">
                  <a:extLst>
                    <a:ext uri="{FF2B5EF4-FFF2-40B4-BE49-F238E27FC236}">
                      <a16:creationId xmlns:a16="http://schemas.microsoft.com/office/drawing/2014/main" id="{FDDD0465-E5A6-0192-D331-2FE1A459F37B}"/>
                    </a:ext>
                  </a:extLst>
                </p:cNvPr>
                <p:cNvSpPr>
                  <a:spLocks noChangeShapeType="1"/>
                </p:cNvSpPr>
                <p:nvPr/>
              </p:nvSpPr>
              <p:spPr bwMode="auto">
                <a:xfrm>
                  <a:off x="3419" y="1530"/>
                  <a:ext cx="0" cy="7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 name="Line 152">
                  <a:extLst>
                    <a:ext uri="{FF2B5EF4-FFF2-40B4-BE49-F238E27FC236}">
                      <a16:creationId xmlns:a16="http://schemas.microsoft.com/office/drawing/2014/main" id="{291CF609-0DD3-6DF0-8626-67EA9254AC03}"/>
                    </a:ext>
                  </a:extLst>
                </p:cNvPr>
                <p:cNvSpPr>
                  <a:spLocks noChangeShapeType="1"/>
                </p:cNvSpPr>
                <p:nvPr/>
              </p:nvSpPr>
              <p:spPr bwMode="auto">
                <a:xfrm>
                  <a:off x="3777" y="1530"/>
                  <a:ext cx="0" cy="5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 name="Line 153">
                  <a:extLst>
                    <a:ext uri="{FF2B5EF4-FFF2-40B4-BE49-F238E27FC236}">
                      <a16:creationId xmlns:a16="http://schemas.microsoft.com/office/drawing/2014/main" id="{A9AA5D25-CF03-91A4-C6D4-528E90081054}"/>
                    </a:ext>
                  </a:extLst>
                </p:cNvPr>
                <p:cNvSpPr>
                  <a:spLocks noChangeShapeType="1"/>
                </p:cNvSpPr>
                <p:nvPr/>
              </p:nvSpPr>
              <p:spPr bwMode="auto">
                <a:xfrm>
                  <a:off x="3781" y="1733"/>
                  <a:ext cx="0" cy="5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39" name="Group 157">
                  <a:extLst>
                    <a:ext uri="{FF2B5EF4-FFF2-40B4-BE49-F238E27FC236}">
                      <a16:creationId xmlns:a16="http://schemas.microsoft.com/office/drawing/2014/main" id="{E755ECF4-3C12-15DD-09D2-A23CDDBCDEB6}"/>
                    </a:ext>
                  </a:extLst>
                </p:cNvPr>
                <p:cNvGrpSpPr>
                  <a:grpSpLocks/>
                </p:cNvGrpSpPr>
                <p:nvPr/>
              </p:nvGrpSpPr>
              <p:grpSpPr bwMode="auto">
                <a:xfrm>
                  <a:off x="3741" y="1585"/>
                  <a:ext cx="71" cy="140"/>
                  <a:chOff x="3741" y="1585"/>
                  <a:chExt cx="71" cy="140"/>
                </a:xfrm>
              </p:grpSpPr>
              <p:sp>
                <p:nvSpPr>
                  <p:cNvPr id="44242" name="Line 154">
                    <a:extLst>
                      <a:ext uri="{FF2B5EF4-FFF2-40B4-BE49-F238E27FC236}">
                        <a16:creationId xmlns:a16="http://schemas.microsoft.com/office/drawing/2014/main" id="{BE00F47B-70DA-A1BE-469D-35B42A49ED1A}"/>
                      </a:ext>
                    </a:extLst>
                  </p:cNvPr>
                  <p:cNvSpPr>
                    <a:spLocks noChangeShapeType="1"/>
                  </p:cNvSpPr>
                  <p:nvPr/>
                </p:nvSpPr>
                <p:spPr bwMode="auto">
                  <a:xfrm flipH="1">
                    <a:off x="3741" y="1621"/>
                    <a:ext cx="71"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3" name="Line 155">
                    <a:extLst>
                      <a:ext uri="{FF2B5EF4-FFF2-40B4-BE49-F238E27FC236}">
                        <a16:creationId xmlns:a16="http://schemas.microsoft.com/office/drawing/2014/main" id="{439FB60C-DCA7-1969-F0C9-0750A82F9856}"/>
                      </a:ext>
                    </a:extLst>
                  </p:cNvPr>
                  <p:cNvSpPr>
                    <a:spLocks noChangeShapeType="1"/>
                  </p:cNvSpPr>
                  <p:nvPr/>
                </p:nvSpPr>
                <p:spPr bwMode="auto">
                  <a:xfrm>
                    <a:off x="3744" y="1694"/>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4" name="Line 156">
                    <a:extLst>
                      <a:ext uri="{FF2B5EF4-FFF2-40B4-BE49-F238E27FC236}">
                        <a16:creationId xmlns:a16="http://schemas.microsoft.com/office/drawing/2014/main" id="{9653A8FA-AF9B-B9E4-D98F-1C8D29E1E644}"/>
                      </a:ext>
                    </a:extLst>
                  </p:cNvPr>
                  <p:cNvSpPr>
                    <a:spLocks noChangeShapeType="1"/>
                  </p:cNvSpPr>
                  <p:nvPr/>
                </p:nvSpPr>
                <p:spPr bwMode="auto">
                  <a:xfrm>
                    <a:off x="3779" y="1585"/>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40" name="Line 158">
                  <a:extLst>
                    <a:ext uri="{FF2B5EF4-FFF2-40B4-BE49-F238E27FC236}">
                      <a16:creationId xmlns:a16="http://schemas.microsoft.com/office/drawing/2014/main" id="{4E5ED250-5BDB-C6F0-3DC5-BFEEFEACE190}"/>
                    </a:ext>
                  </a:extLst>
                </p:cNvPr>
                <p:cNvSpPr>
                  <a:spLocks noChangeShapeType="1"/>
                </p:cNvSpPr>
                <p:nvPr/>
              </p:nvSpPr>
              <p:spPr bwMode="auto">
                <a:xfrm>
                  <a:off x="3712" y="1790"/>
                  <a:ext cx="67"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1" name="Line 159">
                  <a:extLst>
                    <a:ext uri="{FF2B5EF4-FFF2-40B4-BE49-F238E27FC236}">
                      <a16:creationId xmlns:a16="http://schemas.microsoft.com/office/drawing/2014/main" id="{5B2D6E91-F762-728E-65A6-27DB548CE241}"/>
                    </a:ext>
                  </a:extLst>
                </p:cNvPr>
                <p:cNvSpPr>
                  <a:spLocks noChangeShapeType="1"/>
                </p:cNvSpPr>
                <p:nvPr/>
              </p:nvSpPr>
              <p:spPr bwMode="auto">
                <a:xfrm>
                  <a:off x="3711" y="1708"/>
                  <a:ext cx="0" cy="7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224" name="Group 171">
                <a:extLst>
                  <a:ext uri="{FF2B5EF4-FFF2-40B4-BE49-F238E27FC236}">
                    <a16:creationId xmlns:a16="http://schemas.microsoft.com/office/drawing/2014/main" id="{6C9F37DD-1B7E-3A30-60C6-B530107B5153}"/>
                  </a:ext>
                </a:extLst>
              </p:cNvPr>
              <p:cNvGrpSpPr>
                <a:grpSpLocks/>
              </p:cNvGrpSpPr>
              <p:nvPr/>
            </p:nvGrpSpPr>
            <p:grpSpPr bwMode="auto">
              <a:xfrm>
                <a:off x="3214" y="1491"/>
                <a:ext cx="741" cy="342"/>
                <a:chOff x="3214" y="1491"/>
                <a:chExt cx="741" cy="342"/>
              </a:xfrm>
            </p:grpSpPr>
            <p:sp>
              <p:nvSpPr>
                <p:cNvPr id="44225" name="Line 161">
                  <a:extLst>
                    <a:ext uri="{FF2B5EF4-FFF2-40B4-BE49-F238E27FC236}">
                      <a16:creationId xmlns:a16="http://schemas.microsoft.com/office/drawing/2014/main" id="{03D97040-7373-7042-378D-D5072C7CD6DC}"/>
                    </a:ext>
                  </a:extLst>
                </p:cNvPr>
                <p:cNvSpPr>
                  <a:spLocks noChangeShapeType="1"/>
                </p:cNvSpPr>
                <p:nvPr/>
              </p:nvSpPr>
              <p:spPr bwMode="auto">
                <a:xfrm flipV="1">
                  <a:off x="3218" y="1491"/>
                  <a:ext cx="333"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6" name="Line 162">
                  <a:extLst>
                    <a:ext uri="{FF2B5EF4-FFF2-40B4-BE49-F238E27FC236}">
                      <a16:creationId xmlns:a16="http://schemas.microsoft.com/office/drawing/2014/main" id="{9D2919E8-643C-3BBB-B8B9-261B96CB969A}"/>
                    </a:ext>
                  </a:extLst>
                </p:cNvPr>
                <p:cNvSpPr>
                  <a:spLocks noChangeShapeType="1"/>
                </p:cNvSpPr>
                <p:nvPr/>
              </p:nvSpPr>
              <p:spPr bwMode="auto">
                <a:xfrm>
                  <a:off x="3214" y="1496"/>
                  <a:ext cx="0" cy="11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7" name="Line 163">
                  <a:extLst>
                    <a:ext uri="{FF2B5EF4-FFF2-40B4-BE49-F238E27FC236}">
                      <a16:creationId xmlns:a16="http://schemas.microsoft.com/office/drawing/2014/main" id="{8722F441-9C53-1C6E-C484-A3CD5E2F9B87}"/>
                    </a:ext>
                  </a:extLst>
                </p:cNvPr>
                <p:cNvSpPr>
                  <a:spLocks noChangeShapeType="1"/>
                </p:cNvSpPr>
                <p:nvPr/>
              </p:nvSpPr>
              <p:spPr bwMode="auto">
                <a:xfrm>
                  <a:off x="3558" y="1498"/>
                  <a:ext cx="0" cy="8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8" name="Line 164">
                  <a:extLst>
                    <a:ext uri="{FF2B5EF4-FFF2-40B4-BE49-F238E27FC236}">
                      <a16:creationId xmlns:a16="http://schemas.microsoft.com/office/drawing/2014/main" id="{7CDB0107-D401-797D-918C-57552DC73020}"/>
                    </a:ext>
                  </a:extLst>
                </p:cNvPr>
                <p:cNvSpPr>
                  <a:spLocks noChangeShapeType="1"/>
                </p:cNvSpPr>
                <p:nvPr/>
              </p:nvSpPr>
              <p:spPr bwMode="auto">
                <a:xfrm>
                  <a:off x="3558" y="1734"/>
                  <a:ext cx="0" cy="9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29" name="Group 168">
                  <a:extLst>
                    <a:ext uri="{FF2B5EF4-FFF2-40B4-BE49-F238E27FC236}">
                      <a16:creationId xmlns:a16="http://schemas.microsoft.com/office/drawing/2014/main" id="{2106D359-08AF-144C-5550-5B3BD5CFC761}"/>
                    </a:ext>
                  </a:extLst>
                </p:cNvPr>
                <p:cNvGrpSpPr>
                  <a:grpSpLocks/>
                </p:cNvGrpSpPr>
                <p:nvPr/>
              </p:nvGrpSpPr>
              <p:grpSpPr bwMode="auto">
                <a:xfrm>
                  <a:off x="3521" y="1589"/>
                  <a:ext cx="70" cy="140"/>
                  <a:chOff x="3521" y="1589"/>
                  <a:chExt cx="70" cy="140"/>
                </a:xfrm>
              </p:grpSpPr>
              <p:sp>
                <p:nvSpPr>
                  <p:cNvPr id="44232" name="Line 165">
                    <a:extLst>
                      <a:ext uri="{FF2B5EF4-FFF2-40B4-BE49-F238E27FC236}">
                        <a16:creationId xmlns:a16="http://schemas.microsoft.com/office/drawing/2014/main" id="{E91B008E-B6C7-4E1B-A6ED-2A8BC618440F}"/>
                      </a:ext>
                    </a:extLst>
                  </p:cNvPr>
                  <p:cNvSpPr>
                    <a:spLocks noChangeShapeType="1"/>
                  </p:cNvSpPr>
                  <p:nvPr/>
                </p:nvSpPr>
                <p:spPr bwMode="auto">
                  <a:xfrm flipH="1">
                    <a:off x="3521" y="1625"/>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3" name="Line 166">
                    <a:extLst>
                      <a:ext uri="{FF2B5EF4-FFF2-40B4-BE49-F238E27FC236}">
                        <a16:creationId xmlns:a16="http://schemas.microsoft.com/office/drawing/2014/main" id="{35B9EF20-206E-DDB8-C649-FB5E20251C3B}"/>
                      </a:ext>
                    </a:extLst>
                  </p:cNvPr>
                  <p:cNvSpPr>
                    <a:spLocks noChangeShapeType="1"/>
                  </p:cNvSpPr>
                  <p:nvPr/>
                </p:nvSpPr>
                <p:spPr bwMode="auto">
                  <a:xfrm>
                    <a:off x="3524" y="1697"/>
                    <a:ext cx="29"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4" name="Line 167">
                    <a:extLst>
                      <a:ext uri="{FF2B5EF4-FFF2-40B4-BE49-F238E27FC236}">
                        <a16:creationId xmlns:a16="http://schemas.microsoft.com/office/drawing/2014/main" id="{DBE9C390-B87D-F34A-3CAF-814CFAB09E28}"/>
                      </a:ext>
                    </a:extLst>
                  </p:cNvPr>
                  <p:cNvSpPr>
                    <a:spLocks noChangeShapeType="1"/>
                  </p:cNvSpPr>
                  <p:nvPr/>
                </p:nvSpPr>
                <p:spPr bwMode="auto">
                  <a:xfrm>
                    <a:off x="3559" y="1589"/>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30" name="Line 169">
                  <a:extLst>
                    <a:ext uri="{FF2B5EF4-FFF2-40B4-BE49-F238E27FC236}">
                      <a16:creationId xmlns:a16="http://schemas.microsoft.com/office/drawing/2014/main" id="{E8D002B6-AE12-9D88-E731-200451D309E8}"/>
                    </a:ext>
                  </a:extLst>
                </p:cNvPr>
                <p:cNvSpPr>
                  <a:spLocks noChangeShapeType="1"/>
                </p:cNvSpPr>
                <p:nvPr/>
              </p:nvSpPr>
              <p:spPr bwMode="auto">
                <a:xfrm>
                  <a:off x="3560" y="1833"/>
                  <a:ext cx="38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1" name="Line 170">
                  <a:extLst>
                    <a:ext uri="{FF2B5EF4-FFF2-40B4-BE49-F238E27FC236}">
                      <a16:creationId xmlns:a16="http://schemas.microsoft.com/office/drawing/2014/main" id="{CE1D8A35-89C1-B38B-8FA4-8B73C8F59A2E}"/>
                    </a:ext>
                  </a:extLst>
                </p:cNvPr>
                <p:cNvSpPr>
                  <a:spLocks noChangeShapeType="1"/>
                </p:cNvSpPr>
                <p:nvPr/>
              </p:nvSpPr>
              <p:spPr bwMode="auto">
                <a:xfrm>
                  <a:off x="3955" y="1711"/>
                  <a:ext cx="0" cy="11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4048" name="Group 256">
            <a:extLst>
              <a:ext uri="{FF2B5EF4-FFF2-40B4-BE49-F238E27FC236}">
                <a16:creationId xmlns:a16="http://schemas.microsoft.com/office/drawing/2014/main" id="{10D97BE2-8C66-1EA6-653E-04F613CDC906}"/>
              </a:ext>
            </a:extLst>
          </p:cNvPr>
          <p:cNvGrpSpPr>
            <a:grpSpLocks/>
          </p:cNvGrpSpPr>
          <p:nvPr/>
        </p:nvGrpSpPr>
        <p:grpSpPr bwMode="auto">
          <a:xfrm>
            <a:off x="155575" y="1587500"/>
            <a:ext cx="2009775" cy="2052638"/>
            <a:chOff x="98" y="1000"/>
            <a:chExt cx="1266" cy="1293"/>
          </a:xfrm>
        </p:grpSpPr>
        <p:sp>
          <p:nvSpPr>
            <p:cNvPr id="44121" name="Oval 174">
              <a:extLst>
                <a:ext uri="{FF2B5EF4-FFF2-40B4-BE49-F238E27FC236}">
                  <a16:creationId xmlns:a16="http://schemas.microsoft.com/office/drawing/2014/main" id="{401654C8-5506-1B7F-F323-4AE5D9F190ED}"/>
                </a:ext>
              </a:extLst>
            </p:cNvPr>
            <p:cNvSpPr>
              <a:spLocks noChangeArrowheads="1"/>
            </p:cNvSpPr>
            <p:nvPr/>
          </p:nvSpPr>
          <p:spPr bwMode="auto">
            <a:xfrm>
              <a:off x="98" y="1000"/>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122" name="Group 255">
              <a:extLst>
                <a:ext uri="{FF2B5EF4-FFF2-40B4-BE49-F238E27FC236}">
                  <a16:creationId xmlns:a16="http://schemas.microsoft.com/office/drawing/2014/main" id="{A89ECE5A-2BD9-9387-886B-EFE80DE0FA44}"/>
                </a:ext>
              </a:extLst>
            </p:cNvPr>
            <p:cNvGrpSpPr>
              <a:grpSpLocks/>
            </p:cNvGrpSpPr>
            <p:nvPr/>
          </p:nvGrpSpPr>
          <p:grpSpPr bwMode="auto">
            <a:xfrm>
              <a:off x="231" y="1242"/>
              <a:ext cx="1000" cy="808"/>
              <a:chOff x="231" y="1242"/>
              <a:chExt cx="1000" cy="808"/>
            </a:xfrm>
          </p:grpSpPr>
          <p:sp>
            <p:nvSpPr>
              <p:cNvPr id="44123" name="Line 175">
                <a:extLst>
                  <a:ext uri="{FF2B5EF4-FFF2-40B4-BE49-F238E27FC236}">
                    <a16:creationId xmlns:a16="http://schemas.microsoft.com/office/drawing/2014/main" id="{E05B9553-163B-3A5C-4F64-16BE103B70F3}"/>
                  </a:ext>
                </a:extLst>
              </p:cNvPr>
              <p:cNvSpPr>
                <a:spLocks noChangeShapeType="1"/>
              </p:cNvSpPr>
              <p:nvPr/>
            </p:nvSpPr>
            <p:spPr bwMode="auto">
              <a:xfrm>
                <a:off x="413" y="1359"/>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4" name="Line 176">
                <a:extLst>
                  <a:ext uri="{FF2B5EF4-FFF2-40B4-BE49-F238E27FC236}">
                    <a16:creationId xmlns:a16="http://schemas.microsoft.com/office/drawing/2014/main" id="{981687CF-7020-483F-A86E-C35814315CBD}"/>
                  </a:ext>
                </a:extLst>
              </p:cNvPr>
              <p:cNvSpPr>
                <a:spLocks noChangeShapeType="1"/>
              </p:cNvSpPr>
              <p:nvPr/>
            </p:nvSpPr>
            <p:spPr bwMode="auto">
              <a:xfrm>
                <a:off x="412" y="1946"/>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5" name="Rectangle 177">
                <a:extLst>
                  <a:ext uri="{FF2B5EF4-FFF2-40B4-BE49-F238E27FC236}">
                    <a16:creationId xmlns:a16="http://schemas.microsoft.com/office/drawing/2014/main" id="{FB02C3E5-3CC1-4CE3-93E1-D0659884563F}"/>
                  </a:ext>
                </a:extLst>
              </p:cNvPr>
              <p:cNvSpPr>
                <a:spLocks noChangeArrowheads="1"/>
              </p:cNvSpPr>
              <p:nvPr/>
            </p:nvSpPr>
            <p:spPr bwMode="auto">
              <a:xfrm>
                <a:off x="386" y="1905"/>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26" name="Rectangle 178">
                <a:extLst>
                  <a:ext uri="{FF2B5EF4-FFF2-40B4-BE49-F238E27FC236}">
                    <a16:creationId xmlns:a16="http://schemas.microsoft.com/office/drawing/2014/main" id="{7FA14AE0-33C3-0FE9-D916-A511A5759E7E}"/>
                  </a:ext>
                </a:extLst>
              </p:cNvPr>
              <p:cNvSpPr>
                <a:spLocks noChangeArrowheads="1"/>
              </p:cNvSpPr>
              <p:nvPr/>
            </p:nvSpPr>
            <p:spPr bwMode="auto">
              <a:xfrm>
                <a:off x="1015" y="1905"/>
                <a:ext cx="21"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27" name="Rectangle 179">
                <a:extLst>
                  <a:ext uri="{FF2B5EF4-FFF2-40B4-BE49-F238E27FC236}">
                    <a16:creationId xmlns:a16="http://schemas.microsoft.com/office/drawing/2014/main" id="{20646E96-6C1F-D1EC-AB4E-2F59EA38F103}"/>
                  </a:ext>
                </a:extLst>
              </p:cNvPr>
              <p:cNvSpPr>
                <a:spLocks noChangeArrowheads="1"/>
              </p:cNvSpPr>
              <p:nvPr/>
            </p:nvSpPr>
            <p:spPr bwMode="auto">
              <a:xfrm>
                <a:off x="610" y="1906"/>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28" name="Rectangle 180">
                <a:extLst>
                  <a:ext uri="{FF2B5EF4-FFF2-40B4-BE49-F238E27FC236}">
                    <a16:creationId xmlns:a16="http://schemas.microsoft.com/office/drawing/2014/main" id="{01EA730D-DFBA-AF4C-D6EE-081E7D953075}"/>
                  </a:ext>
                </a:extLst>
              </p:cNvPr>
              <p:cNvSpPr>
                <a:spLocks noChangeArrowheads="1"/>
              </p:cNvSpPr>
              <p:nvPr/>
            </p:nvSpPr>
            <p:spPr bwMode="auto">
              <a:xfrm>
                <a:off x="374" y="1242"/>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29" name="Rectangle 181">
                <a:extLst>
                  <a:ext uri="{FF2B5EF4-FFF2-40B4-BE49-F238E27FC236}">
                    <a16:creationId xmlns:a16="http://schemas.microsoft.com/office/drawing/2014/main" id="{96AD0AB8-C8C0-B803-0108-109685DA0167}"/>
                  </a:ext>
                </a:extLst>
              </p:cNvPr>
              <p:cNvSpPr>
                <a:spLocks noChangeArrowheads="1"/>
              </p:cNvSpPr>
              <p:nvPr/>
            </p:nvSpPr>
            <p:spPr bwMode="auto">
              <a:xfrm>
                <a:off x="1023" y="1242"/>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30" name="Rectangle 182">
                <a:extLst>
                  <a:ext uri="{FF2B5EF4-FFF2-40B4-BE49-F238E27FC236}">
                    <a16:creationId xmlns:a16="http://schemas.microsoft.com/office/drawing/2014/main" id="{C50D29FB-898E-5EBE-4467-CEFE9C1A0B15}"/>
                  </a:ext>
                </a:extLst>
              </p:cNvPr>
              <p:cNvSpPr>
                <a:spLocks noChangeArrowheads="1"/>
              </p:cNvSpPr>
              <p:nvPr/>
            </p:nvSpPr>
            <p:spPr bwMode="auto">
              <a:xfrm>
                <a:off x="612" y="1242"/>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131" name="Group 191">
                <a:extLst>
                  <a:ext uri="{FF2B5EF4-FFF2-40B4-BE49-F238E27FC236}">
                    <a16:creationId xmlns:a16="http://schemas.microsoft.com/office/drawing/2014/main" id="{6DB358FC-594C-D831-50F3-C7086417350E}"/>
                  </a:ext>
                </a:extLst>
              </p:cNvPr>
              <p:cNvGrpSpPr>
                <a:grpSpLocks/>
              </p:cNvGrpSpPr>
              <p:nvPr/>
            </p:nvGrpSpPr>
            <p:grpSpPr bwMode="auto">
              <a:xfrm>
                <a:off x="402" y="1359"/>
                <a:ext cx="71" cy="584"/>
                <a:chOff x="402" y="1359"/>
                <a:chExt cx="71" cy="584"/>
              </a:xfrm>
            </p:grpSpPr>
            <p:sp>
              <p:nvSpPr>
                <p:cNvPr id="44195" name="Line 183">
                  <a:extLst>
                    <a:ext uri="{FF2B5EF4-FFF2-40B4-BE49-F238E27FC236}">
                      <a16:creationId xmlns:a16="http://schemas.microsoft.com/office/drawing/2014/main" id="{F24D7BB7-3E93-8B6B-2916-33E112C7D0E9}"/>
                    </a:ext>
                  </a:extLst>
                </p:cNvPr>
                <p:cNvSpPr>
                  <a:spLocks noChangeShapeType="1"/>
                </p:cNvSpPr>
                <p:nvPr/>
              </p:nvSpPr>
              <p:spPr bwMode="auto">
                <a:xfrm>
                  <a:off x="441" y="1360"/>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6" name="Line 184">
                  <a:extLst>
                    <a:ext uri="{FF2B5EF4-FFF2-40B4-BE49-F238E27FC236}">
                      <a16:creationId xmlns:a16="http://schemas.microsoft.com/office/drawing/2014/main" id="{EC368548-D260-F13E-192A-CF2DB5AD3970}"/>
                    </a:ext>
                  </a:extLst>
                </p:cNvPr>
                <p:cNvSpPr>
                  <a:spLocks noChangeShapeType="1"/>
                </p:cNvSpPr>
                <p:nvPr/>
              </p:nvSpPr>
              <p:spPr bwMode="auto">
                <a:xfrm>
                  <a:off x="441" y="1735"/>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7" name="Line 185">
                  <a:extLst>
                    <a:ext uri="{FF2B5EF4-FFF2-40B4-BE49-F238E27FC236}">
                      <a16:creationId xmlns:a16="http://schemas.microsoft.com/office/drawing/2014/main" id="{01B57D91-6742-46E1-B5D8-BDCEBC660D69}"/>
                    </a:ext>
                  </a:extLst>
                </p:cNvPr>
                <p:cNvSpPr>
                  <a:spLocks noChangeShapeType="1"/>
                </p:cNvSpPr>
                <p:nvPr/>
              </p:nvSpPr>
              <p:spPr bwMode="auto">
                <a:xfrm>
                  <a:off x="407" y="1359"/>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8" name="Line 186">
                  <a:extLst>
                    <a:ext uri="{FF2B5EF4-FFF2-40B4-BE49-F238E27FC236}">
                      <a16:creationId xmlns:a16="http://schemas.microsoft.com/office/drawing/2014/main" id="{463B694E-890F-4611-71A3-3D5699EB1E64}"/>
                    </a:ext>
                  </a:extLst>
                </p:cNvPr>
                <p:cNvSpPr>
                  <a:spLocks noChangeShapeType="1"/>
                </p:cNvSpPr>
                <p:nvPr/>
              </p:nvSpPr>
              <p:spPr bwMode="auto">
                <a:xfrm>
                  <a:off x="414" y="1943"/>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99" name="Group 190">
                  <a:extLst>
                    <a:ext uri="{FF2B5EF4-FFF2-40B4-BE49-F238E27FC236}">
                      <a16:creationId xmlns:a16="http://schemas.microsoft.com/office/drawing/2014/main" id="{56915783-3A4F-7D78-C91E-46528E81EB1D}"/>
                    </a:ext>
                  </a:extLst>
                </p:cNvPr>
                <p:cNvGrpSpPr>
                  <a:grpSpLocks/>
                </p:cNvGrpSpPr>
                <p:nvPr/>
              </p:nvGrpSpPr>
              <p:grpSpPr bwMode="auto">
                <a:xfrm>
                  <a:off x="402" y="1589"/>
                  <a:ext cx="71" cy="140"/>
                  <a:chOff x="402" y="1589"/>
                  <a:chExt cx="71" cy="140"/>
                </a:xfrm>
              </p:grpSpPr>
              <p:sp>
                <p:nvSpPr>
                  <p:cNvPr id="44200" name="Line 187">
                    <a:extLst>
                      <a:ext uri="{FF2B5EF4-FFF2-40B4-BE49-F238E27FC236}">
                        <a16:creationId xmlns:a16="http://schemas.microsoft.com/office/drawing/2014/main" id="{46052877-4D53-D933-1CF7-CF5449CED1F2}"/>
                      </a:ext>
                    </a:extLst>
                  </p:cNvPr>
                  <p:cNvSpPr>
                    <a:spLocks noChangeShapeType="1"/>
                  </p:cNvSpPr>
                  <p:nvPr/>
                </p:nvSpPr>
                <p:spPr bwMode="auto">
                  <a:xfrm flipH="1">
                    <a:off x="402" y="1625"/>
                    <a:ext cx="71"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1" name="Line 188">
                    <a:extLst>
                      <a:ext uri="{FF2B5EF4-FFF2-40B4-BE49-F238E27FC236}">
                        <a16:creationId xmlns:a16="http://schemas.microsoft.com/office/drawing/2014/main" id="{4D4989BE-2A6B-EDF4-1E2E-14A98442CCB5}"/>
                      </a:ext>
                    </a:extLst>
                  </p:cNvPr>
                  <p:cNvSpPr>
                    <a:spLocks noChangeShapeType="1"/>
                  </p:cNvSpPr>
                  <p:nvPr/>
                </p:nvSpPr>
                <p:spPr bwMode="auto">
                  <a:xfrm>
                    <a:off x="404" y="1698"/>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2" name="Line 189">
                    <a:extLst>
                      <a:ext uri="{FF2B5EF4-FFF2-40B4-BE49-F238E27FC236}">
                        <a16:creationId xmlns:a16="http://schemas.microsoft.com/office/drawing/2014/main" id="{33A7CF34-EC17-C802-5C99-0C6E5B4EEF88}"/>
                      </a:ext>
                    </a:extLst>
                  </p:cNvPr>
                  <p:cNvSpPr>
                    <a:spLocks noChangeShapeType="1"/>
                  </p:cNvSpPr>
                  <p:nvPr/>
                </p:nvSpPr>
                <p:spPr bwMode="auto">
                  <a:xfrm>
                    <a:off x="440" y="1589"/>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132" name="Group 200">
                <a:extLst>
                  <a:ext uri="{FF2B5EF4-FFF2-40B4-BE49-F238E27FC236}">
                    <a16:creationId xmlns:a16="http://schemas.microsoft.com/office/drawing/2014/main" id="{BC1C1B20-31C1-C3A2-AB50-B1BBF651AE2E}"/>
                  </a:ext>
                </a:extLst>
              </p:cNvPr>
              <p:cNvGrpSpPr>
                <a:grpSpLocks/>
              </p:cNvGrpSpPr>
              <p:nvPr/>
            </p:nvGrpSpPr>
            <p:grpSpPr bwMode="auto">
              <a:xfrm>
                <a:off x="944" y="1358"/>
                <a:ext cx="70" cy="584"/>
                <a:chOff x="944" y="1358"/>
                <a:chExt cx="70" cy="584"/>
              </a:xfrm>
            </p:grpSpPr>
            <p:sp>
              <p:nvSpPr>
                <p:cNvPr id="44187" name="Line 192">
                  <a:extLst>
                    <a:ext uri="{FF2B5EF4-FFF2-40B4-BE49-F238E27FC236}">
                      <a16:creationId xmlns:a16="http://schemas.microsoft.com/office/drawing/2014/main" id="{14640F86-B4F8-09D7-98BF-57CB2C96C524}"/>
                    </a:ext>
                  </a:extLst>
                </p:cNvPr>
                <p:cNvSpPr>
                  <a:spLocks noChangeShapeType="1"/>
                </p:cNvSpPr>
                <p:nvPr/>
              </p:nvSpPr>
              <p:spPr bwMode="auto">
                <a:xfrm>
                  <a:off x="975" y="1359"/>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8" name="Line 193">
                  <a:extLst>
                    <a:ext uri="{FF2B5EF4-FFF2-40B4-BE49-F238E27FC236}">
                      <a16:creationId xmlns:a16="http://schemas.microsoft.com/office/drawing/2014/main" id="{E6268DD0-5A8A-535D-F6C1-D10E34EC7ACF}"/>
                    </a:ext>
                  </a:extLst>
                </p:cNvPr>
                <p:cNvSpPr>
                  <a:spLocks noChangeShapeType="1"/>
                </p:cNvSpPr>
                <p:nvPr/>
              </p:nvSpPr>
              <p:spPr bwMode="auto">
                <a:xfrm>
                  <a:off x="975" y="1733"/>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9" name="Line 194">
                  <a:extLst>
                    <a:ext uri="{FF2B5EF4-FFF2-40B4-BE49-F238E27FC236}">
                      <a16:creationId xmlns:a16="http://schemas.microsoft.com/office/drawing/2014/main" id="{C992EA83-4306-BC7E-F4E5-0E1CEFDB06E9}"/>
                    </a:ext>
                  </a:extLst>
                </p:cNvPr>
                <p:cNvSpPr>
                  <a:spLocks noChangeShapeType="1"/>
                </p:cNvSpPr>
                <p:nvPr/>
              </p:nvSpPr>
              <p:spPr bwMode="auto">
                <a:xfrm flipH="1">
                  <a:off x="982" y="1358"/>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0" name="Line 195">
                  <a:extLst>
                    <a:ext uri="{FF2B5EF4-FFF2-40B4-BE49-F238E27FC236}">
                      <a16:creationId xmlns:a16="http://schemas.microsoft.com/office/drawing/2014/main" id="{C3F977DF-2F5C-A6CD-AC81-8CA02A4B5783}"/>
                    </a:ext>
                  </a:extLst>
                </p:cNvPr>
                <p:cNvSpPr>
                  <a:spLocks noChangeShapeType="1"/>
                </p:cNvSpPr>
                <p:nvPr/>
              </p:nvSpPr>
              <p:spPr bwMode="auto">
                <a:xfrm flipH="1">
                  <a:off x="979" y="1942"/>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91" name="Group 199">
                  <a:extLst>
                    <a:ext uri="{FF2B5EF4-FFF2-40B4-BE49-F238E27FC236}">
                      <a16:creationId xmlns:a16="http://schemas.microsoft.com/office/drawing/2014/main" id="{734CDB12-7F36-34BA-D7A0-2A1EF91008AC}"/>
                    </a:ext>
                  </a:extLst>
                </p:cNvPr>
                <p:cNvGrpSpPr>
                  <a:grpSpLocks/>
                </p:cNvGrpSpPr>
                <p:nvPr/>
              </p:nvGrpSpPr>
              <p:grpSpPr bwMode="auto">
                <a:xfrm>
                  <a:off x="944" y="1588"/>
                  <a:ext cx="70" cy="139"/>
                  <a:chOff x="944" y="1588"/>
                  <a:chExt cx="70" cy="139"/>
                </a:xfrm>
              </p:grpSpPr>
              <p:sp>
                <p:nvSpPr>
                  <p:cNvPr id="44192" name="Line 196">
                    <a:extLst>
                      <a:ext uri="{FF2B5EF4-FFF2-40B4-BE49-F238E27FC236}">
                        <a16:creationId xmlns:a16="http://schemas.microsoft.com/office/drawing/2014/main" id="{7344F036-F1A1-799D-4324-E005AAF88317}"/>
                      </a:ext>
                    </a:extLst>
                  </p:cNvPr>
                  <p:cNvSpPr>
                    <a:spLocks noChangeShapeType="1"/>
                  </p:cNvSpPr>
                  <p:nvPr/>
                </p:nvSpPr>
                <p:spPr bwMode="auto">
                  <a:xfrm flipH="1">
                    <a:off x="944" y="1624"/>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3" name="Line 197">
                    <a:extLst>
                      <a:ext uri="{FF2B5EF4-FFF2-40B4-BE49-F238E27FC236}">
                        <a16:creationId xmlns:a16="http://schemas.microsoft.com/office/drawing/2014/main" id="{56082CAB-3E3E-1761-8F2C-CAFDC6D12853}"/>
                      </a:ext>
                    </a:extLst>
                  </p:cNvPr>
                  <p:cNvSpPr>
                    <a:spLocks noChangeShapeType="1"/>
                  </p:cNvSpPr>
                  <p:nvPr/>
                </p:nvSpPr>
                <p:spPr bwMode="auto">
                  <a:xfrm>
                    <a:off x="946" y="1697"/>
                    <a:ext cx="31" cy="3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4" name="Line 198">
                    <a:extLst>
                      <a:ext uri="{FF2B5EF4-FFF2-40B4-BE49-F238E27FC236}">
                        <a16:creationId xmlns:a16="http://schemas.microsoft.com/office/drawing/2014/main" id="{4A97D556-15A0-50E2-8016-F73E116D49B4}"/>
                      </a:ext>
                    </a:extLst>
                  </p:cNvPr>
                  <p:cNvSpPr>
                    <a:spLocks noChangeShapeType="1"/>
                  </p:cNvSpPr>
                  <p:nvPr/>
                </p:nvSpPr>
                <p:spPr bwMode="auto">
                  <a:xfrm>
                    <a:off x="981" y="1588"/>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133" name="Group 222">
                <a:extLst>
                  <a:ext uri="{FF2B5EF4-FFF2-40B4-BE49-F238E27FC236}">
                    <a16:creationId xmlns:a16="http://schemas.microsoft.com/office/drawing/2014/main" id="{2B9FA4B6-CB41-24DE-7E3B-49AC4B5908D5}"/>
                  </a:ext>
                </a:extLst>
              </p:cNvPr>
              <p:cNvGrpSpPr>
                <a:grpSpLocks/>
              </p:cNvGrpSpPr>
              <p:nvPr/>
            </p:nvGrpSpPr>
            <p:grpSpPr bwMode="auto">
              <a:xfrm>
                <a:off x="511" y="1366"/>
                <a:ext cx="409" cy="585"/>
                <a:chOff x="511" y="1366"/>
                <a:chExt cx="409" cy="585"/>
              </a:xfrm>
            </p:grpSpPr>
            <p:sp>
              <p:nvSpPr>
                <p:cNvPr id="44166" name="Line 201">
                  <a:extLst>
                    <a:ext uri="{FF2B5EF4-FFF2-40B4-BE49-F238E27FC236}">
                      <a16:creationId xmlns:a16="http://schemas.microsoft.com/office/drawing/2014/main" id="{ADD34DA7-3E17-6DFE-4A16-59F06381F2C0}"/>
                    </a:ext>
                  </a:extLst>
                </p:cNvPr>
                <p:cNvSpPr>
                  <a:spLocks noChangeShapeType="1"/>
                </p:cNvSpPr>
                <p:nvPr/>
              </p:nvSpPr>
              <p:spPr bwMode="auto">
                <a:xfrm>
                  <a:off x="762" y="1368"/>
                  <a:ext cx="0" cy="39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7" name="Line 202">
                  <a:extLst>
                    <a:ext uri="{FF2B5EF4-FFF2-40B4-BE49-F238E27FC236}">
                      <a16:creationId xmlns:a16="http://schemas.microsoft.com/office/drawing/2014/main" id="{17C0D73B-67CC-AD49-EBB6-108F5B8E1148}"/>
                    </a:ext>
                  </a:extLst>
                </p:cNvPr>
                <p:cNvSpPr>
                  <a:spLocks noChangeShapeType="1"/>
                </p:cNvSpPr>
                <p:nvPr/>
              </p:nvSpPr>
              <p:spPr bwMode="auto">
                <a:xfrm>
                  <a:off x="683" y="1551"/>
                  <a:ext cx="0" cy="39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8" name="Line 203">
                  <a:extLst>
                    <a:ext uri="{FF2B5EF4-FFF2-40B4-BE49-F238E27FC236}">
                      <a16:creationId xmlns:a16="http://schemas.microsoft.com/office/drawing/2014/main" id="{C18BD661-D1B2-6F84-7036-AC64D751DFBE}"/>
                    </a:ext>
                  </a:extLst>
                </p:cNvPr>
                <p:cNvSpPr>
                  <a:spLocks noChangeShapeType="1"/>
                </p:cNvSpPr>
                <p:nvPr/>
              </p:nvSpPr>
              <p:spPr bwMode="auto">
                <a:xfrm flipV="1">
                  <a:off x="638" y="1366"/>
                  <a:ext cx="111" cy="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9" name="Line 204">
                  <a:extLst>
                    <a:ext uri="{FF2B5EF4-FFF2-40B4-BE49-F238E27FC236}">
                      <a16:creationId xmlns:a16="http://schemas.microsoft.com/office/drawing/2014/main" id="{D766DFEE-93B4-F832-6A98-314C29F1F447}"/>
                    </a:ext>
                  </a:extLst>
                </p:cNvPr>
                <p:cNvSpPr>
                  <a:spLocks noChangeShapeType="1"/>
                </p:cNvSpPr>
                <p:nvPr/>
              </p:nvSpPr>
              <p:spPr bwMode="auto">
                <a:xfrm>
                  <a:off x="643" y="1951"/>
                  <a:ext cx="3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70" name="Group 208">
                  <a:extLst>
                    <a:ext uri="{FF2B5EF4-FFF2-40B4-BE49-F238E27FC236}">
                      <a16:creationId xmlns:a16="http://schemas.microsoft.com/office/drawing/2014/main" id="{904E289C-2FDA-733A-0E05-1062EC453122}"/>
                    </a:ext>
                  </a:extLst>
                </p:cNvPr>
                <p:cNvGrpSpPr>
                  <a:grpSpLocks/>
                </p:cNvGrpSpPr>
                <p:nvPr/>
              </p:nvGrpSpPr>
              <p:grpSpPr bwMode="auto">
                <a:xfrm>
                  <a:off x="511" y="1595"/>
                  <a:ext cx="69" cy="141"/>
                  <a:chOff x="511" y="1595"/>
                  <a:chExt cx="69" cy="141"/>
                </a:xfrm>
              </p:grpSpPr>
              <p:sp>
                <p:nvSpPr>
                  <p:cNvPr id="44184" name="Line 205">
                    <a:extLst>
                      <a:ext uri="{FF2B5EF4-FFF2-40B4-BE49-F238E27FC236}">
                        <a16:creationId xmlns:a16="http://schemas.microsoft.com/office/drawing/2014/main" id="{4E5354EC-1EAE-6084-6F4F-118D10B1A132}"/>
                      </a:ext>
                    </a:extLst>
                  </p:cNvPr>
                  <p:cNvSpPr>
                    <a:spLocks noChangeShapeType="1"/>
                  </p:cNvSpPr>
                  <p:nvPr/>
                </p:nvSpPr>
                <p:spPr bwMode="auto">
                  <a:xfrm flipH="1">
                    <a:off x="511" y="1632"/>
                    <a:ext cx="69"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5" name="Line 206">
                    <a:extLst>
                      <a:ext uri="{FF2B5EF4-FFF2-40B4-BE49-F238E27FC236}">
                        <a16:creationId xmlns:a16="http://schemas.microsoft.com/office/drawing/2014/main" id="{0D0C93BB-2152-82C6-93A1-25045334FCFD}"/>
                      </a:ext>
                    </a:extLst>
                  </p:cNvPr>
                  <p:cNvSpPr>
                    <a:spLocks noChangeShapeType="1"/>
                  </p:cNvSpPr>
                  <p:nvPr/>
                </p:nvSpPr>
                <p:spPr bwMode="auto">
                  <a:xfrm>
                    <a:off x="513" y="170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6" name="Line 207">
                    <a:extLst>
                      <a:ext uri="{FF2B5EF4-FFF2-40B4-BE49-F238E27FC236}">
                        <a16:creationId xmlns:a16="http://schemas.microsoft.com/office/drawing/2014/main" id="{05C92477-EE93-E2B6-F6B4-035DDADA9D8E}"/>
                      </a:ext>
                    </a:extLst>
                  </p:cNvPr>
                  <p:cNvSpPr>
                    <a:spLocks noChangeShapeType="1"/>
                  </p:cNvSpPr>
                  <p:nvPr/>
                </p:nvSpPr>
                <p:spPr bwMode="auto">
                  <a:xfrm>
                    <a:off x="549" y="1595"/>
                    <a:ext cx="29"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171" name="Group 212">
                  <a:extLst>
                    <a:ext uri="{FF2B5EF4-FFF2-40B4-BE49-F238E27FC236}">
                      <a16:creationId xmlns:a16="http://schemas.microsoft.com/office/drawing/2014/main" id="{BA26D59A-5125-3F22-C4A9-8A9E9EAB4062}"/>
                    </a:ext>
                  </a:extLst>
                </p:cNvPr>
                <p:cNvGrpSpPr>
                  <a:grpSpLocks/>
                </p:cNvGrpSpPr>
                <p:nvPr/>
              </p:nvGrpSpPr>
              <p:grpSpPr bwMode="auto">
                <a:xfrm>
                  <a:off x="850" y="1586"/>
                  <a:ext cx="70" cy="139"/>
                  <a:chOff x="850" y="1586"/>
                  <a:chExt cx="70" cy="139"/>
                </a:xfrm>
              </p:grpSpPr>
              <p:sp>
                <p:nvSpPr>
                  <p:cNvPr id="44181" name="Line 209">
                    <a:extLst>
                      <a:ext uri="{FF2B5EF4-FFF2-40B4-BE49-F238E27FC236}">
                        <a16:creationId xmlns:a16="http://schemas.microsoft.com/office/drawing/2014/main" id="{C9462D9C-3515-D82A-C17E-333BEB0DD2A5}"/>
                      </a:ext>
                    </a:extLst>
                  </p:cNvPr>
                  <p:cNvSpPr>
                    <a:spLocks noChangeShapeType="1"/>
                  </p:cNvSpPr>
                  <p:nvPr/>
                </p:nvSpPr>
                <p:spPr bwMode="auto">
                  <a:xfrm flipH="1">
                    <a:off x="850" y="1622"/>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2" name="Line 210">
                    <a:extLst>
                      <a:ext uri="{FF2B5EF4-FFF2-40B4-BE49-F238E27FC236}">
                        <a16:creationId xmlns:a16="http://schemas.microsoft.com/office/drawing/2014/main" id="{193F3F71-7AB0-BF12-EAD2-FC6BCC2AF766}"/>
                      </a:ext>
                    </a:extLst>
                  </p:cNvPr>
                  <p:cNvSpPr>
                    <a:spLocks noChangeShapeType="1"/>
                  </p:cNvSpPr>
                  <p:nvPr/>
                </p:nvSpPr>
                <p:spPr bwMode="auto">
                  <a:xfrm>
                    <a:off x="853" y="1693"/>
                    <a:ext cx="30"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3" name="Line 211">
                    <a:extLst>
                      <a:ext uri="{FF2B5EF4-FFF2-40B4-BE49-F238E27FC236}">
                        <a16:creationId xmlns:a16="http://schemas.microsoft.com/office/drawing/2014/main" id="{5EADFFF2-1300-40AD-63A2-F14F9E2422F2}"/>
                      </a:ext>
                    </a:extLst>
                  </p:cNvPr>
                  <p:cNvSpPr>
                    <a:spLocks noChangeShapeType="1"/>
                  </p:cNvSpPr>
                  <p:nvPr/>
                </p:nvSpPr>
                <p:spPr bwMode="auto">
                  <a:xfrm>
                    <a:off x="887" y="1586"/>
                    <a:ext cx="31" cy="3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72" name="Line 213">
                  <a:extLst>
                    <a:ext uri="{FF2B5EF4-FFF2-40B4-BE49-F238E27FC236}">
                      <a16:creationId xmlns:a16="http://schemas.microsoft.com/office/drawing/2014/main" id="{8532408F-5D1A-48BA-86A2-E08C5C9FAADA}"/>
                    </a:ext>
                  </a:extLst>
                </p:cNvPr>
                <p:cNvSpPr>
                  <a:spLocks noChangeShapeType="1"/>
                </p:cNvSpPr>
                <p:nvPr/>
              </p:nvSpPr>
              <p:spPr bwMode="auto">
                <a:xfrm flipV="1">
                  <a:off x="550" y="1548"/>
                  <a:ext cx="0" cy="4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3" name="Line 214">
                  <a:extLst>
                    <a:ext uri="{FF2B5EF4-FFF2-40B4-BE49-F238E27FC236}">
                      <a16:creationId xmlns:a16="http://schemas.microsoft.com/office/drawing/2014/main" id="{9A6E4D9D-9B00-B2DC-199F-2A30B79C6544}"/>
                    </a:ext>
                  </a:extLst>
                </p:cNvPr>
                <p:cNvSpPr>
                  <a:spLocks noChangeShapeType="1"/>
                </p:cNvSpPr>
                <p:nvPr/>
              </p:nvSpPr>
              <p:spPr bwMode="auto">
                <a:xfrm flipV="1">
                  <a:off x="547" y="1740"/>
                  <a:ext cx="0" cy="35"/>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4" name="Line 215">
                  <a:extLst>
                    <a:ext uri="{FF2B5EF4-FFF2-40B4-BE49-F238E27FC236}">
                      <a16:creationId xmlns:a16="http://schemas.microsoft.com/office/drawing/2014/main" id="{7F8C31D2-9E1F-7CAF-F768-A27B1C953A50}"/>
                    </a:ext>
                  </a:extLst>
                </p:cNvPr>
                <p:cNvSpPr>
                  <a:spLocks noChangeShapeType="1"/>
                </p:cNvSpPr>
                <p:nvPr/>
              </p:nvSpPr>
              <p:spPr bwMode="auto">
                <a:xfrm flipV="1">
                  <a:off x="890" y="1544"/>
                  <a:ext cx="0" cy="3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5" name="Line 216">
                  <a:extLst>
                    <a:ext uri="{FF2B5EF4-FFF2-40B4-BE49-F238E27FC236}">
                      <a16:creationId xmlns:a16="http://schemas.microsoft.com/office/drawing/2014/main" id="{86C9EF31-3E8B-FCDC-53F9-FF82A40465F5}"/>
                    </a:ext>
                  </a:extLst>
                </p:cNvPr>
                <p:cNvSpPr>
                  <a:spLocks noChangeShapeType="1"/>
                </p:cNvSpPr>
                <p:nvPr/>
              </p:nvSpPr>
              <p:spPr bwMode="auto">
                <a:xfrm flipV="1">
                  <a:off x="883" y="1735"/>
                  <a:ext cx="0" cy="3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6" name="Line 217">
                  <a:extLst>
                    <a:ext uri="{FF2B5EF4-FFF2-40B4-BE49-F238E27FC236}">
                      <a16:creationId xmlns:a16="http://schemas.microsoft.com/office/drawing/2014/main" id="{64DEFA83-92B0-C3EC-E2B7-0FBCE18ECD80}"/>
                    </a:ext>
                  </a:extLst>
                </p:cNvPr>
                <p:cNvSpPr>
                  <a:spLocks noChangeShapeType="1"/>
                </p:cNvSpPr>
                <p:nvPr/>
              </p:nvSpPr>
              <p:spPr bwMode="auto">
                <a:xfrm flipV="1">
                  <a:off x="606" y="1542"/>
                  <a:ext cx="229" cy="22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7" name="Line 218">
                  <a:extLst>
                    <a:ext uri="{FF2B5EF4-FFF2-40B4-BE49-F238E27FC236}">
                      <a16:creationId xmlns:a16="http://schemas.microsoft.com/office/drawing/2014/main" id="{27C23A14-408E-16E5-8165-5FA8560C4784}"/>
                    </a:ext>
                  </a:extLst>
                </p:cNvPr>
                <p:cNvSpPr>
                  <a:spLocks noChangeShapeType="1"/>
                </p:cNvSpPr>
                <p:nvPr/>
              </p:nvSpPr>
              <p:spPr bwMode="auto">
                <a:xfrm>
                  <a:off x="550" y="1550"/>
                  <a:ext cx="1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8" name="Line 219">
                  <a:extLst>
                    <a:ext uri="{FF2B5EF4-FFF2-40B4-BE49-F238E27FC236}">
                      <a16:creationId xmlns:a16="http://schemas.microsoft.com/office/drawing/2014/main" id="{D64FFB66-4F4E-3776-C23C-23AB773FF753}"/>
                    </a:ext>
                  </a:extLst>
                </p:cNvPr>
                <p:cNvSpPr>
                  <a:spLocks noChangeShapeType="1"/>
                </p:cNvSpPr>
                <p:nvPr/>
              </p:nvSpPr>
              <p:spPr bwMode="auto">
                <a:xfrm>
                  <a:off x="547" y="1775"/>
                  <a:ext cx="49"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9" name="Line 220">
                  <a:extLst>
                    <a:ext uri="{FF2B5EF4-FFF2-40B4-BE49-F238E27FC236}">
                      <a16:creationId xmlns:a16="http://schemas.microsoft.com/office/drawing/2014/main" id="{D569D19D-7675-37F5-7028-D4DEA78827A6}"/>
                    </a:ext>
                  </a:extLst>
                </p:cNvPr>
                <p:cNvSpPr>
                  <a:spLocks noChangeShapeType="1"/>
                </p:cNvSpPr>
                <p:nvPr/>
              </p:nvSpPr>
              <p:spPr bwMode="auto">
                <a:xfrm>
                  <a:off x="837" y="1546"/>
                  <a:ext cx="5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0" name="Line 221">
                  <a:extLst>
                    <a:ext uri="{FF2B5EF4-FFF2-40B4-BE49-F238E27FC236}">
                      <a16:creationId xmlns:a16="http://schemas.microsoft.com/office/drawing/2014/main" id="{6A949FBC-B15E-1008-1B4C-349E9139B16F}"/>
                    </a:ext>
                  </a:extLst>
                </p:cNvPr>
                <p:cNvSpPr>
                  <a:spLocks noChangeShapeType="1"/>
                </p:cNvSpPr>
                <p:nvPr/>
              </p:nvSpPr>
              <p:spPr bwMode="auto">
                <a:xfrm>
                  <a:off x="766" y="1774"/>
                  <a:ext cx="115" cy="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34" name="Rectangle 223">
                <a:extLst>
                  <a:ext uri="{FF2B5EF4-FFF2-40B4-BE49-F238E27FC236}">
                    <a16:creationId xmlns:a16="http://schemas.microsoft.com/office/drawing/2014/main" id="{0AC280E3-A57F-ADB5-AB23-0A63E4A8465B}"/>
                  </a:ext>
                </a:extLst>
              </p:cNvPr>
              <p:cNvSpPr>
                <a:spLocks noChangeArrowheads="1"/>
              </p:cNvSpPr>
              <p:nvPr/>
            </p:nvSpPr>
            <p:spPr bwMode="auto">
              <a:xfrm>
                <a:off x="231" y="1593"/>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35" name="Rectangle 224">
                <a:extLst>
                  <a:ext uri="{FF2B5EF4-FFF2-40B4-BE49-F238E27FC236}">
                    <a16:creationId xmlns:a16="http://schemas.microsoft.com/office/drawing/2014/main" id="{CFFF259E-32FD-F1D5-6B88-F0DD1E9FCD6A}"/>
                  </a:ext>
                </a:extLst>
              </p:cNvPr>
              <p:cNvSpPr>
                <a:spLocks noChangeArrowheads="1"/>
              </p:cNvSpPr>
              <p:nvPr/>
            </p:nvSpPr>
            <p:spPr bwMode="auto">
              <a:xfrm>
                <a:off x="328" y="1593"/>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36" name="Rectangle 225">
                <a:extLst>
                  <a:ext uri="{FF2B5EF4-FFF2-40B4-BE49-F238E27FC236}">
                    <a16:creationId xmlns:a16="http://schemas.microsoft.com/office/drawing/2014/main" id="{7337A590-D9BD-7482-E71D-0D56BC70C8FF}"/>
                  </a:ext>
                </a:extLst>
              </p:cNvPr>
              <p:cNvSpPr>
                <a:spLocks noChangeArrowheads="1"/>
              </p:cNvSpPr>
              <p:nvPr/>
            </p:nvSpPr>
            <p:spPr bwMode="auto">
              <a:xfrm>
                <a:off x="1220" y="1593"/>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37" name="Rectangle 226">
                <a:extLst>
                  <a:ext uri="{FF2B5EF4-FFF2-40B4-BE49-F238E27FC236}">
                    <a16:creationId xmlns:a16="http://schemas.microsoft.com/office/drawing/2014/main" id="{35E01CFA-AFA0-B5E3-B094-7285F81B33C2}"/>
                  </a:ext>
                </a:extLst>
              </p:cNvPr>
              <p:cNvSpPr>
                <a:spLocks noChangeArrowheads="1"/>
              </p:cNvSpPr>
              <p:nvPr/>
            </p:nvSpPr>
            <p:spPr bwMode="auto">
              <a:xfrm>
                <a:off x="1092" y="1593"/>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138" name="Group 237">
                <a:extLst>
                  <a:ext uri="{FF2B5EF4-FFF2-40B4-BE49-F238E27FC236}">
                    <a16:creationId xmlns:a16="http://schemas.microsoft.com/office/drawing/2014/main" id="{01A4682C-1A46-6DCA-EFDC-439137F7F631}"/>
                  </a:ext>
                </a:extLst>
              </p:cNvPr>
              <p:cNvGrpSpPr>
                <a:grpSpLocks/>
              </p:cNvGrpSpPr>
              <p:nvPr/>
            </p:nvGrpSpPr>
            <p:grpSpPr bwMode="auto">
              <a:xfrm>
                <a:off x="333" y="1495"/>
                <a:ext cx="762" cy="333"/>
                <a:chOff x="333" y="1495"/>
                <a:chExt cx="762" cy="333"/>
              </a:xfrm>
            </p:grpSpPr>
            <p:sp>
              <p:nvSpPr>
                <p:cNvPr id="44156" name="Line 227">
                  <a:extLst>
                    <a:ext uri="{FF2B5EF4-FFF2-40B4-BE49-F238E27FC236}">
                      <a16:creationId xmlns:a16="http://schemas.microsoft.com/office/drawing/2014/main" id="{DFB2447A-2507-7955-4CDB-30F79AC0C49C}"/>
                    </a:ext>
                  </a:extLst>
                </p:cNvPr>
                <p:cNvSpPr>
                  <a:spLocks noChangeShapeType="1"/>
                </p:cNvSpPr>
                <p:nvPr/>
              </p:nvSpPr>
              <p:spPr bwMode="auto">
                <a:xfrm flipV="1">
                  <a:off x="335" y="1495"/>
                  <a:ext cx="593"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7" name="Line 228">
                  <a:extLst>
                    <a:ext uri="{FF2B5EF4-FFF2-40B4-BE49-F238E27FC236}">
                      <a16:creationId xmlns:a16="http://schemas.microsoft.com/office/drawing/2014/main" id="{C24A184D-E70A-F0C7-27C5-50207C4FE473}"/>
                    </a:ext>
                  </a:extLst>
                </p:cNvPr>
                <p:cNvSpPr>
                  <a:spLocks noChangeShapeType="1"/>
                </p:cNvSpPr>
                <p:nvPr/>
              </p:nvSpPr>
              <p:spPr bwMode="auto">
                <a:xfrm>
                  <a:off x="934" y="1499"/>
                  <a:ext cx="0" cy="7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8" name="Line 229">
                  <a:extLst>
                    <a:ext uri="{FF2B5EF4-FFF2-40B4-BE49-F238E27FC236}">
                      <a16:creationId xmlns:a16="http://schemas.microsoft.com/office/drawing/2014/main" id="{6ABD3C98-AA2C-69FF-00D1-5703EC6B870E}"/>
                    </a:ext>
                  </a:extLst>
                </p:cNvPr>
                <p:cNvSpPr>
                  <a:spLocks noChangeShapeType="1"/>
                </p:cNvSpPr>
                <p:nvPr/>
              </p:nvSpPr>
              <p:spPr bwMode="auto">
                <a:xfrm>
                  <a:off x="938" y="1734"/>
                  <a:ext cx="0" cy="9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59" name="Group 233">
                  <a:extLst>
                    <a:ext uri="{FF2B5EF4-FFF2-40B4-BE49-F238E27FC236}">
                      <a16:creationId xmlns:a16="http://schemas.microsoft.com/office/drawing/2014/main" id="{F8019F8C-22C7-756A-D0F9-A1BB7C3927E4}"/>
                    </a:ext>
                  </a:extLst>
                </p:cNvPr>
                <p:cNvGrpSpPr>
                  <a:grpSpLocks/>
                </p:cNvGrpSpPr>
                <p:nvPr/>
              </p:nvGrpSpPr>
              <p:grpSpPr bwMode="auto">
                <a:xfrm>
                  <a:off x="900" y="1586"/>
                  <a:ext cx="70" cy="139"/>
                  <a:chOff x="900" y="1586"/>
                  <a:chExt cx="70" cy="139"/>
                </a:xfrm>
              </p:grpSpPr>
              <p:sp>
                <p:nvSpPr>
                  <p:cNvPr id="44163" name="Line 230">
                    <a:extLst>
                      <a:ext uri="{FF2B5EF4-FFF2-40B4-BE49-F238E27FC236}">
                        <a16:creationId xmlns:a16="http://schemas.microsoft.com/office/drawing/2014/main" id="{E11715ED-2FBA-9DE5-9282-C3E3D2A09BAE}"/>
                      </a:ext>
                    </a:extLst>
                  </p:cNvPr>
                  <p:cNvSpPr>
                    <a:spLocks noChangeShapeType="1"/>
                  </p:cNvSpPr>
                  <p:nvPr/>
                </p:nvSpPr>
                <p:spPr bwMode="auto">
                  <a:xfrm flipH="1">
                    <a:off x="900" y="1622"/>
                    <a:ext cx="7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4" name="Line 231">
                    <a:extLst>
                      <a:ext uri="{FF2B5EF4-FFF2-40B4-BE49-F238E27FC236}">
                        <a16:creationId xmlns:a16="http://schemas.microsoft.com/office/drawing/2014/main" id="{C5F9F47A-13C8-2295-AEDA-95BA82479997}"/>
                      </a:ext>
                    </a:extLst>
                  </p:cNvPr>
                  <p:cNvSpPr>
                    <a:spLocks noChangeShapeType="1"/>
                  </p:cNvSpPr>
                  <p:nvPr/>
                </p:nvSpPr>
                <p:spPr bwMode="auto">
                  <a:xfrm>
                    <a:off x="902" y="1693"/>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5" name="Line 232">
                    <a:extLst>
                      <a:ext uri="{FF2B5EF4-FFF2-40B4-BE49-F238E27FC236}">
                        <a16:creationId xmlns:a16="http://schemas.microsoft.com/office/drawing/2014/main" id="{FBFB465A-8BA8-6254-DB2E-FFCE1E228C08}"/>
                      </a:ext>
                    </a:extLst>
                  </p:cNvPr>
                  <p:cNvSpPr>
                    <a:spLocks noChangeShapeType="1"/>
                  </p:cNvSpPr>
                  <p:nvPr/>
                </p:nvSpPr>
                <p:spPr bwMode="auto">
                  <a:xfrm>
                    <a:off x="937" y="1586"/>
                    <a:ext cx="3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60" name="Line 234">
                  <a:extLst>
                    <a:ext uri="{FF2B5EF4-FFF2-40B4-BE49-F238E27FC236}">
                      <a16:creationId xmlns:a16="http://schemas.microsoft.com/office/drawing/2014/main" id="{DE2EA4CC-51C6-1BBF-4E12-29B7EAF77EB8}"/>
                    </a:ext>
                  </a:extLst>
                </p:cNvPr>
                <p:cNvSpPr>
                  <a:spLocks noChangeShapeType="1"/>
                </p:cNvSpPr>
                <p:nvPr/>
              </p:nvSpPr>
              <p:spPr bwMode="auto">
                <a:xfrm>
                  <a:off x="1095" y="1692"/>
                  <a:ext cx="0" cy="13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1" name="Line 235">
                  <a:extLst>
                    <a:ext uri="{FF2B5EF4-FFF2-40B4-BE49-F238E27FC236}">
                      <a16:creationId xmlns:a16="http://schemas.microsoft.com/office/drawing/2014/main" id="{40190D35-E91F-C0B8-76DF-39F094103256}"/>
                    </a:ext>
                  </a:extLst>
                </p:cNvPr>
                <p:cNvSpPr>
                  <a:spLocks noChangeShapeType="1"/>
                </p:cNvSpPr>
                <p:nvPr/>
              </p:nvSpPr>
              <p:spPr bwMode="auto">
                <a:xfrm flipH="1">
                  <a:off x="940" y="1828"/>
                  <a:ext cx="15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2" name="Line 236">
                  <a:extLst>
                    <a:ext uri="{FF2B5EF4-FFF2-40B4-BE49-F238E27FC236}">
                      <a16:creationId xmlns:a16="http://schemas.microsoft.com/office/drawing/2014/main" id="{E087DC92-B067-D7AA-5DD0-B2FFBC4E971B}"/>
                    </a:ext>
                  </a:extLst>
                </p:cNvPr>
                <p:cNvSpPr>
                  <a:spLocks noChangeShapeType="1"/>
                </p:cNvSpPr>
                <p:nvPr/>
              </p:nvSpPr>
              <p:spPr bwMode="auto">
                <a:xfrm flipV="1">
                  <a:off x="333" y="1499"/>
                  <a:ext cx="0" cy="8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139" name="Group 249">
                <a:extLst>
                  <a:ext uri="{FF2B5EF4-FFF2-40B4-BE49-F238E27FC236}">
                    <a16:creationId xmlns:a16="http://schemas.microsoft.com/office/drawing/2014/main" id="{E044130A-EA74-F629-9814-BB84A8A217FF}"/>
                  </a:ext>
                </a:extLst>
              </p:cNvPr>
              <p:cNvGrpSpPr>
                <a:grpSpLocks/>
              </p:cNvGrpSpPr>
              <p:nvPr/>
            </p:nvGrpSpPr>
            <p:grpSpPr bwMode="auto">
              <a:xfrm>
                <a:off x="237" y="1466"/>
                <a:ext cx="989" cy="419"/>
                <a:chOff x="237" y="1466"/>
                <a:chExt cx="989" cy="419"/>
              </a:xfrm>
            </p:grpSpPr>
            <p:sp>
              <p:nvSpPr>
                <p:cNvPr id="44145" name="Line 238">
                  <a:extLst>
                    <a:ext uri="{FF2B5EF4-FFF2-40B4-BE49-F238E27FC236}">
                      <a16:creationId xmlns:a16="http://schemas.microsoft.com/office/drawing/2014/main" id="{0B53A1DF-A297-D4AC-3B80-AE4425291C64}"/>
                    </a:ext>
                  </a:extLst>
                </p:cNvPr>
                <p:cNvSpPr>
                  <a:spLocks noChangeShapeType="1"/>
                </p:cNvSpPr>
                <p:nvPr/>
              </p:nvSpPr>
              <p:spPr bwMode="auto">
                <a:xfrm>
                  <a:off x="539" y="1885"/>
                  <a:ext cx="68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6" name="Line 239">
                  <a:extLst>
                    <a:ext uri="{FF2B5EF4-FFF2-40B4-BE49-F238E27FC236}">
                      <a16:creationId xmlns:a16="http://schemas.microsoft.com/office/drawing/2014/main" id="{97551C28-37E2-6F76-67ED-095E5B4FB21F}"/>
                    </a:ext>
                  </a:extLst>
                </p:cNvPr>
                <p:cNvSpPr>
                  <a:spLocks noChangeShapeType="1"/>
                </p:cNvSpPr>
                <p:nvPr/>
              </p:nvSpPr>
              <p:spPr bwMode="auto">
                <a:xfrm>
                  <a:off x="1226" y="1693"/>
                  <a:ext cx="0" cy="18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7" name="Line 240">
                  <a:extLst>
                    <a:ext uri="{FF2B5EF4-FFF2-40B4-BE49-F238E27FC236}">
                      <a16:creationId xmlns:a16="http://schemas.microsoft.com/office/drawing/2014/main" id="{38F4DF66-3C20-CD76-E159-B7F5BD3F4A16}"/>
                    </a:ext>
                  </a:extLst>
                </p:cNvPr>
                <p:cNvSpPr>
                  <a:spLocks noChangeShapeType="1"/>
                </p:cNvSpPr>
                <p:nvPr/>
              </p:nvSpPr>
              <p:spPr bwMode="auto">
                <a:xfrm>
                  <a:off x="488" y="1470"/>
                  <a:ext cx="0" cy="11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8" name="Line 241">
                  <a:extLst>
                    <a:ext uri="{FF2B5EF4-FFF2-40B4-BE49-F238E27FC236}">
                      <a16:creationId xmlns:a16="http://schemas.microsoft.com/office/drawing/2014/main" id="{6005AF9F-8A24-331D-1899-4BECF0185CEE}"/>
                    </a:ext>
                  </a:extLst>
                </p:cNvPr>
                <p:cNvSpPr>
                  <a:spLocks noChangeShapeType="1"/>
                </p:cNvSpPr>
                <p:nvPr/>
              </p:nvSpPr>
              <p:spPr bwMode="auto">
                <a:xfrm>
                  <a:off x="488" y="1738"/>
                  <a:ext cx="1" cy="9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9" name="Line 242">
                  <a:extLst>
                    <a:ext uri="{FF2B5EF4-FFF2-40B4-BE49-F238E27FC236}">
                      <a16:creationId xmlns:a16="http://schemas.microsoft.com/office/drawing/2014/main" id="{3B9106E0-DFB7-E124-AC49-10E5D70AF1F0}"/>
                    </a:ext>
                  </a:extLst>
                </p:cNvPr>
                <p:cNvSpPr>
                  <a:spLocks noChangeShapeType="1"/>
                </p:cNvSpPr>
                <p:nvPr/>
              </p:nvSpPr>
              <p:spPr bwMode="auto">
                <a:xfrm>
                  <a:off x="489" y="1839"/>
                  <a:ext cx="39" cy="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50" name="Group 246">
                  <a:extLst>
                    <a:ext uri="{FF2B5EF4-FFF2-40B4-BE49-F238E27FC236}">
                      <a16:creationId xmlns:a16="http://schemas.microsoft.com/office/drawing/2014/main" id="{5E787F92-1FA7-53F3-A174-6B0C65D2E4E3}"/>
                    </a:ext>
                  </a:extLst>
                </p:cNvPr>
                <p:cNvGrpSpPr>
                  <a:grpSpLocks/>
                </p:cNvGrpSpPr>
                <p:nvPr/>
              </p:nvGrpSpPr>
              <p:grpSpPr bwMode="auto">
                <a:xfrm>
                  <a:off x="452" y="1589"/>
                  <a:ext cx="69" cy="140"/>
                  <a:chOff x="452" y="1589"/>
                  <a:chExt cx="69" cy="140"/>
                </a:xfrm>
              </p:grpSpPr>
              <p:sp>
                <p:nvSpPr>
                  <p:cNvPr id="44153" name="Line 243">
                    <a:extLst>
                      <a:ext uri="{FF2B5EF4-FFF2-40B4-BE49-F238E27FC236}">
                        <a16:creationId xmlns:a16="http://schemas.microsoft.com/office/drawing/2014/main" id="{8F1409CB-65D4-DECB-AC06-51BD73AD7243}"/>
                      </a:ext>
                    </a:extLst>
                  </p:cNvPr>
                  <p:cNvSpPr>
                    <a:spLocks noChangeShapeType="1"/>
                  </p:cNvSpPr>
                  <p:nvPr/>
                </p:nvSpPr>
                <p:spPr bwMode="auto">
                  <a:xfrm flipH="1">
                    <a:off x="452" y="1625"/>
                    <a:ext cx="69"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4" name="Line 244">
                    <a:extLst>
                      <a:ext uri="{FF2B5EF4-FFF2-40B4-BE49-F238E27FC236}">
                        <a16:creationId xmlns:a16="http://schemas.microsoft.com/office/drawing/2014/main" id="{F7EA4327-6D82-E1BA-210F-3E0D1B72EDAF}"/>
                      </a:ext>
                    </a:extLst>
                  </p:cNvPr>
                  <p:cNvSpPr>
                    <a:spLocks noChangeShapeType="1"/>
                  </p:cNvSpPr>
                  <p:nvPr/>
                </p:nvSpPr>
                <p:spPr bwMode="auto">
                  <a:xfrm>
                    <a:off x="454" y="1698"/>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5" name="Line 245">
                    <a:extLst>
                      <a:ext uri="{FF2B5EF4-FFF2-40B4-BE49-F238E27FC236}">
                        <a16:creationId xmlns:a16="http://schemas.microsoft.com/office/drawing/2014/main" id="{CBC058DE-4085-60B6-0070-DCD6BA8F3FA1}"/>
                      </a:ext>
                    </a:extLst>
                  </p:cNvPr>
                  <p:cNvSpPr>
                    <a:spLocks noChangeShapeType="1"/>
                  </p:cNvSpPr>
                  <p:nvPr/>
                </p:nvSpPr>
                <p:spPr bwMode="auto">
                  <a:xfrm>
                    <a:off x="489" y="1589"/>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51" name="Line 247">
                  <a:extLst>
                    <a:ext uri="{FF2B5EF4-FFF2-40B4-BE49-F238E27FC236}">
                      <a16:creationId xmlns:a16="http://schemas.microsoft.com/office/drawing/2014/main" id="{D16C3513-15D9-C637-61DC-2E76903A8311}"/>
                    </a:ext>
                  </a:extLst>
                </p:cNvPr>
                <p:cNvSpPr>
                  <a:spLocks noChangeShapeType="1"/>
                </p:cNvSpPr>
                <p:nvPr/>
              </p:nvSpPr>
              <p:spPr bwMode="auto">
                <a:xfrm>
                  <a:off x="239" y="1466"/>
                  <a:ext cx="245"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2" name="Line 248">
                  <a:extLst>
                    <a:ext uri="{FF2B5EF4-FFF2-40B4-BE49-F238E27FC236}">
                      <a16:creationId xmlns:a16="http://schemas.microsoft.com/office/drawing/2014/main" id="{AC0CC318-256B-675C-F6D9-5AB0F03B55B8}"/>
                    </a:ext>
                  </a:extLst>
                </p:cNvPr>
                <p:cNvSpPr>
                  <a:spLocks noChangeShapeType="1"/>
                </p:cNvSpPr>
                <p:nvPr/>
              </p:nvSpPr>
              <p:spPr bwMode="auto">
                <a:xfrm flipV="1">
                  <a:off x="237" y="1469"/>
                  <a:ext cx="0" cy="11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40" name="Line 250">
                <a:extLst>
                  <a:ext uri="{FF2B5EF4-FFF2-40B4-BE49-F238E27FC236}">
                    <a16:creationId xmlns:a16="http://schemas.microsoft.com/office/drawing/2014/main" id="{FAB8E9E6-6099-B29E-4B63-99DCD592BD41}"/>
                  </a:ext>
                </a:extLst>
              </p:cNvPr>
              <p:cNvSpPr>
                <a:spLocks noChangeShapeType="1"/>
              </p:cNvSpPr>
              <p:nvPr/>
            </p:nvSpPr>
            <p:spPr bwMode="auto">
              <a:xfrm flipH="1">
                <a:off x="1101" y="1700"/>
                <a:ext cx="115" cy="115"/>
              </a:xfrm>
              <a:prstGeom prst="line">
                <a:avLst/>
              </a:prstGeom>
              <a:noFill/>
              <a:ln w="12700">
                <a:solidFill>
                  <a:srgbClr val="00279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1" name="Rectangle 251">
                <a:extLst>
                  <a:ext uri="{FF2B5EF4-FFF2-40B4-BE49-F238E27FC236}">
                    <a16:creationId xmlns:a16="http://schemas.microsoft.com/office/drawing/2014/main" id="{118050CD-98ED-B94D-618D-B019F8313731}"/>
                  </a:ext>
                </a:extLst>
              </p:cNvPr>
              <p:cNvSpPr>
                <a:spLocks noChangeArrowheads="1"/>
              </p:cNvSpPr>
              <p:nvPr/>
            </p:nvSpPr>
            <p:spPr bwMode="auto">
              <a:xfrm>
                <a:off x="811" y="1593"/>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42" name="Rectangle 252">
                <a:extLst>
                  <a:ext uri="{FF2B5EF4-FFF2-40B4-BE49-F238E27FC236}">
                    <a16:creationId xmlns:a16="http://schemas.microsoft.com/office/drawing/2014/main" id="{3898640E-F656-D8C9-081A-8DF4B1281845}"/>
                  </a:ext>
                </a:extLst>
              </p:cNvPr>
              <p:cNvSpPr>
                <a:spLocks noChangeArrowheads="1"/>
              </p:cNvSpPr>
              <p:nvPr/>
            </p:nvSpPr>
            <p:spPr bwMode="auto">
              <a:xfrm>
                <a:off x="630" y="1593"/>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43" name="Rectangle 253">
                <a:extLst>
                  <a:ext uri="{FF2B5EF4-FFF2-40B4-BE49-F238E27FC236}">
                    <a16:creationId xmlns:a16="http://schemas.microsoft.com/office/drawing/2014/main" id="{4484477E-8D5B-B9C8-E56E-287E4C4123AB}"/>
                  </a:ext>
                </a:extLst>
              </p:cNvPr>
              <p:cNvSpPr>
                <a:spLocks noChangeArrowheads="1"/>
              </p:cNvSpPr>
              <p:nvPr/>
            </p:nvSpPr>
            <p:spPr bwMode="auto">
              <a:xfrm>
                <a:off x="720" y="1593"/>
                <a:ext cx="11"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144" name="Rectangle 254">
                <a:extLst>
                  <a:ext uri="{FF2B5EF4-FFF2-40B4-BE49-F238E27FC236}">
                    <a16:creationId xmlns:a16="http://schemas.microsoft.com/office/drawing/2014/main" id="{74BC3057-7AB0-A3A6-43A3-174C63706978}"/>
                  </a:ext>
                </a:extLst>
              </p:cNvPr>
              <p:cNvSpPr>
                <a:spLocks noChangeArrowheads="1"/>
              </p:cNvSpPr>
              <p:nvPr/>
            </p:nvSpPr>
            <p:spPr bwMode="auto">
              <a:xfrm>
                <a:off x="543" y="1648"/>
                <a:ext cx="3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K  Y  Z</a:t>
                </a:r>
              </a:p>
            </p:txBody>
          </p:sp>
        </p:grpSp>
      </p:grpSp>
      <p:grpSp>
        <p:nvGrpSpPr>
          <p:cNvPr id="44049" name="Group 328">
            <a:extLst>
              <a:ext uri="{FF2B5EF4-FFF2-40B4-BE49-F238E27FC236}">
                <a16:creationId xmlns:a16="http://schemas.microsoft.com/office/drawing/2014/main" id="{D8589963-1561-D20E-90F8-52CD5AD9FB33}"/>
              </a:ext>
            </a:extLst>
          </p:cNvPr>
          <p:cNvGrpSpPr>
            <a:grpSpLocks/>
          </p:cNvGrpSpPr>
          <p:nvPr/>
        </p:nvGrpSpPr>
        <p:grpSpPr bwMode="auto">
          <a:xfrm>
            <a:off x="6956425" y="1587500"/>
            <a:ext cx="2009775" cy="2052638"/>
            <a:chOff x="4382" y="1000"/>
            <a:chExt cx="1266" cy="1293"/>
          </a:xfrm>
        </p:grpSpPr>
        <p:sp>
          <p:nvSpPr>
            <p:cNvPr id="44050" name="Oval 257">
              <a:extLst>
                <a:ext uri="{FF2B5EF4-FFF2-40B4-BE49-F238E27FC236}">
                  <a16:creationId xmlns:a16="http://schemas.microsoft.com/office/drawing/2014/main" id="{435CD03E-7A98-DE1E-4E23-D9FD82F1CD4D}"/>
                </a:ext>
              </a:extLst>
            </p:cNvPr>
            <p:cNvSpPr>
              <a:spLocks noChangeArrowheads="1"/>
            </p:cNvSpPr>
            <p:nvPr/>
          </p:nvSpPr>
          <p:spPr bwMode="auto">
            <a:xfrm>
              <a:off x="4382" y="1000"/>
              <a:ext cx="1266" cy="129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051" name="Group 327">
              <a:extLst>
                <a:ext uri="{FF2B5EF4-FFF2-40B4-BE49-F238E27FC236}">
                  <a16:creationId xmlns:a16="http://schemas.microsoft.com/office/drawing/2014/main" id="{166C2F3C-04ED-0520-14D3-4B0839DA20D0}"/>
                </a:ext>
              </a:extLst>
            </p:cNvPr>
            <p:cNvGrpSpPr>
              <a:grpSpLocks/>
            </p:cNvGrpSpPr>
            <p:nvPr/>
          </p:nvGrpSpPr>
          <p:grpSpPr bwMode="auto">
            <a:xfrm>
              <a:off x="4536" y="1242"/>
              <a:ext cx="958" cy="808"/>
              <a:chOff x="4536" y="1242"/>
              <a:chExt cx="958" cy="808"/>
            </a:xfrm>
          </p:grpSpPr>
          <p:sp>
            <p:nvSpPr>
              <p:cNvPr id="44052" name="Line 258">
                <a:extLst>
                  <a:ext uri="{FF2B5EF4-FFF2-40B4-BE49-F238E27FC236}">
                    <a16:creationId xmlns:a16="http://schemas.microsoft.com/office/drawing/2014/main" id="{E614CC40-5AE7-B1E5-1BA1-1BE4F3DE3117}"/>
                  </a:ext>
                </a:extLst>
              </p:cNvPr>
              <p:cNvSpPr>
                <a:spLocks noChangeShapeType="1"/>
              </p:cNvSpPr>
              <p:nvPr/>
            </p:nvSpPr>
            <p:spPr bwMode="auto">
              <a:xfrm>
                <a:off x="4715" y="1359"/>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3" name="Line 259">
                <a:extLst>
                  <a:ext uri="{FF2B5EF4-FFF2-40B4-BE49-F238E27FC236}">
                    <a16:creationId xmlns:a16="http://schemas.microsoft.com/office/drawing/2014/main" id="{61FF4501-307D-A05C-0428-15202B74C44A}"/>
                  </a:ext>
                </a:extLst>
              </p:cNvPr>
              <p:cNvSpPr>
                <a:spLocks noChangeShapeType="1"/>
              </p:cNvSpPr>
              <p:nvPr/>
            </p:nvSpPr>
            <p:spPr bwMode="auto">
              <a:xfrm>
                <a:off x="4714" y="1946"/>
                <a:ext cx="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4" name="Line 260">
                <a:extLst>
                  <a:ext uri="{FF2B5EF4-FFF2-40B4-BE49-F238E27FC236}">
                    <a16:creationId xmlns:a16="http://schemas.microsoft.com/office/drawing/2014/main" id="{364F550D-645C-0453-1D0A-19192108C459}"/>
                  </a:ext>
                </a:extLst>
              </p:cNvPr>
              <p:cNvSpPr>
                <a:spLocks noChangeShapeType="1"/>
              </p:cNvSpPr>
              <p:nvPr/>
            </p:nvSpPr>
            <p:spPr bwMode="auto">
              <a:xfrm>
                <a:off x="4651" y="1831"/>
                <a:ext cx="13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5" name="Rectangle 261">
                <a:extLst>
                  <a:ext uri="{FF2B5EF4-FFF2-40B4-BE49-F238E27FC236}">
                    <a16:creationId xmlns:a16="http://schemas.microsoft.com/office/drawing/2014/main" id="{1B21C012-E6A6-0444-AE04-5BDA39902DF5}"/>
                  </a:ext>
                </a:extLst>
              </p:cNvPr>
              <p:cNvSpPr>
                <a:spLocks noChangeArrowheads="1"/>
              </p:cNvSpPr>
              <p:nvPr/>
            </p:nvSpPr>
            <p:spPr bwMode="auto">
              <a:xfrm>
                <a:off x="4689" y="1905"/>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56" name="Rectangle 262">
                <a:extLst>
                  <a:ext uri="{FF2B5EF4-FFF2-40B4-BE49-F238E27FC236}">
                    <a16:creationId xmlns:a16="http://schemas.microsoft.com/office/drawing/2014/main" id="{6984603B-C905-878C-1CA0-8E40197A43DB}"/>
                  </a:ext>
                </a:extLst>
              </p:cNvPr>
              <p:cNvSpPr>
                <a:spLocks noChangeArrowheads="1"/>
              </p:cNvSpPr>
              <p:nvPr/>
            </p:nvSpPr>
            <p:spPr bwMode="auto">
              <a:xfrm>
                <a:off x="5317" y="1905"/>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57" name="Rectangle 263">
                <a:extLst>
                  <a:ext uri="{FF2B5EF4-FFF2-40B4-BE49-F238E27FC236}">
                    <a16:creationId xmlns:a16="http://schemas.microsoft.com/office/drawing/2014/main" id="{8CC7EB0F-9BD7-A319-A297-195AEDC85EA2}"/>
                  </a:ext>
                </a:extLst>
              </p:cNvPr>
              <p:cNvSpPr>
                <a:spLocks noChangeArrowheads="1"/>
              </p:cNvSpPr>
              <p:nvPr/>
            </p:nvSpPr>
            <p:spPr bwMode="auto">
              <a:xfrm>
                <a:off x="4912" y="1906"/>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58" name="Rectangle 264">
                <a:extLst>
                  <a:ext uri="{FF2B5EF4-FFF2-40B4-BE49-F238E27FC236}">
                    <a16:creationId xmlns:a16="http://schemas.microsoft.com/office/drawing/2014/main" id="{BB02EAEE-A5B7-FE4D-FBBD-C41BC312A9D2}"/>
                  </a:ext>
                </a:extLst>
              </p:cNvPr>
              <p:cNvSpPr>
                <a:spLocks noChangeArrowheads="1"/>
              </p:cNvSpPr>
              <p:nvPr/>
            </p:nvSpPr>
            <p:spPr bwMode="auto">
              <a:xfrm>
                <a:off x="4677" y="1242"/>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59" name="Rectangle 265">
                <a:extLst>
                  <a:ext uri="{FF2B5EF4-FFF2-40B4-BE49-F238E27FC236}">
                    <a16:creationId xmlns:a16="http://schemas.microsoft.com/office/drawing/2014/main" id="{6C7230E7-58F6-2EEE-B5EC-AEB3DEF7F480}"/>
                  </a:ext>
                </a:extLst>
              </p:cNvPr>
              <p:cNvSpPr>
                <a:spLocks noChangeArrowheads="1"/>
              </p:cNvSpPr>
              <p:nvPr/>
            </p:nvSpPr>
            <p:spPr bwMode="auto">
              <a:xfrm>
                <a:off x="5326" y="1242"/>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60" name="Rectangle 266">
                <a:extLst>
                  <a:ext uri="{FF2B5EF4-FFF2-40B4-BE49-F238E27FC236}">
                    <a16:creationId xmlns:a16="http://schemas.microsoft.com/office/drawing/2014/main" id="{C4223888-F126-52E7-F40B-EAE7F7E47F84}"/>
                  </a:ext>
                </a:extLst>
              </p:cNvPr>
              <p:cNvSpPr>
                <a:spLocks noChangeArrowheads="1"/>
              </p:cNvSpPr>
              <p:nvPr/>
            </p:nvSpPr>
            <p:spPr bwMode="auto">
              <a:xfrm>
                <a:off x="4914" y="1242"/>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4061" name="Group 275">
                <a:extLst>
                  <a:ext uri="{FF2B5EF4-FFF2-40B4-BE49-F238E27FC236}">
                    <a16:creationId xmlns:a16="http://schemas.microsoft.com/office/drawing/2014/main" id="{B5A788F1-1EC8-59BE-9248-E20757E4D748}"/>
                  </a:ext>
                </a:extLst>
              </p:cNvPr>
              <p:cNvGrpSpPr>
                <a:grpSpLocks/>
              </p:cNvGrpSpPr>
              <p:nvPr/>
            </p:nvGrpSpPr>
            <p:grpSpPr bwMode="auto">
              <a:xfrm>
                <a:off x="4704" y="1359"/>
                <a:ext cx="71" cy="584"/>
                <a:chOff x="4704" y="1359"/>
                <a:chExt cx="71" cy="584"/>
              </a:xfrm>
            </p:grpSpPr>
            <p:sp>
              <p:nvSpPr>
                <p:cNvPr id="44113" name="Line 267">
                  <a:extLst>
                    <a:ext uri="{FF2B5EF4-FFF2-40B4-BE49-F238E27FC236}">
                      <a16:creationId xmlns:a16="http://schemas.microsoft.com/office/drawing/2014/main" id="{18E0007B-4D74-A941-5263-69D3CC6B4D8F}"/>
                    </a:ext>
                  </a:extLst>
                </p:cNvPr>
                <p:cNvSpPr>
                  <a:spLocks noChangeShapeType="1"/>
                </p:cNvSpPr>
                <p:nvPr/>
              </p:nvSpPr>
              <p:spPr bwMode="auto">
                <a:xfrm>
                  <a:off x="4743" y="1360"/>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4" name="Line 268">
                  <a:extLst>
                    <a:ext uri="{FF2B5EF4-FFF2-40B4-BE49-F238E27FC236}">
                      <a16:creationId xmlns:a16="http://schemas.microsoft.com/office/drawing/2014/main" id="{A1F2D833-1AEB-D303-C781-ADACFBC89C07}"/>
                    </a:ext>
                  </a:extLst>
                </p:cNvPr>
                <p:cNvSpPr>
                  <a:spLocks noChangeShapeType="1"/>
                </p:cNvSpPr>
                <p:nvPr/>
              </p:nvSpPr>
              <p:spPr bwMode="auto">
                <a:xfrm>
                  <a:off x="4743" y="1734"/>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5" name="Line 269">
                  <a:extLst>
                    <a:ext uri="{FF2B5EF4-FFF2-40B4-BE49-F238E27FC236}">
                      <a16:creationId xmlns:a16="http://schemas.microsoft.com/office/drawing/2014/main" id="{73F14E6E-66F7-4925-2A71-F6C749875778}"/>
                    </a:ext>
                  </a:extLst>
                </p:cNvPr>
                <p:cNvSpPr>
                  <a:spLocks noChangeShapeType="1"/>
                </p:cNvSpPr>
                <p:nvPr/>
              </p:nvSpPr>
              <p:spPr bwMode="auto">
                <a:xfrm>
                  <a:off x="4709" y="1359"/>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6" name="Line 270">
                  <a:extLst>
                    <a:ext uri="{FF2B5EF4-FFF2-40B4-BE49-F238E27FC236}">
                      <a16:creationId xmlns:a16="http://schemas.microsoft.com/office/drawing/2014/main" id="{9BB99FBC-CE53-7FD0-DBB2-A84081D3CADC}"/>
                    </a:ext>
                  </a:extLst>
                </p:cNvPr>
                <p:cNvSpPr>
                  <a:spLocks noChangeShapeType="1"/>
                </p:cNvSpPr>
                <p:nvPr/>
              </p:nvSpPr>
              <p:spPr bwMode="auto">
                <a:xfrm>
                  <a:off x="4717" y="1943"/>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17" name="Group 274">
                  <a:extLst>
                    <a:ext uri="{FF2B5EF4-FFF2-40B4-BE49-F238E27FC236}">
                      <a16:creationId xmlns:a16="http://schemas.microsoft.com/office/drawing/2014/main" id="{F390B867-6BD1-73E2-1094-D9337254CE18}"/>
                    </a:ext>
                  </a:extLst>
                </p:cNvPr>
                <p:cNvGrpSpPr>
                  <a:grpSpLocks/>
                </p:cNvGrpSpPr>
                <p:nvPr/>
              </p:nvGrpSpPr>
              <p:grpSpPr bwMode="auto">
                <a:xfrm>
                  <a:off x="4704" y="1589"/>
                  <a:ext cx="71" cy="139"/>
                  <a:chOff x="4704" y="1589"/>
                  <a:chExt cx="71" cy="139"/>
                </a:xfrm>
              </p:grpSpPr>
              <p:sp>
                <p:nvSpPr>
                  <p:cNvPr id="44118" name="Line 271">
                    <a:extLst>
                      <a:ext uri="{FF2B5EF4-FFF2-40B4-BE49-F238E27FC236}">
                        <a16:creationId xmlns:a16="http://schemas.microsoft.com/office/drawing/2014/main" id="{82886AEB-6575-F066-7D69-AEBBABA3FEAC}"/>
                      </a:ext>
                    </a:extLst>
                  </p:cNvPr>
                  <p:cNvSpPr>
                    <a:spLocks noChangeShapeType="1"/>
                  </p:cNvSpPr>
                  <p:nvPr/>
                </p:nvSpPr>
                <p:spPr bwMode="auto">
                  <a:xfrm flipH="1">
                    <a:off x="4704" y="1625"/>
                    <a:ext cx="71"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9" name="Line 272">
                    <a:extLst>
                      <a:ext uri="{FF2B5EF4-FFF2-40B4-BE49-F238E27FC236}">
                        <a16:creationId xmlns:a16="http://schemas.microsoft.com/office/drawing/2014/main" id="{8105CCAA-D41C-FDB0-9450-FC9D7DFB84FD}"/>
                      </a:ext>
                    </a:extLst>
                  </p:cNvPr>
                  <p:cNvSpPr>
                    <a:spLocks noChangeShapeType="1"/>
                  </p:cNvSpPr>
                  <p:nvPr/>
                </p:nvSpPr>
                <p:spPr bwMode="auto">
                  <a:xfrm>
                    <a:off x="4707" y="1698"/>
                    <a:ext cx="30" cy="3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0" name="Line 273">
                    <a:extLst>
                      <a:ext uri="{FF2B5EF4-FFF2-40B4-BE49-F238E27FC236}">
                        <a16:creationId xmlns:a16="http://schemas.microsoft.com/office/drawing/2014/main" id="{A00740A5-2761-0A85-1858-85AAF760482B}"/>
                      </a:ext>
                    </a:extLst>
                  </p:cNvPr>
                  <p:cNvSpPr>
                    <a:spLocks noChangeShapeType="1"/>
                  </p:cNvSpPr>
                  <p:nvPr/>
                </p:nvSpPr>
                <p:spPr bwMode="auto">
                  <a:xfrm>
                    <a:off x="4742" y="1589"/>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062" name="Line 276">
                <a:extLst>
                  <a:ext uri="{FF2B5EF4-FFF2-40B4-BE49-F238E27FC236}">
                    <a16:creationId xmlns:a16="http://schemas.microsoft.com/office/drawing/2014/main" id="{77255D11-B3A3-D01D-C48A-CE4236751A33}"/>
                  </a:ext>
                </a:extLst>
              </p:cNvPr>
              <p:cNvSpPr>
                <a:spLocks noChangeShapeType="1"/>
              </p:cNvSpPr>
              <p:nvPr/>
            </p:nvSpPr>
            <p:spPr bwMode="auto">
              <a:xfrm>
                <a:off x="4545" y="1511"/>
                <a:ext cx="24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3" name="Line 277">
                <a:extLst>
                  <a:ext uri="{FF2B5EF4-FFF2-40B4-BE49-F238E27FC236}">
                    <a16:creationId xmlns:a16="http://schemas.microsoft.com/office/drawing/2014/main" id="{EAC5B586-FDCD-AF14-8DA5-A2271119C76C}"/>
                  </a:ext>
                </a:extLst>
              </p:cNvPr>
              <p:cNvSpPr>
                <a:spLocks noChangeShapeType="1"/>
              </p:cNvSpPr>
              <p:nvPr/>
            </p:nvSpPr>
            <p:spPr bwMode="auto">
              <a:xfrm>
                <a:off x="4543" y="1513"/>
                <a:ext cx="0" cy="9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4" name="Line 278">
                <a:extLst>
                  <a:ext uri="{FF2B5EF4-FFF2-40B4-BE49-F238E27FC236}">
                    <a16:creationId xmlns:a16="http://schemas.microsoft.com/office/drawing/2014/main" id="{B47F2D32-8B1E-40A0-B934-9BC3F7DF3CBF}"/>
                  </a:ext>
                </a:extLst>
              </p:cNvPr>
              <p:cNvSpPr>
                <a:spLocks noChangeShapeType="1"/>
              </p:cNvSpPr>
              <p:nvPr/>
            </p:nvSpPr>
            <p:spPr bwMode="auto">
              <a:xfrm flipH="1">
                <a:off x="4790" y="1513"/>
                <a:ext cx="1" cy="6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5" name="Line 279">
                <a:extLst>
                  <a:ext uri="{FF2B5EF4-FFF2-40B4-BE49-F238E27FC236}">
                    <a16:creationId xmlns:a16="http://schemas.microsoft.com/office/drawing/2014/main" id="{6619D6F3-C7A8-9067-BF32-EEE35D1F4FBE}"/>
                  </a:ext>
                </a:extLst>
              </p:cNvPr>
              <p:cNvSpPr>
                <a:spLocks noChangeShapeType="1"/>
              </p:cNvSpPr>
              <p:nvPr/>
            </p:nvSpPr>
            <p:spPr bwMode="auto">
              <a:xfrm>
                <a:off x="4790" y="1735"/>
                <a:ext cx="1" cy="9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66" name="Group 283">
                <a:extLst>
                  <a:ext uri="{FF2B5EF4-FFF2-40B4-BE49-F238E27FC236}">
                    <a16:creationId xmlns:a16="http://schemas.microsoft.com/office/drawing/2014/main" id="{A7C6A336-2353-C4BE-2A4D-D6CF04100133}"/>
                  </a:ext>
                </a:extLst>
              </p:cNvPr>
              <p:cNvGrpSpPr>
                <a:grpSpLocks/>
              </p:cNvGrpSpPr>
              <p:nvPr/>
            </p:nvGrpSpPr>
            <p:grpSpPr bwMode="auto">
              <a:xfrm>
                <a:off x="4754" y="1589"/>
                <a:ext cx="69" cy="139"/>
                <a:chOff x="4754" y="1589"/>
                <a:chExt cx="69" cy="139"/>
              </a:xfrm>
            </p:grpSpPr>
            <p:sp>
              <p:nvSpPr>
                <p:cNvPr id="44110" name="Line 280">
                  <a:extLst>
                    <a:ext uri="{FF2B5EF4-FFF2-40B4-BE49-F238E27FC236}">
                      <a16:creationId xmlns:a16="http://schemas.microsoft.com/office/drawing/2014/main" id="{C538F48B-031F-9AB5-373A-E21BB3CB6108}"/>
                    </a:ext>
                  </a:extLst>
                </p:cNvPr>
                <p:cNvSpPr>
                  <a:spLocks noChangeShapeType="1"/>
                </p:cNvSpPr>
                <p:nvPr/>
              </p:nvSpPr>
              <p:spPr bwMode="auto">
                <a:xfrm flipH="1">
                  <a:off x="4754" y="1625"/>
                  <a:ext cx="69"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1" name="Line 281">
                  <a:extLst>
                    <a:ext uri="{FF2B5EF4-FFF2-40B4-BE49-F238E27FC236}">
                      <a16:creationId xmlns:a16="http://schemas.microsoft.com/office/drawing/2014/main" id="{9BB4B35B-F76E-17C9-76A7-4C61AB4E7600}"/>
                    </a:ext>
                  </a:extLst>
                </p:cNvPr>
                <p:cNvSpPr>
                  <a:spLocks noChangeShapeType="1"/>
                </p:cNvSpPr>
                <p:nvPr/>
              </p:nvSpPr>
              <p:spPr bwMode="auto">
                <a:xfrm>
                  <a:off x="4756" y="1698"/>
                  <a:ext cx="3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2" name="Line 282">
                  <a:extLst>
                    <a:ext uri="{FF2B5EF4-FFF2-40B4-BE49-F238E27FC236}">
                      <a16:creationId xmlns:a16="http://schemas.microsoft.com/office/drawing/2014/main" id="{B81B5D53-A2BC-E437-5BB2-3E262703DBC1}"/>
                    </a:ext>
                  </a:extLst>
                </p:cNvPr>
                <p:cNvSpPr>
                  <a:spLocks noChangeShapeType="1"/>
                </p:cNvSpPr>
                <p:nvPr/>
              </p:nvSpPr>
              <p:spPr bwMode="auto">
                <a:xfrm>
                  <a:off x="4791" y="1589"/>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067" name="Group 292">
                <a:extLst>
                  <a:ext uri="{FF2B5EF4-FFF2-40B4-BE49-F238E27FC236}">
                    <a16:creationId xmlns:a16="http://schemas.microsoft.com/office/drawing/2014/main" id="{CA8C4CEE-6A7E-B8F0-40D1-4D5147A44561}"/>
                  </a:ext>
                </a:extLst>
              </p:cNvPr>
              <p:cNvGrpSpPr>
                <a:grpSpLocks/>
              </p:cNvGrpSpPr>
              <p:nvPr/>
            </p:nvGrpSpPr>
            <p:grpSpPr bwMode="auto">
              <a:xfrm>
                <a:off x="5246" y="1358"/>
                <a:ext cx="70" cy="584"/>
                <a:chOff x="5246" y="1358"/>
                <a:chExt cx="70" cy="584"/>
              </a:xfrm>
            </p:grpSpPr>
            <p:sp>
              <p:nvSpPr>
                <p:cNvPr id="44102" name="Line 284">
                  <a:extLst>
                    <a:ext uri="{FF2B5EF4-FFF2-40B4-BE49-F238E27FC236}">
                      <a16:creationId xmlns:a16="http://schemas.microsoft.com/office/drawing/2014/main" id="{1BD19CE5-1224-0BE1-B4D5-1769AD1858DB}"/>
                    </a:ext>
                  </a:extLst>
                </p:cNvPr>
                <p:cNvSpPr>
                  <a:spLocks noChangeShapeType="1"/>
                </p:cNvSpPr>
                <p:nvPr/>
              </p:nvSpPr>
              <p:spPr bwMode="auto">
                <a:xfrm>
                  <a:off x="5278" y="1359"/>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3" name="Line 285">
                  <a:extLst>
                    <a:ext uri="{FF2B5EF4-FFF2-40B4-BE49-F238E27FC236}">
                      <a16:creationId xmlns:a16="http://schemas.microsoft.com/office/drawing/2014/main" id="{560C7D94-2E99-A1C3-0170-9A71A6712159}"/>
                    </a:ext>
                  </a:extLst>
                </p:cNvPr>
                <p:cNvSpPr>
                  <a:spLocks noChangeShapeType="1"/>
                </p:cNvSpPr>
                <p:nvPr/>
              </p:nvSpPr>
              <p:spPr bwMode="auto">
                <a:xfrm>
                  <a:off x="5278" y="1733"/>
                  <a:ext cx="0" cy="20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4" name="Line 286">
                  <a:extLst>
                    <a:ext uri="{FF2B5EF4-FFF2-40B4-BE49-F238E27FC236}">
                      <a16:creationId xmlns:a16="http://schemas.microsoft.com/office/drawing/2014/main" id="{9861A6D8-6902-24AD-C39E-0FD6CC4B715D}"/>
                    </a:ext>
                  </a:extLst>
                </p:cNvPr>
                <p:cNvSpPr>
                  <a:spLocks noChangeShapeType="1"/>
                </p:cNvSpPr>
                <p:nvPr/>
              </p:nvSpPr>
              <p:spPr bwMode="auto">
                <a:xfrm flipH="1">
                  <a:off x="5284" y="1358"/>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5" name="Line 287">
                  <a:extLst>
                    <a:ext uri="{FF2B5EF4-FFF2-40B4-BE49-F238E27FC236}">
                      <a16:creationId xmlns:a16="http://schemas.microsoft.com/office/drawing/2014/main" id="{0FEEC252-D4CA-05C2-DC66-81BFE0C0CE12}"/>
                    </a:ext>
                  </a:extLst>
                </p:cNvPr>
                <p:cNvSpPr>
                  <a:spLocks noChangeShapeType="1"/>
                </p:cNvSpPr>
                <p:nvPr/>
              </p:nvSpPr>
              <p:spPr bwMode="auto">
                <a:xfrm flipH="1">
                  <a:off x="5281" y="1942"/>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06" name="Group 291">
                  <a:extLst>
                    <a:ext uri="{FF2B5EF4-FFF2-40B4-BE49-F238E27FC236}">
                      <a16:creationId xmlns:a16="http://schemas.microsoft.com/office/drawing/2014/main" id="{DC14D33D-B0C0-47F8-6766-DAE4CF9B6B47}"/>
                    </a:ext>
                  </a:extLst>
                </p:cNvPr>
                <p:cNvGrpSpPr>
                  <a:grpSpLocks/>
                </p:cNvGrpSpPr>
                <p:nvPr/>
              </p:nvGrpSpPr>
              <p:grpSpPr bwMode="auto">
                <a:xfrm>
                  <a:off x="5246" y="1588"/>
                  <a:ext cx="70" cy="139"/>
                  <a:chOff x="5246" y="1588"/>
                  <a:chExt cx="70" cy="139"/>
                </a:xfrm>
              </p:grpSpPr>
              <p:sp>
                <p:nvSpPr>
                  <p:cNvPr id="44107" name="Line 288">
                    <a:extLst>
                      <a:ext uri="{FF2B5EF4-FFF2-40B4-BE49-F238E27FC236}">
                        <a16:creationId xmlns:a16="http://schemas.microsoft.com/office/drawing/2014/main" id="{3D81F841-6A60-BA70-06D0-44C7E1772A22}"/>
                      </a:ext>
                    </a:extLst>
                  </p:cNvPr>
                  <p:cNvSpPr>
                    <a:spLocks noChangeShapeType="1"/>
                  </p:cNvSpPr>
                  <p:nvPr/>
                </p:nvSpPr>
                <p:spPr bwMode="auto">
                  <a:xfrm flipH="1">
                    <a:off x="5246" y="1624"/>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8" name="Line 289">
                    <a:extLst>
                      <a:ext uri="{FF2B5EF4-FFF2-40B4-BE49-F238E27FC236}">
                        <a16:creationId xmlns:a16="http://schemas.microsoft.com/office/drawing/2014/main" id="{D94170B3-AAB5-9E23-11B5-6AF4CA0514CA}"/>
                      </a:ext>
                    </a:extLst>
                  </p:cNvPr>
                  <p:cNvSpPr>
                    <a:spLocks noChangeShapeType="1"/>
                  </p:cNvSpPr>
                  <p:nvPr/>
                </p:nvSpPr>
                <p:spPr bwMode="auto">
                  <a:xfrm>
                    <a:off x="5248" y="1695"/>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9" name="Line 290">
                    <a:extLst>
                      <a:ext uri="{FF2B5EF4-FFF2-40B4-BE49-F238E27FC236}">
                        <a16:creationId xmlns:a16="http://schemas.microsoft.com/office/drawing/2014/main" id="{E49FDB86-104C-9763-4E10-FBD1B23D86F6}"/>
                      </a:ext>
                    </a:extLst>
                  </p:cNvPr>
                  <p:cNvSpPr>
                    <a:spLocks noChangeShapeType="1"/>
                  </p:cNvSpPr>
                  <p:nvPr/>
                </p:nvSpPr>
                <p:spPr bwMode="auto">
                  <a:xfrm>
                    <a:off x="5283" y="1588"/>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068" name="Line 293">
                <a:extLst>
                  <a:ext uri="{FF2B5EF4-FFF2-40B4-BE49-F238E27FC236}">
                    <a16:creationId xmlns:a16="http://schemas.microsoft.com/office/drawing/2014/main" id="{2D57D0C9-93FE-FFB7-8923-F6F18B6C8ADE}"/>
                  </a:ext>
                </a:extLst>
              </p:cNvPr>
              <p:cNvSpPr>
                <a:spLocks noChangeShapeType="1"/>
              </p:cNvSpPr>
              <p:nvPr/>
            </p:nvSpPr>
            <p:spPr bwMode="auto">
              <a:xfrm>
                <a:off x="5242" y="1817"/>
                <a:ext cx="24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9" name="Line 294">
                <a:extLst>
                  <a:ext uri="{FF2B5EF4-FFF2-40B4-BE49-F238E27FC236}">
                    <a16:creationId xmlns:a16="http://schemas.microsoft.com/office/drawing/2014/main" id="{FF34AF3D-BD58-A7F0-4F21-6908A312BD34}"/>
                  </a:ext>
                </a:extLst>
              </p:cNvPr>
              <p:cNvSpPr>
                <a:spLocks noChangeShapeType="1"/>
              </p:cNvSpPr>
              <p:nvPr/>
            </p:nvSpPr>
            <p:spPr bwMode="auto">
              <a:xfrm>
                <a:off x="4649" y="1709"/>
                <a:ext cx="0" cy="11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0" name="Line 295">
                <a:extLst>
                  <a:ext uri="{FF2B5EF4-FFF2-40B4-BE49-F238E27FC236}">
                    <a16:creationId xmlns:a16="http://schemas.microsoft.com/office/drawing/2014/main" id="{179F8277-C7A0-1010-DDA0-B665943C9AD5}"/>
                  </a:ext>
                </a:extLst>
              </p:cNvPr>
              <p:cNvSpPr>
                <a:spLocks noChangeShapeType="1"/>
              </p:cNvSpPr>
              <p:nvPr/>
            </p:nvSpPr>
            <p:spPr bwMode="auto">
              <a:xfrm flipH="1">
                <a:off x="4927" y="1499"/>
                <a:ext cx="306"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1" name="Line 296">
                <a:extLst>
                  <a:ext uri="{FF2B5EF4-FFF2-40B4-BE49-F238E27FC236}">
                    <a16:creationId xmlns:a16="http://schemas.microsoft.com/office/drawing/2014/main" id="{408339CC-D7C1-6992-BB42-755D7A193E07}"/>
                  </a:ext>
                </a:extLst>
              </p:cNvPr>
              <p:cNvSpPr>
                <a:spLocks noChangeShapeType="1"/>
              </p:cNvSpPr>
              <p:nvPr/>
            </p:nvSpPr>
            <p:spPr bwMode="auto">
              <a:xfrm>
                <a:off x="4923" y="1499"/>
                <a:ext cx="0" cy="11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2" name="Line 297">
                <a:extLst>
                  <a:ext uri="{FF2B5EF4-FFF2-40B4-BE49-F238E27FC236}">
                    <a16:creationId xmlns:a16="http://schemas.microsoft.com/office/drawing/2014/main" id="{5CEEFFF9-43DE-71B6-9AD2-1C694B5DEDC3}"/>
                  </a:ext>
                </a:extLst>
              </p:cNvPr>
              <p:cNvSpPr>
                <a:spLocks noChangeShapeType="1"/>
              </p:cNvSpPr>
              <p:nvPr/>
            </p:nvSpPr>
            <p:spPr bwMode="auto">
              <a:xfrm>
                <a:off x="5236" y="1502"/>
                <a:ext cx="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3" name="Line 298">
                <a:extLst>
                  <a:ext uri="{FF2B5EF4-FFF2-40B4-BE49-F238E27FC236}">
                    <a16:creationId xmlns:a16="http://schemas.microsoft.com/office/drawing/2014/main" id="{0C897F54-EE07-047C-7776-290790662977}"/>
                  </a:ext>
                </a:extLst>
              </p:cNvPr>
              <p:cNvSpPr>
                <a:spLocks noChangeShapeType="1"/>
              </p:cNvSpPr>
              <p:nvPr/>
            </p:nvSpPr>
            <p:spPr bwMode="auto">
              <a:xfrm>
                <a:off x="5240" y="1731"/>
                <a:ext cx="0" cy="8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74" name="Group 302">
                <a:extLst>
                  <a:ext uri="{FF2B5EF4-FFF2-40B4-BE49-F238E27FC236}">
                    <a16:creationId xmlns:a16="http://schemas.microsoft.com/office/drawing/2014/main" id="{F7BC013B-C94D-1C33-85F9-0B5A33F1DE8F}"/>
                  </a:ext>
                </a:extLst>
              </p:cNvPr>
              <p:cNvGrpSpPr>
                <a:grpSpLocks/>
              </p:cNvGrpSpPr>
              <p:nvPr/>
            </p:nvGrpSpPr>
            <p:grpSpPr bwMode="auto">
              <a:xfrm>
                <a:off x="5202" y="1579"/>
                <a:ext cx="70" cy="140"/>
                <a:chOff x="5202" y="1579"/>
                <a:chExt cx="70" cy="140"/>
              </a:xfrm>
            </p:grpSpPr>
            <p:sp>
              <p:nvSpPr>
                <p:cNvPr id="44099" name="Line 299">
                  <a:extLst>
                    <a:ext uri="{FF2B5EF4-FFF2-40B4-BE49-F238E27FC236}">
                      <a16:creationId xmlns:a16="http://schemas.microsoft.com/office/drawing/2014/main" id="{581B797D-8827-6C0F-2BFF-D4B86ED7D08D}"/>
                    </a:ext>
                  </a:extLst>
                </p:cNvPr>
                <p:cNvSpPr>
                  <a:spLocks noChangeShapeType="1"/>
                </p:cNvSpPr>
                <p:nvPr/>
              </p:nvSpPr>
              <p:spPr bwMode="auto">
                <a:xfrm flipH="1">
                  <a:off x="5202" y="1616"/>
                  <a:ext cx="70" cy="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0" name="Line 300">
                  <a:extLst>
                    <a:ext uri="{FF2B5EF4-FFF2-40B4-BE49-F238E27FC236}">
                      <a16:creationId xmlns:a16="http://schemas.microsoft.com/office/drawing/2014/main" id="{21A1C920-98F4-CD6A-9740-C94A43F79DD5}"/>
                    </a:ext>
                  </a:extLst>
                </p:cNvPr>
                <p:cNvSpPr>
                  <a:spLocks noChangeShapeType="1"/>
                </p:cNvSpPr>
                <p:nvPr/>
              </p:nvSpPr>
              <p:spPr bwMode="auto">
                <a:xfrm>
                  <a:off x="5204" y="1687"/>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1" name="Line 301">
                  <a:extLst>
                    <a:ext uri="{FF2B5EF4-FFF2-40B4-BE49-F238E27FC236}">
                      <a16:creationId xmlns:a16="http://schemas.microsoft.com/office/drawing/2014/main" id="{42C28598-E4BF-5A62-F791-3735BE9BF53B}"/>
                    </a:ext>
                  </a:extLst>
                </p:cNvPr>
                <p:cNvSpPr>
                  <a:spLocks noChangeShapeType="1"/>
                </p:cNvSpPr>
                <p:nvPr/>
              </p:nvSpPr>
              <p:spPr bwMode="auto">
                <a:xfrm>
                  <a:off x="5239" y="1579"/>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75" name="Line 303">
                <a:extLst>
                  <a:ext uri="{FF2B5EF4-FFF2-40B4-BE49-F238E27FC236}">
                    <a16:creationId xmlns:a16="http://schemas.microsoft.com/office/drawing/2014/main" id="{342926CD-635E-18A5-E2FE-46D85820C5EF}"/>
                  </a:ext>
                </a:extLst>
              </p:cNvPr>
              <p:cNvSpPr>
                <a:spLocks noChangeShapeType="1"/>
              </p:cNvSpPr>
              <p:nvPr/>
            </p:nvSpPr>
            <p:spPr bwMode="auto">
              <a:xfrm flipV="1">
                <a:off x="4831" y="1723"/>
                <a:ext cx="0" cy="4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76" name="Group 315">
                <a:extLst>
                  <a:ext uri="{FF2B5EF4-FFF2-40B4-BE49-F238E27FC236}">
                    <a16:creationId xmlns:a16="http://schemas.microsoft.com/office/drawing/2014/main" id="{077FF1BF-D53A-D068-D529-6248C25831F1}"/>
                  </a:ext>
                </a:extLst>
              </p:cNvPr>
              <p:cNvGrpSpPr>
                <a:grpSpLocks/>
              </p:cNvGrpSpPr>
              <p:nvPr/>
            </p:nvGrpSpPr>
            <p:grpSpPr bwMode="auto">
              <a:xfrm>
                <a:off x="4798" y="1355"/>
                <a:ext cx="209" cy="582"/>
                <a:chOff x="4798" y="1355"/>
                <a:chExt cx="209" cy="582"/>
              </a:xfrm>
            </p:grpSpPr>
            <p:sp>
              <p:nvSpPr>
                <p:cNvPr id="44088" name="Line 304">
                  <a:extLst>
                    <a:ext uri="{FF2B5EF4-FFF2-40B4-BE49-F238E27FC236}">
                      <a16:creationId xmlns:a16="http://schemas.microsoft.com/office/drawing/2014/main" id="{EB5DFB28-5AEB-0A51-4FF5-707B90E287A5}"/>
                    </a:ext>
                  </a:extLst>
                </p:cNvPr>
                <p:cNvSpPr>
                  <a:spLocks noChangeShapeType="1"/>
                </p:cNvSpPr>
                <p:nvPr/>
              </p:nvSpPr>
              <p:spPr bwMode="auto">
                <a:xfrm>
                  <a:off x="5007" y="1361"/>
                  <a:ext cx="0" cy="40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9" name="Line 305">
                  <a:extLst>
                    <a:ext uri="{FF2B5EF4-FFF2-40B4-BE49-F238E27FC236}">
                      <a16:creationId xmlns:a16="http://schemas.microsoft.com/office/drawing/2014/main" id="{94BDD8C2-450D-A332-4FCE-E3CE47CF5D0E}"/>
                    </a:ext>
                  </a:extLst>
                </p:cNvPr>
                <p:cNvSpPr>
                  <a:spLocks noChangeShapeType="1"/>
                </p:cNvSpPr>
                <p:nvPr/>
              </p:nvSpPr>
              <p:spPr bwMode="auto">
                <a:xfrm flipH="1">
                  <a:off x="4965" y="1541"/>
                  <a:ext cx="1" cy="39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0" name="Line 306">
                  <a:extLst>
                    <a:ext uri="{FF2B5EF4-FFF2-40B4-BE49-F238E27FC236}">
                      <a16:creationId xmlns:a16="http://schemas.microsoft.com/office/drawing/2014/main" id="{35D92C0A-797F-DA41-B0F9-592C1F9AE465}"/>
                    </a:ext>
                  </a:extLst>
                </p:cNvPr>
                <p:cNvSpPr>
                  <a:spLocks noChangeShapeType="1"/>
                </p:cNvSpPr>
                <p:nvPr/>
              </p:nvSpPr>
              <p:spPr bwMode="auto">
                <a:xfrm flipV="1">
                  <a:off x="4946" y="1355"/>
                  <a:ext cx="58" cy="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1" name="Line 307">
                  <a:extLst>
                    <a:ext uri="{FF2B5EF4-FFF2-40B4-BE49-F238E27FC236}">
                      <a16:creationId xmlns:a16="http://schemas.microsoft.com/office/drawing/2014/main" id="{BDF7C0D0-8E8D-17E2-434C-2A4AD1A9495E}"/>
                    </a:ext>
                  </a:extLst>
                </p:cNvPr>
                <p:cNvSpPr>
                  <a:spLocks noChangeShapeType="1"/>
                </p:cNvSpPr>
                <p:nvPr/>
              </p:nvSpPr>
              <p:spPr bwMode="auto">
                <a:xfrm>
                  <a:off x="4943" y="1937"/>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92" name="Group 311">
                  <a:extLst>
                    <a:ext uri="{FF2B5EF4-FFF2-40B4-BE49-F238E27FC236}">
                      <a16:creationId xmlns:a16="http://schemas.microsoft.com/office/drawing/2014/main" id="{E161B44C-DF68-05FE-DC42-72638164FDD1}"/>
                    </a:ext>
                  </a:extLst>
                </p:cNvPr>
                <p:cNvGrpSpPr>
                  <a:grpSpLocks/>
                </p:cNvGrpSpPr>
                <p:nvPr/>
              </p:nvGrpSpPr>
              <p:grpSpPr bwMode="auto">
                <a:xfrm>
                  <a:off x="4798" y="1585"/>
                  <a:ext cx="70" cy="140"/>
                  <a:chOff x="4798" y="1585"/>
                  <a:chExt cx="70" cy="140"/>
                </a:xfrm>
              </p:grpSpPr>
              <p:sp>
                <p:nvSpPr>
                  <p:cNvPr id="44096" name="Line 308">
                    <a:extLst>
                      <a:ext uri="{FF2B5EF4-FFF2-40B4-BE49-F238E27FC236}">
                        <a16:creationId xmlns:a16="http://schemas.microsoft.com/office/drawing/2014/main" id="{166296B1-E5C4-20F8-FFC5-7A739225291B}"/>
                      </a:ext>
                    </a:extLst>
                  </p:cNvPr>
                  <p:cNvSpPr>
                    <a:spLocks noChangeShapeType="1"/>
                  </p:cNvSpPr>
                  <p:nvPr/>
                </p:nvSpPr>
                <p:spPr bwMode="auto">
                  <a:xfrm flipH="1">
                    <a:off x="4798" y="1622"/>
                    <a:ext cx="70" cy="6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7" name="Line 309">
                    <a:extLst>
                      <a:ext uri="{FF2B5EF4-FFF2-40B4-BE49-F238E27FC236}">
                        <a16:creationId xmlns:a16="http://schemas.microsoft.com/office/drawing/2014/main" id="{EA7B8BD4-0D71-0CF6-E116-AC90C5048908}"/>
                      </a:ext>
                    </a:extLst>
                  </p:cNvPr>
                  <p:cNvSpPr>
                    <a:spLocks noChangeShapeType="1"/>
                  </p:cNvSpPr>
                  <p:nvPr/>
                </p:nvSpPr>
                <p:spPr bwMode="auto">
                  <a:xfrm>
                    <a:off x="4800" y="1693"/>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8" name="Line 310">
                    <a:extLst>
                      <a:ext uri="{FF2B5EF4-FFF2-40B4-BE49-F238E27FC236}">
                        <a16:creationId xmlns:a16="http://schemas.microsoft.com/office/drawing/2014/main" id="{578FD691-4D66-669B-934B-E93E9F17C824}"/>
                      </a:ext>
                    </a:extLst>
                  </p:cNvPr>
                  <p:cNvSpPr>
                    <a:spLocks noChangeShapeType="1"/>
                  </p:cNvSpPr>
                  <p:nvPr/>
                </p:nvSpPr>
                <p:spPr bwMode="auto">
                  <a:xfrm>
                    <a:off x="4835" y="1585"/>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93" name="Line 312">
                  <a:extLst>
                    <a:ext uri="{FF2B5EF4-FFF2-40B4-BE49-F238E27FC236}">
                      <a16:creationId xmlns:a16="http://schemas.microsoft.com/office/drawing/2014/main" id="{53D54D52-737D-88E6-5FCD-87CBF3969EDE}"/>
                    </a:ext>
                  </a:extLst>
                </p:cNvPr>
                <p:cNvSpPr>
                  <a:spLocks noChangeShapeType="1"/>
                </p:cNvSpPr>
                <p:nvPr/>
              </p:nvSpPr>
              <p:spPr bwMode="auto">
                <a:xfrm flipH="1">
                  <a:off x="4840" y="1540"/>
                  <a:ext cx="1" cy="37"/>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4" name="Line 313">
                  <a:extLst>
                    <a:ext uri="{FF2B5EF4-FFF2-40B4-BE49-F238E27FC236}">
                      <a16:creationId xmlns:a16="http://schemas.microsoft.com/office/drawing/2014/main" id="{B4836F62-1DD7-0482-C238-9B89D8E9527E}"/>
                    </a:ext>
                  </a:extLst>
                </p:cNvPr>
                <p:cNvSpPr>
                  <a:spLocks noChangeShapeType="1"/>
                </p:cNvSpPr>
                <p:nvPr/>
              </p:nvSpPr>
              <p:spPr bwMode="auto">
                <a:xfrm>
                  <a:off x="4839" y="1539"/>
                  <a:ext cx="125"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5" name="Line 314">
                  <a:extLst>
                    <a:ext uri="{FF2B5EF4-FFF2-40B4-BE49-F238E27FC236}">
                      <a16:creationId xmlns:a16="http://schemas.microsoft.com/office/drawing/2014/main" id="{920C88C6-8EE8-A1AA-BB8F-781C75CEFE25}"/>
                    </a:ext>
                  </a:extLst>
                </p:cNvPr>
                <p:cNvSpPr>
                  <a:spLocks noChangeShapeType="1"/>
                </p:cNvSpPr>
                <p:nvPr/>
              </p:nvSpPr>
              <p:spPr bwMode="auto">
                <a:xfrm>
                  <a:off x="4835" y="1767"/>
                  <a:ext cx="16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77" name="Rectangle 316">
                <a:extLst>
                  <a:ext uri="{FF2B5EF4-FFF2-40B4-BE49-F238E27FC236}">
                    <a16:creationId xmlns:a16="http://schemas.microsoft.com/office/drawing/2014/main" id="{3BE37B84-5605-8673-4CB5-F16C40E22DA4}"/>
                  </a:ext>
                </a:extLst>
              </p:cNvPr>
              <p:cNvSpPr>
                <a:spLocks noChangeArrowheads="1"/>
              </p:cNvSpPr>
              <p:nvPr/>
            </p:nvSpPr>
            <p:spPr bwMode="auto">
              <a:xfrm>
                <a:off x="4536" y="1620"/>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78" name="Rectangle 317">
                <a:extLst>
                  <a:ext uri="{FF2B5EF4-FFF2-40B4-BE49-F238E27FC236}">
                    <a16:creationId xmlns:a16="http://schemas.microsoft.com/office/drawing/2014/main" id="{66FD0438-88D3-3E7F-85A9-9ACCC9FD63F8}"/>
                  </a:ext>
                </a:extLst>
              </p:cNvPr>
              <p:cNvSpPr>
                <a:spLocks noChangeArrowheads="1"/>
              </p:cNvSpPr>
              <p:nvPr/>
            </p:nvSpPr>
            <p:spPr bwMode="auto">
              <a:xfrm>
                <a:off x="4644" y="1620"/>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79" name="Rectangle 318">
                <a:extLst>
                  <a:ext uri="{FF2B5EF4-FFF2-40B4-BE49-F238E27FC236}">
                    <a16:creationId xmlns:a16="http://schemas.microsoft.com/office/drawing/2014/main" id="{A52C6B5B-BF31-290A-21A9-CE016060E1DC}"/>
                  </a:ext>
                </a:extLst>
              </p:cNvPr>
              <p:cNvSpPr>
                <a:spLocks noChangeArrowheads="1"/>
              </p:cNvSpPr>
              <p:nvPr/>
            </p:nvSpPr>
            <p:spPr bwMode="auto">
              <a:xfrm>
                <a:off x="4919" y="1626"/>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80" name="Rectangle 319">
                <a:extLst>
                  <a:ext uri="{FF2B5EF4-FFF2-40B4-BE49-F238E27FC236}">
                    <a16:creationId xmlns:a16="http://schemas.microsoft.com/office/drawing/2014/main" id="{3FE307C4-2198-6102-B953-D01D3A6E1040}"/>
                  </a:ext>
                </a:extLst>
              </p:cNvPr>
              <p:cNvSpPr>
                <a:spLocks noChangeArrowheads="1"/>
              </p:cNvSpPr>
              <p:nvPr/>
            </p:nvSpPr>
            <p:spPr bwMode="auto">
              <a:xfrm>
                <a:off x="5050" y="1620"/>
                <a:ext cx="10"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81" name="Rectangle 320">
                <a:extLst>
                  <a:ext uri="{FF2B5EF4-FFF2-40B4-BE49-F238E27FC236}">
                    <a16:creationId xmlns:a16="http://schemas.microsoft.com/office/drawing/2014/main" id="{ABAFF735-20E0-143A-12CA-168549EA0FE7}"/>
                  </a:ext>
                </a:extLst>
              </p:cNvPr>
              <p:cNvSpPr>
                <a:spLocks noChangeArrowheads="1"/>
              </p:cNvSpPr>
              <p:nvPr/>
            </p:nvSpPr>
            <p:spPr bwMode="auto">
              <a:xfrm>
                <a:off x="5152" y="1620"/>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82" name="Rectangle 321">
                <a:extLst>
                  <a:ext uri="{FF2B5EF4-FFF2-40B4-BE49-F238E27FC236}">
                    <a16:creationId xmlns:a16="http://schemas.microsoft.com/office/drawing/2014/main" id="{CF6EF7CB-9059-5EF2-AE0E-953E9EDA62D8}"/>
                  </a:ext>
                </a:extLst>
              </p:cNvPr>
              <p:cNvSpPr>
                <a:spLocks noChangeArrowheads="1"/>
              </p:cNvSpPr>
              <p:nvPr/>
            </p:nvSpPr>
            <p:spPr bwMode="auto">
              <a:xfrm>
                <a:off x="5378" y="1618"/>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83" name="Rectangle 322">
                <a:extLst>
                  <a:ext uri="{FF2B5EF4-FFF2-40B4-BE49-F238E27FC236}">
                    <a16:creationId xmlns:a16="http://schemas.microsoft.com/office/drawing/2014/main" id="{BBCAF5D8-4AB1-2B80-9B3F-BEF34011B912}"/>
                  </a:ext>
                </a:extLst>
              </p:cNvPr>
              <p:cNvSpPr>
                <a:spLocks noChangeArrowheads="1"/>
              </p:cNvSpPr>
              <p:nvPr/>
            </p:nvSpPr>
            <p:spPr bwMode="auto">
              <a:xfrm>
                <a:off x="5483" y="1620"/>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4084" name="Line 323">
                <a:extLst>
                  <a:ext uri="{FF2B5EF4-FFF2-40B4-BE49-F238E27FC236}">
                    <a16:creationId xmlns:a16="http://schemas.microsoft.com/office/drawing/2014/main" id="{7EBEF123-13B1-7CC6-F6D1-8A7C5F510A4D}"/>
                  </a:ext>
                </a:extLst>
              </p:cNvPr>
              <p:cNvSpPr>
                <a:spLocks noChangeShapeType="1"/>
              </p:cNvSpPr>
              <p:nvPr/>
            </p:nvSpPr>
            <p:spPr bwMode="auto">
              <a:xfrm>
                <a:off x="5491" y="1717"/>
                <a:ext cx="0" cy="9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5" name="Rectangle 324">
                <a:extLst>
                  <a:ext uri="{FF2B5EF4-FFF2-40B4-BE49-F238E27FC236}">
                    <a16:creationId xmlns:a16="http://schemas.microsoft.com/office/drawing/2014/main" id="{2C1FAD9F-D7BC-587B-3055-B428AD71979B}"/>
                  </a:ext>
                </a:extLst>
              </p:cNvPr>
              <p:cNvSpPr>
                <a:spLocks noChangeArrowheads="1"/>
              </p:cNvSpPr>
              <p:nvPr/>
            </p:nvSpPr>
            <p:spPr bwMode="auto">
              <a:xfrm>
                <a:off x="4962" y="1689"/>
                <a:ext cx="18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K</a:t>
                </a:r>
              </a:p>
            </p:txBody>
          </p:sp>
          <p:sp>
            <p:nvSpPr>
              <p:cNvPr id="44086" name="Rectangle 325">
                <a:extLst>
                  <a:ext uri="{FF2B5EF4-FFF2-40B4-BE49-F238E27FC236}">
                    <a16:creationId xmlns:a16="http://schemas.microsoft.com/office/drawing/2014/main" id="{D0737407-93DA-D847-7FD4-C08FB3FCA579}"/>
                  </a:ext>
                </a:extLst>
              </p:cNvPr>
              <p:cNvSpPr>
                <a:spLocks noChangeArrowheads="1"/>
              </p:cNvSpPr>
              <p:nvPr/>
            </p:nvSpPr>
            <p:spPr bwMode="auto">
              <a:xfrm>
                <a:off x="5064" y="1689"/>
                <a:ext cx="18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Y</a:t>
                </a:r>
              </a:p>
            </p:txBody>
          </p:sp>
          <p:sp>
            <p:nvSpPr>
              <p:cNvPr id="44087" name="Rectangle 326">
                <a:extLst>
                  <a:ext uri="{FF2B5EF4-FFF2-40B4-BE49-F238E27FC236}">
                    <a16:creationId xmlns:a16="http://schemas.microsoft.com/office/drawing/2014/main" id="{DBAB3C01-D872-A268-5E29-EAB94C460684}"/>
                  </a:ext>
                </a:extLst>
              </p:cNvPr>
              <p:cNvSpPr>
                <a:spLocks noChangeArrowheads="1"/>
              </p:cNvSpPr>
              <p:nvPr/>
            </p:nvSpPr>
            <p:spPr bwMode="auto">
              <a:xfrm>
                <a:off x="5294" y="1691"/>
                <a:ext cx="17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362" tIns="53975" rIns="106362" bIns="53975">
                <a:spAutoFit/>
              </a:bodyPr>
              <a:lstStyle>
                <a:lvl1pPr defTabSz="1244600">
                  <a:defRPr sz="2400">
                    <a:solidFill>
                      <a:schemeClr val="tx1"/>
                    </a:solidFill>
                    <a:latin typeface="Arial" panose="020B0604020202020204" pitchFamily="34" charset="0"/>
                  </a:defRPr>
                </a:lvl1pPr>
                <a:lvl2pPr marL="742950" indent="-285750" defTabSz="1244600">
                  <a:defRPr sz="2400">
                    <a:solidFill>
                      <a:schemeClr val="tx1"/>
                    </a:solidFill>
                    <a:latin typeface="Arial" panose="020B0604020202020204" pitchFamily="34" charset="0"/>
                  </a:defRPr>
                </a:lvl2pPr>
                <a:lvl3pPr marL="1143000" indent="-228600" defTabSz="1244600">
                  <a:defRPr sz="2400">
                    <a:solidFill>
                      <a:schemeClr val="tx1"/>
                    </a:solidFill>
                    <a:latin typeface="Arial" panose="020B0604020202020204" pitchFamily="34" charset="0"/>
                  </a:defRPr>
                </a:lvl3pPr>
                <a:lvl4pPr marL="1600200" indent="-228600" defTabSz="1244600">
                  <a:defRPr sz="2400">
                    <a:solidFill>
                      <a:schemeClr val="tx1"/>
                    </a:solidFill>
                    <a:latin typeface="Arial" panose="020B0604020202020204" pitchFamily="34" charset="0"/>
                  </a:defRPr>
                </a:lvl4pPr>
                <a:lvl5pPr marL="2057400" indent="-228600" defTabSz="1244600">
                  <a:defRPr sz="2400">
                    <a:solidFill>
                      <a:schemeClr val="tx1"/>
                    </a:solidFill>
                    <a:latin typeface="Arial" panose="020B0604020202020204" pitchFamily="34" charset="0"/>
                  </a:defRPr>
                </a:lvl5pPr>
                <a:lvl6pPr marL="2514600" indent="-228600" defTabSz="12446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46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46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4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b="1"/>
                  <a:t>Z</a:t>
                </a:r>
              </a:p>
            </p:txBody>
          </p:sp>
        </p:gr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96B0716C-A21A-45F1-CFE5-10AB935211AB}"/>
              </a:ext>
            </a:extLst>
          </p:cNvPr>
          <p:cNvSpPr>
            <a:spLocks noGrp="1"/>
          </p:cNvSpPr>
          <p:nvPr>
            <p:ph type="sldNum" sz="quarter" idx="12"/>
          </p:nvPr>
        </p:nvSpPr>
        <p:spPr>
          <a:noFill/>
        </p:spPr>
        <p:txBody>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fld id="{99E98BC5-458B-426B-AC47-0290882EE0A3}" type="slidenum">
              <a:rPr lang="en-US" altLang="en-US" sz="900"/>
              <a:pPr/>
              <a:t>31</a:t>
            </a:fld>
            <a:endParaRPr lang="en-US" altLang="en-US" sz="900"/>
          </a:p>
        </p:txBody>
      </p:sp>
      <p:sp>
        <p:nvSpPr>
          <p:cNvPr id="46083" name="Rectangle 2">
            <a:extLst>
              <a:ext uri="{FF2B5EF4-FFF2-40B4-BE49-F238E27FC236}">
                <a16:creationId xmlns:a16="http://schemas.microsoft.com/office/drawing/2014/main" id="{FDC90C79-FAFD-B43B-DF04-02EA88CDF1C9}"/>
              </a:ext>
            </a:extLst>
          </p:cNvPr>
          <p:cNvSpPr>
            <a:spLocks noGrp="1" noChangeArrowheads="1"/>
          </p:cNvSpPr>
          <p:nvPr>
            <p:ph type="title"/>
          </p:nvPr>
        </p:nvSpPr>
        <p:spPr>
          <a:noFill/>
        </p:spPr>
        <p:txBody>
          <a:bodyPr/>
          <a:lstStyle/>
          <a:p>
            <a:r>
              <a:rPr lang="en-US" altLang="en-US"/>
              <a:t>Transformer Rated - </a:t>
            </a:r>
            <a:r>
              <a:rPr lang="en-US" altLang="en-US" sz="2800" b="0"/>
              <a:t>2 Element</a:t>
            </a:r>
          </a:p>
        </p:txBody>
      </p:sp>
      <p:sp>
        <p:nvSpPr>
          <p:cNvPr id="46084" name="Rectangle 3">
            <a:extLst>
              <a:ext uri="{FF2B5EF4-FFF2-40B4-BE49-F238E27FC236}">
                <a16:creationId xmlns:a16="http://schemas.microsoft.com/office/drawing/2014/main" id="{800CC391-40BD-FC0A-B5F7-FDF7D0D5CC22}"/>
              </a:ext>
            </a:extLst>
          </p:cNvPr>
          <p:cNvSpPr>
            <a:spLocks noGrp="1" noChangeArrowheads="1"/>
          </p:cNvSpPr>
          <p:nvPr>
            <p:ph type="body" sz="half" idx="2"/>
          </p:nvPr>
        </p:nvSpPr>
        <p:spPr>
          <a:xfrm>
            <a:off x="995363" y="5734050"/>
            <a:ext cx="7162800" cy="457200"/>
          </a:xfrm>
          <a:noFill/>
        </p:spPr>
        <p:txBody>
          <a:bodyPr/>
          <a:lstStyle/>
          <a:p>
            <a:r>
              <a:rPr lang="en-US" altLang="en-US" sz="2000"/>
              <a:t>ANSI Forms looking from the front of the meter.</a:t>
            </a:r>
          </a:p>
        </p:txBody>
      </p:sp>
      <p:sp>
        <p:nvSpPr>
          <p:cNvPr id="46085" name="Rectangle 4">
            <a:extLst>
              <a:ext uri="{FF2B5EF4-FFF2-40B4-BE49-F238E27FC236}">
                <a16:creationId xmlns:a16="http://schemas.microsoft.com/office/drawing/2014/main" id="{86390A56-FA2C-DA27-E5E0-9CE5FD15E103}"/>
              </a:ext>
            </a:extLst>
          </p:cNvPr>
          <p:cNvSpPr>
            <a:spLocks noChangeArrowheads="1"/>
          </p:cNvSpPr>
          <p:nvPr/>
        </p:nvSpPr>
        <p:spPr bwMode="auto">
          <a:xfrm>
            <a:off x="1379538" y="385603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5S</a:t>
            </a:r>
          </a:p>
        </p:txBody>
      </p:sp>
      <p:sp>
        <p:nvSpPr>
          <p:cNvPr id="46086" name="Rectangle 5">
            <a:extLst>
              <a:ext uri="{FF2B5EF4-FFF2-40B4-BE49-F238E27FC236}">
                <a16:creationId xmlns:a16="http://schemas.microsoft.com/office/drawing/2014/main" id="{D361754A-FED2-44FE-6F32-38AB715DD0A2}"/>
              </a:ext>
            </a:extLst>
          </p:cNvPr>
          <p:cNvSpPr>
            <a:spLocks noChangeArrowheads="1"/>
          </p:cNvSpPr>
          <p:nvPr/>
        </p:nvSpPr>
        <p:spPr bwMode="auto">
          <a:xfrm>
            <a:off x="3908425" y="3856038"/>
            <a:ext cx="126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35S</a:t>
            </a:r>
          </a:p>
        </p:txBody>
      </p:sp>
      <p:sp>
        <p:nvSpPr>
          <p:cNvPr id="46087" name="Rectangle 6">
            <a:extLst>
              <a:ext uri="{FF2B5EF4-FFF2-40B4-BE49-F238E27FC236}">
                <a16:creationId xmlns:a16="http://schemas.microsoft.com/office/drawing/2014/main" id="{B630AF4C-9488-7604-8585-17B99943F9BF}"/>
              </a:ext>
            </a:extLst>
          </p:cNvPr>
          <p:cNvSpPr>
            <a:spLocks noChangeArrowheads="1"/>
          </p:cNvSpPr>
          <p:nvPr/>
        </p:nvSpPr>
        <p:spPr bwMode="auto">
          <a:xfrm>
            <a:off x="6483350" y="3856038"/>
            <a:ext cx="1398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45S*</a:t>
            </a:r>
          </a:p>
        </p:txBody>
      </p:sp>
      <p:sp>
        <p:nvSpPr>
          <p:cNvPr id="46088" name="Rectangle 8">
            <a:extLst>
              <a:ext uri="{FF2B5EF4-FFF2-40B4-BE49-F238E27FC236}">
                <a16:creationId xmlns:a16="http://schemas.microsoft.com/office/drawing/2014/main" id="{354657FB-B797-87E3-81CA-F68D904FB212}"/>
              </a:ext>
            </a:extLst>
          </p:cNvPr>
          <p:cNvSpPr>
            <a:spLocks noChangeArrowheads="1"/>
          </p:cNvSpPr>
          <p:nvPr/>
        </p:nvSpPr>
        <p:spPr bwMode="auto">
          <a:xfrm>
            <a:off x="3979863" y="5708650"/>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46089" name="Rectangle 9">
            <a:extLst>
              <a:ext uri="{FF2B5EF4-FFF2-40B4-BE49-F238E27FC236}">
                <a16:creationId xmlns:a16="http://schemas.microsoft.com/office/drawing/2014/main" id="{99EB18DB-E412-7E3F-B820-A04438253280}"/>
              </a:ext>
            </a:extLst>
          </p:cNvPr>
          <p:cNvSpPr>
            <a:spLocks noChangeArrowheads="1"/>
          </p:cNvSpPr>
          <p:nvPr/>
        </p:nvSpPr>
        <p:spPr bwMode="auto">
          <a:xfrm>
            <a:off x="1181100" y="4327525"/>
            <a:ext cx="152241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40000"/>
              </a:spcBef>
            </a:pPr>
            <a:r>
              <a:rPr lang="en-US" altLang="en-US" sz="1600" b="1"/>
              <a:t>2 Element, </a:t>
            </a:r>
          </a:p>
          <a:p>
            <a:pPr algn="ctr">
              <a:spcBef>
                <a:spcPct val="40000"/>
              </a:spcBef>
            </a:pPr>
            <a:r>
              <a:rPr lang="en-US" altLang="en-US" sz="1600" b="1"/>
              <a:t>3 wire</a:t>
            </a:r>
          </a:p>
          <a:p>
            <a:pPr algn="ctr">
              <a:spcBef>
                <a:spcPct val="40000"/>
              </a:spcBef>
            </a:pPr>
            <a:r>
              <a:rPr lang="en-US" altLang="en-US" sz="1600" b="1"/>
              <a:t>4 wire, wye</a:t>
            </a:r>
          </a:p>
          <a:p>
            <a:pPr algn="ctr">
              <a:spcBef>
                <a:spcPct val="40000"/>
              </a:spcBef>
            </a:pPr>
            <a:r>
              <a:rPr lang="en-US" altLang="en-US" sz="1600" b="1"/>
              <a:t> 4 wire, delta</a:t>
            </a:r>
          </a:p>
        </p:txBody>
      </p:sp>
      <p:grpSp>
        <p:nvGrpSpPr>
          <p:cNvPr id="46090" name="Group 63">
            <a:extLst>
              <a:ext uri="{FF2B5EF4-FFF2-40B4-BE49-F238E27FC236}">
                <a16:creationId xmlns:a16="http://schemas.microsoft.com/office/drawing/2014/main" id="{2A63967C-68D4-B1FB-B6A0-9303E87B940A}"/>
              </a:ext>
            </a:extLst>
          </p:cNvPr>
          <p:cNvGrpSpPr>
            <a:grpSpLocks/>
          </p:cNvGrpSpPr>
          <p:nvPr/>
        </p:nvGrpSpPr>
        <p:grpSpPr bwMode="auto">
          <a:xfrm>
            <a:off x="3538538" y="1570038"/>
            <a:ext cx="2008187" cy="2054225"/>
            <a:chOff x="2229" y="989"/>
            <a:chExt cx="1265" cy="1294"/>
          </a:xfrm>
        </p:grpSpPr>
        <p:sp>
          <p:nvSpPr>
            <p:cNvPr id="46210" name="Oval 10">
              <a:extLst>
                <a:ext uri="{FF2B5EF4-FFF2-40B4-BE49-F238E27FC236}">
                  <a16:creationId xmlns:a16="http://schemas.microsoft.com/office/drawing/2014/main" id="{468E1E99-D040-3287-B508-E7F0C2E6FD16}"/>
                </a:ext>
              </a:extLst>
            </p:cNvPr>
            <p:cNvSpPr>
              <a:spLocks noChangeArrowheads="1"/>
            </p:cNvSpPr>
            <p:nvPr/>
          </p:nvSpPr>
          <p:spPr bwMode="auto">
            <a:xfrm>
              <a:off x="2229" y="989"/>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211" name="Group 62">
              <a:extLst>
                <a:ext uri="{FF2B5EF4-FFF2-40B4-BE49-F238E27FC236}">
                  <a16:creationId xmlns:a16="http://schemas.microsoft.com/office/drawing/2014/main" id="{659C52BA-F3DB-707A-8FE5-09B66F2E1DB1}"/>
                </a:ext>
              </a:extLst>
            </p:cNvPr>
            <p:cNvGrpSpPr>
              <a:grpSpLocks/>
            </p:cNvGrpSpPr>
            <p:nvPr/>
          </p:nvGrpSpPr>
          <p:grpSpPr bwMode="auto">
            <a:xfrm>
              <a:off x="2526" y="1230"/>
              <a:ext cx="671" cy="813"/>
              <a:chOff x="2526" y="1230"/>
              <a:chExt cx="671" cy="813"/>
            </a:xfrm>
          </p:grpSpPr>
          <p:sp>
            <p:nvSpPr>
              <p:cNvPr id="46212" name="Line 11">
                <a:extLst>
                  <a:ext uri="{FF2B5EF4-FFF2-40B4-BE49-F238E27FC236}">
                    <a16:creationId xmlns:a16="http://schemas.microsoft.com/office/drawing/2014/main" id="{6E3AA6E2-3BC9-84BF-2D53-EA67CA139828}"/>
                  </a:ext>
                </a:extLst>
              </p:cNvPr>
              <p:cNvSpPr>
                <a:spLocks noChangeShapeType="1"/>
              </p:cNvSpPr>
              <p:nvPr/>
            </p:nvSpPr>
            <p:spPr bwMode="auto">
              <a:xfrm>
                <a:off x="2565" y="1352"/>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3" name="Line 12">
                <a:extLst>
                  <a:ext uri="{FF2B5EF4-FFF2-40B4-BE49-F238E27FC236}">
                    <a16:creationId xmlns:a16="http://schemas.microsoft.com/office/drawing/2014/main" id="{FBE1019D-801E-95AE-A480-295C6A240CD5}"/>
                  </a:ext>
                </a:extLst>
              </p:cNvPr>
              <p:cNvSpPr>
                <a:spLocks noChangeShapeType="1"/>
              </p:cNvSpPr>
              <p:nvPr/>
            </p:nvSpPr>
            <p:spPr bwMode="auto">
              <a:xfrm>
                <a:off x="2564" y="1940"/>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4" name="Rectangle 13">
                <a:extLst>
                  <a:ext uri="{FF2B5EF4-FFF2-40B4-BE49-F238E27FC236}">
                    <a16:creationId xmlns:a16="http://schemas.microsoft.com/office/drawing/2014/main" id="{6C5D427E-1E86-6D06-2D90-3132A6B15018}"/>
                  </a:ext>
                </a:extLst>
              </p:cNvPr>
              <p:cNvSpPr>
                <a:spLocks noChangeArrowheads="1"/>
              </p:cNvSpPr>
              <p:nvPr/>
            </p:nvSpPr>
            <p:spPr bwMode="auto">
              <a:xfrm>
                <a:off x="2539"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215" name="Rectangle 14">
                <a:extLst>
                  <a:ext uri="{FF2B5EF4-FFF2-40B4-BE49-F238E27FC236}">
                    <a16:creationId xmlns:a16="http://schemas.microsoft.com/office/drawing/2014/main" id="{6B8B0A28-F414-EBD6-D894-B25F0B959A18}"/>
                  </a:ext>
                </a:extLst>
              </p:cNvPr>
              <p:cNvSpPr>
                <a:spLocks noChangeArrowheads="1"/>
              </p:cNvSpPr>
              <p:nvPr/>
            </p:nvSpPr>
            <p:spPr bwMode="auto">
              <a:xfrm>
                <a:off x="3166" y="1898"/>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216" name="Rectangle 15">
                <a:extLst>
                  <a:ext uri="{FF2B5EF4-FFF2-40B4-BE49-F238E27FC236}">
                    <a16:creationId xmlns:a16="http://schemas.microsoft.com/office/drawing/2014/main" id="{3DE2F7CD-4E00-4D0E-312D-D3788C84DB8F}"/>
                  </a:ext>
                </a:extLst>
              </p:cNvPr>
              <p:cNvSpPr>
                <a:spLocks noChangeArrowheads="1"/>
              </p:cNvSpPr>
              <p:nvPr/>
            </p:nvSpPr>
            <p:spPr bwMode="auto">
              <a:xfrm>
                <a:off x="2761" y="1899"/>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217" name="Rectangle 16">
                <a:extLst>
                  <a:ext uri="{FF2B5EF4-FFF2-40B4-BE49-F238E27FC236}">
                    <a16:creationId xmlns:a16="http://schemas.microsoft.com/office/drawing/2014/main" id="{D10FED61-C11B-ADB4-F5C8-C1AAE1019350}"/>
                  </a:ext>
                </a:extLst>
              </p:cNvPr>
              <p:cNvSpPr>
                <a:spLocks noChangeArrowheads="1"/>
              </p:cNvSpPr>
              <p:nvPr/>
            </p:nvSpPr>
            <p:spPr bwMode="auto">
              <a:xfrm>
                <a:off x="2981"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218" name="Rectangle 17">
                <a:extLst>
                  <a:ext uri="{FF2B5EF4-FFF2-40B4-BE49-F238E27FC236}">
                    <a16:creationId xmlns:a16="http://schemas.microsoft.com/office/drawing/2014/main" id="{01C10CD6-90F7-FA0F-3D37-BF9CADACB2B4}"/>
                  </a:ext>
                </a:extLst>
              </p:cNvPr>
              <p:cNvSpPr>
                <a:spLocks noChangeArrowheads="1"/>
              </p:cNvSpPr>
              <p:nvPr/>
            </p:nvSpPr>
            <p:spPr bwMode="auto">
              <a:xfrm>
                <a:off x="2526" y="1234"/>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219" name="Rectangle 18">
                <a:extLst>
                  <a:ext uri="{FF2B5EF4-FFF2-40B4-BE49-F238E27FC236}">
                    <a16:creationId xmlns:a16="http://schemas.microsoft.com/office/drawing/2014/main" id="{F849FFA6-01F9-0F0C-4879-59310DC0BD67}"/>
                  </a:ext>
                </a:extLst>
              </p:cNvPr>
              <p:cNvSpPr>
                <a:spLocks noChangeArrowheads="1"/>
              </p:cNvSpPr>
              <p:nvPr/>
            </p:nvSpPr>
            <p:spPr bwMode="auto">
              <a:xfrm>
                <a:off x="3176" y="1234"/>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220" name="Rectangle 19">
                <a:extLst>
                  <a:ext uri="{FF2B5EF4-FFF2-40B4-BE49-F238E27FC236}">
                    <a16:creationId xmlns:a16="http://schemas.microsoft.com/office/drawing/2014/main" id="{3B8932EE-CCB5-3F6D-16C0-F60DB46F4725}"/>
                  </a:ext>
                </a:extLst>
              </p:cNvPr>
              <p:cNvSpPr>
                <a:spLocks noChangeArrowheads="1"/>
              </p:cNvSpPr>
              <p:nvPr/>
            </p:nvSpPr>
            <p:spPr bwMode="auto">
              <a:xfrm>
                <a:off x="2763" y="1234"/>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221" name="Group 28">
                <a:extLst>
                  <a:ext uri="{FF2B5EF4-FFF2-40B4-BE49-F238E27FC236}">
                    <a16:creationId xmlns:a16="http://schemas.microsoft.com/office/drawing/2014/main" id="{DB9512CB-CC94-635C-34EF-20C19D8F5D79}"/>
                  </a:ext>
                </a:extLst>
              </p:cNvPr>
              <p:cNvGrpSpPr>
                <a:grpSpLocks/>
              </p:cNvGrpSpPr>
              <p:nvPr/>
            </p:nvGrpSpPr>
            <p:grpSpPr bwMode="auto">
              <a:xfrm>
                <a:off x="2555" y="1352"/>
                <a:ext cx="70" cy="584"/>
                <a:chOff x="2555" y="1352"/>
                <a:chExt cx="70" cy="584"/>
              </a:xfrm>
            </p:grpSpPr>
            <p:sp>
              <p:nvSpPr>
                <p:cNvPr id="46255" name="Line 20">
                  <a:extLst>
                    <a:ext uri="{FF2B5EF4-FFF2-40B4-BE49-F238E27FC236}">
                      <a16:creationId xmlns:a16="http://schemas.microsoft.com/office/drawing/2014/main" id="{DA590E8E-ED0C-66AF-4494-797917703796}"/>
                    </a:ext>
                  </a:extLst>
                </p:cNvPr>
                <p:cNvSpPr>
                  <a:spLocks noChangeShapeType="1"/>
                </p:cNvSpPr>
                <p:nvPr/>
              </p:nvSpPr>
              <p:spPr bwMode="auto">
                <a:xfrm>
                  <a:off x="2593"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6" name="Line 21">
                  <a:extLst>
                    <a:ext uri="{FF2B5EF4-FFF2-40B4-BE49-F238E27FC236}">
                      <a16:creationId xmlns:a16="http://schemas.microsoft.com/office/drawing/2014/main" id="{58463573-D7C9-E10D-104F-580C0D4B5250}"/>
                    </a:ext>
                  </a:extLst>
                </p:cNvPr>
                <p:cNvSpPr>
                  <a:spLocks noChangeShapeType="1"/>
                </p:cNvSpPr>
                <p:nvPr/>
              </p:nvSpPr>
              <p:spPr bwMode="auto">
                <a:xfrm>
                  <a:off x="2593"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7" name="Line 22">
                  <a:extLst>
                    <a:ext uri="{FF2B5EF4-FFF2-40B4-BE49-F238E27FC236}">
                      <a16:creationId xmlns:a16="http://schemas.microsoft.com/office/drawing/2014/main" id="{1294C0C3-BB0A-AD60-0FFF-DFE3F588D8D5}"/>
                    </a:ext>
                  </a:extLst>
                </p:cNvPr>
                <p:cNvSpPr>
                  <a:spLocks noChangeShapeType="1"/>
                </p:cNvSpPr>
                <p:nvPr/>
              </p:nvSpPr>
              <p:spPr bwMode="auto">
                <a:xfrm>
                  <a:off x="2559"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8" name="Line 23">
                  <a:extLst>
                    <a:ext uri="{FF2B5EF4-FFF2-40B4-BE49-F238E27FC236}">
                      <a16:creationId xmlns:a16="http://schemas.microsoft.com/office/drawing/2014/main" id="{5E674974-3BC7-E0A8-33C6-7CB53E60EAA8}"/>
                    </a:ext>
                  </a:extLst>
                </p:cNvPr>
                <p:cNvSpPr>
                  <a:spLocks noChangeShapeType="1"/>
                </p:cNvSpPr>
                <p:nvPr/>
              </p:nvSpPr>
              <p:spPr bwMode="auto">
                <a:xfrm>
                  <a:off x="2566"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59" name="Group 27">
                  <a:extLst>
                    <a:ext uri="{FF2B5EF4-FFF2-40B4-BE49-F238E27FC236}">
                      <a16:creationId xmlns:a16="http://schemas.microsoft.com/office/drawing/2014/main" id="{B702B22D-528B-5D22-100B-4CB3F1E6CB22}"/>
                    </a:ext>
                  </a:extLst>
                </p:cNvPr>
                <p:cNvGrpSpPr>
                  <a:grpSpLocks/>
                </p:cNvGrpSpPr>
                <p:nvPr/>
              </p:nvGrpSpPr>
              <p:grpSpPr bwMode="auto">
                <a:xfrm>
                  <a:off x="2555" y="1581"/>
                  <a:ext cx="70" cy="140"/>
                  <a:chOff x="2555" y="1581"/>
                  <a:chExt cx="70" cy="140"/>
                </a:xfrm>
              </p:grpSpPr>
              <p:sp>
                <p:nvSpPr>
                  <p:cNvPr id="46260" name="Line 24">
                    <a:extLst>
                      <a:ext uri="{FF2B5EF4-FFF2-40B4-BE49-F238E27FC236}">
                        <a16:creationId xmlns:a16="http://schemas.microsoft.com/office/drawing/2014/main" id="{95BE9327-7FB2-8298-B916-ADC3D6201B31}"/>
                      </a:ext>
                    </a:extLst>
                  </p:cNvPr>
                  <p:cNvSpPr>
                    <a:spLocks noChangeShapeType="1"/>
                  </p:cNvSpPr>
                  <p:nvPr/>
                </p:nvSpPr>
                <p:spPr bwMode="auto">
                  <a:xfrm flipH="1">
                    <a:off x="2555"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1" name="Line 25">
                    <a:extLst>
                      <a:ext uri="{FF2B5EF4-FFF2-40B4-BE49-F238E27FC236}">
                        <a16:creationId xmlns:a16="http://schemas.microsoft.com/office/drawing/2014/main" id="{9BB2D848-54EE-BFDF-B8C1-47359E1F9B09}"/>
                      </a:ext>
                    </a:extLst>
                  </p:cNvPr>
                  <p:cNvSpPr>
                    <a:spLocks noChangeShapeType="1"/>
                  </p:cNvSpPr>
                  <p:nvPr/>
                </p:nvSpPr>
                <p:spPr bwMode="auto">
                  <a:xfrm>
                    <a:off x="2557"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2" name="Line 26">
                    <a:extLst>
                      <a:ext uri="{FF2B5EF4-FFF2-40B4-BE49-F238E27FC236}">
                        <a16:creationId xmlns:a16="http://schemas.microsoft.com/office/drawing/2014/main" id="{7E61E5FD-D0FC-A58A-8A3E-5D251D4A5CBF}"/>
                      </a:ext>
                    </a:extLst>
                  </p:cNvPr>
                  <p:cNvSpPr>
                    <a:spLocks noChangeShapeType="1"/>
                  </p:cNvSpPr>
                  <p:nvPr/>
                </p:nvSpPr>
                <p:spPr bwMode="auto">
                  <a:xfrm>
                    <a:off x="2592"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222" name="Group 40">
                <a:extLst>
                  <a:ext uri="{FF2B5EF4-FFF2-40B4-BE49-F238E27FC236}">
                    <a16:creationId xmlns:a16="http://schemas.microsoft.com/office/drawing/2014/main" id="{7912869D-DD56-7321-EAAF-B829A383D6A0}"/>
                  </a:ext>
                </a:extLst>
              </p:cNvPr>
              <p:cNvGrpSpPr>
                <a:grpSpLocks/>
              </p:cNvGrpSpPr>
              <p:nvPr/>
            </p:nvGrpSpPr>
            <p:grpSpPr bwMode="auto">
              <a:xfrm>
                <a:off x="2603" y="1296"/>
                <a:ext cx="376" cy="679"/>
                <a:chOff x="2603" y="1296"/>
                <a:chExt cx="376" cy="679"/>
              </a:xfrm>
            </p:grpSpPr>
            <p:sp>
              <p:nvSpPr>
                <p:cNvPr id="46244" name="Line 29">
                  <a:extLst>
                    <a:ext uri="{FF2B5EF4-FFF2-40B4-BE49-F238E27FC236}">
                      <a16:creationId xmlns:a16="http://schemas.microsoft.com/office/drawing/2014/main" id="{87FF6B05-069F-C156-5557-C49D74CD6EAA}"/>
                    </a:ext>
                  </a:extLst>
                </p:cNvPr>
                <p:cNvSpPr>
                  <a:spLocks noChangeShapeType="1"/>
                </p:cNvSpPr>
                <p:nvPr/>
              </p:nvSpPr>
              <p:spPr bwMode="auto">
                <a:xfrm>
                  <a:off x="2690" y="1878"/>
                  <a:ext cx="17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5" name="Line 30">
                  <a:extLst>
                    <a:ext uri="{FF2B5EF4-FFF2-40B4-BE49-F238E27FC236}">
                      <a16:creationId xmlns:a16="http://schemas.microsoft.com/office/drawing/2014/main" id="{4E88FB08-3C42-F3F1-9D26-62D8BE9EFF29}"/>
                    </a:ext>
                  </a:extLst>
                </p:cNvPr>
                <p:cNvSpPr>
                  <a:spLocks noChangeShapeType="1"/>
                </p:cNvSpPr>
                <p:nvPr/>
              </p:nvSpPr>
              <p:spPr bwMode="auto">
                <a:xfrm>
                  <a:off x="2871" y="1879"/>
                  <a:ext cx="0" cy="8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6" name="Line 31">
                  <a:extLst>
                    <a:ext uri="{FF2B5EF4-FFF2-40B4-BE49-F238E27FC236}">
                      <a16:creationId xmlns:a16="http://schemas.microsoft.com/office/drawing/2014/main" id="{A92626FE-FE7B-693B-8E9B-15B6DFF80D92}"/>
                    </a:ext>
                  </a:extLst>
                </p:cNvPr>
                <p:cNvSpPr>
                  <a:spLocks noChangeShapeType="1"/>
                </p:cNvSpPr>
                <p:nvPr/>
              </p:nvSpPr>
              <p:spPr bwMode="auto">
                <a:xfrm>
                  <a:off x="2874" y="1975"/>
                  <a:ext cx="10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7" name="Line 32">
                  <a:extLst>
                    <a:ext uri="{FF2B5EF4-FFF2-40B4-BE49-F238E27FC236}">
                      <a16:creationId xmlns:a16="http://schemas.microsoft.com/office/drawing/2014/main" id="{BFE6110E-A970-4890-C6FC-6707AA02F2B3}"/>
                    </a:ext>
                  </a:extLst>
                </p:cNvPr>
                <p:cNvSpPr>
                  <a:spLocks noChangeShapeType="1"/>
                </p:cNvSpPr>
                <p:nvPr/>
              </p:nvSpPr>
              <p:spPr bwMode="auto">
                <a:xfrm>
                  <a:off x="2643" y="1296"/>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8" name="Line 33">
                  <a:extLst>
                    <a:ext uri="{FF2B5EF4-FFF2-40B4-BE49-F238E27FC236}">
                      <a16:creationId xmlns:a16="http://schemas.microsoft.com/office/drawing/2014/main" id="{9DC720D7-C11E-64BD-7FFB-707A974E7425}"/>
                    </a:ext>
                  </a:extLst>
                </p:cNvPr>
                <p:cNvSpPr>
                  <a:spLocks noChangeShapeType="1"/>
                </p:cNvSpPr>
                <p:nvPr/>
              </p:nvSpPr>
              <p:spPr bwMode="auto">
                <a:xfrm>
                  <a:off x="2639" y="1298"/>
                  <a:ext cx="0"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9" name="Line 34">
                  <a:extLst>
                    <a:ext uri="{FF2B5EF4-FFF2-40B4-BE49-F238E27FC236}">
                      <a16:creationId xmlns:a16="http://schemas.microsoft.com/office/drawing/2014/main" id="{D457D7F0-D21F-E8E2-90F4-675653545F32}"/>
                    </a:ext>
                  </a:extLst>
                </p:cNvPr>
                <p:cNvSpPr>
                  <a:spLocks noChangeShapeType="1"/>
                </p:cNvSpPr>
                <p:nvPr/>
              </p:nvSpPr>
              <p:spPr bwMode="auto">
                <a:xfrm>
                  <a:off x="2639" y="1731"/>
                  <a:ext cx="2"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0" name="Line 35">
                  <a:extLst>
                    <a:ext uri="{FF2B5EF4-FFF2-40B4-BE49-F238E27FC236}">
                      <a16:creationId xmlns:a16="http://schemas.microsoft.com/office/drawing/2014/main" id="{8B6B4705-4AF3-264F-BE0D-590B6E9A088F}"/>
                    </a:ext>
                  </a:extLst>
                </p:cNvPr>
                <p:cNvSpPr>
                  <a:spLocks noChangeShapeType="1"/>
                </p:cNvSpPr>
                <p:nvPr/>
              </p:nvSpPr>
              <p:spPr bwMode="auto">
                <a:xfrm>
                  <a:off x="2641" y="1831"/>
                  <a:ext cx="38"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51" name="Group 39">
                  <a:extLst>
                    <a:ext uri="{FF2B5EF4-FFF2-40B4-BE49-F238E27FC236}">
                      <a16:creationId xmlns:a16="http://schemas.microsoft.com/office/drawing/2014/main" id="{2004D66B-A58A-5501-B0AD-FC505A1A416D}"/>
                    </a:ext>
                  </a:extLst>
                </p:cNvPr>
                <p:cNvGrpSpPr>
                  <a:grpSpLocks/>
                </p:cNvGrpSpPr>
                <p:nvPr/>
              </p:nvGrpSpPr>
              <p:grpSpPr bwMode="auto">
                <a:xfrm>
                  <a:off x="2603" y="1581"/>
                  <a:ext cx="70" cy="140"/>
                  <a:chOff x="2603" y="1581"/>
                  <a:chExt cx="70" cy="140"/>
                </a:xfrm>
              </p:grpSpPr>
              <p:sp>
                <p:nvSpPr>
                  <p:cNvPr id="46252" name="Line 36">
                    <a:extLst>
                      <a:ext uri="{FF2B5EF4-FFF2-40B4-BE49-F238E27FC236}">
                        <a16:creationId xmlns:a16="http://schemas.microsoft.com/office/drawing/2014/main" id="{00BD5232-11FD-935F-E580-13E48E661C84}"/>
                      </a:ext>
                    </a:extLst>
                  </p:cNvPr>
                  <p:cNvSpPr>
                    <a:spLocks noChangeShapeType="1"/>
                  </p:cNvSpPr>
                  <p:nvPr/>
                </p:nvSpPr>
                <p:spPr bwMode="auto">
                  <a:xfrm flipH="1">
                    <a:off x="2603"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3" name="Line 37">
                    <a:extLst>
                      <a:ext uri="{FF2B5EF4-FFF2-40B4-BE49-F238E27FC236}">
                        <a16:creationId xmlns:a16="http://schemas.microsoft.com/office/drawing/2014/main" id="{05783439-73BA-E8C0-0932-7C7C6E439418}"/>
                      </a:ext>
                    </a:extLst>
                  </p:cNvPr>
                  <p:cNvSpPr>
                    <a:spLocks noChangeShapeType="1"/>
                  </p:cNvSpPr>
                  <p:nvPr/>
                </p:nvSpPr>
                <p:spPr bwMode="auto">
                  <a:xfrm>
                    <a:off x="2606"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4" name="Line 38">
                    <a:extLst>
                      <a:ext uri="{FF2B5EF4-FFF2-40B4-BE49-F238E27FC236}">
                        <a16:creationId xmlns:a16="http://schemas.microsoft.com/office/drawing/2014/main" id="{8A08ADC6-B363-7C43-DEE0-AA13E45955B2}"/>
                      </a:ext>
                    </a:extLst>
                  </p:cNvPr>
                  <p:cNvSpPr>
                    <a:spLocks noChangeShapeType="1"/>
                  </p:cNvSpPr>
                  <p:nvPr/>
                </p:nvSpPr>
                <p:spPr bwMode="auto">
                  <a:xfrm>
                    <a:off x="2641"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223" name="Group 49">
                <a:extLst>
                  <a:ext uri="{FF2B5EF4-FFF2-40B4-BE49-F238E27FC236}">
                    <a16:creationId xmlns:a16="http://schemas.microsoft.com/office/drawing/2014/main" id="{08298A37-A2AB-CF29-2B98-01902B46317F}"/>
                  </a:ext>
                </a:extLst>
              </p:cNvPr>
              <p:cNvGrpSpPr>
                <a:grpSpLocks/>
              </p:cNvGrpSpPr>
              <p:nvPr/>
            </p:nvGrpSpPr>
            <p:grpSpPr bwMode="auto">
              <a:xfrm>
                <a:off x="3095" y="1350"/>
                <a:ext cx="70" cy="585"/>
                <a:chOff x="3095" y="1350"/>
                <a:chExt cx="70" cy="585"/>
              </a:xfrm>
            </p:grpSpPr>
            <p:sp>
              <p:nvSpPr>
                <p:cNvPr id="46236" name="Line 41">
                  <a:extLst>
                    <a:ext uri="{FF2B5EF4-FFF2-40B4-BE49-F238E27FC236}">
                      <a16:creationId xmlns:a16="http://schemas.microsoft.com/office/drawing/2014/main" id="{06ADE188-E96C-0799-6547-D932BF9FEF85}"/>
                    </a:ext>
                  </a:extLst>
                </p:cNvPr>
                <p:cNvSpPr>
                  <a:spLocks noChangeShapeType="1"/>
                </p:cNvSpPr>
                <p:nvPr/>
              </p:nvSpPr>
              <p:spPr bwMode="auto">
                <a:xfrm>
                  <a:off x="3127"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7" name="Line 42">
                  <a:extLst>
                    <a:ext uri="{FF2B5EF4-FFF2-40B4-BE49-F238E27FC236}">
                      <a16:creationId xmlns:a16="http://schemas.microsoft.com/office/drawing/2014/main" id="{96924099-7EB6-5939-F5AC-DFEC8832D0DB}"/>
                    </a:ext>
                  </a:extLst>
                </p:cNvPr>
                <p:cNvSpPr>
                  <a:spLocks noChangeShapeType="1"/>
                </p:cNvSpPr>
                <p:nvPr/>
              </p:nvSpPr>
              <p:spPr bwMode="auto">
                <a:xfrm>
                  <a:off x="3127"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8" name="Line 43">
                  <a:extLst>
                    <a:ext uri="{FF2B5EF4-FFF2-40B4-BE49-F238E27FC236}">
                      <a16:creationId xmlns:a16="http://schemas.microsoft.com/office/drawing/2014/main" id="{57CF08D3-E8C0-DFD8-E29F-3B2EA063ACB4}"/>
                    </a:ext>
                  </a:extLst>
                </p:cNvPr>
                <p:cNvSpPr>
                  <a:spLocks noChangeShapeType="1"/>
                </p:cNvSpPr>
                <p:nvPr/>
              </p:nvSpPr>
              <p:spPr bwMode="auto">
                <a:xfrm flipH="1">
                  <a:off x="3133"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9" name="Line 44">
                  <a:extLst>
                    <a:ext uri="{FF2B5EF4-FFF2-40B4-BE49-F238E27FC236}">
                      <a16:creationId xmlns:a16="http://schemas.microsoft.com/office/drawing/2014/main" id="{698EAA3E-2AFD-3A01-2ECF-3D7E870036DA}"/>
                    </a:ext>
                  </a:extLst>
                </p:cNvPr>
                <p:cNvSpPr>
                  <a:spLocks noChangeShapeType="1"/>
                </p:cNvSpPr>
                <p:nvPr/>
              </p:nvSpPr>
              <p:spPr bwMode="auto">
                <a:xfrm flipH="1">
                  <a:off x="3130"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0" name="Group 48">
                  <a:extLst>
                    <a:ext uri="{FF2B5EF4-FFF2-40B4-BE49-F238E27FC236}">
                      <a16:creationId xmlns:a16="http://schemas.microsoft.com/office/drawing/2014/main" id="{372FD3C4-F403-547D-24EF-23DCE8174BA6}"/>
                    </a:ext>
                  </a:extLst>
                </p:cNvPr>
                <p:cNvGrpSpPr>
                  <a:grpSpLocks/>
                </p:cNvGrpSpPr>
                <p:nvPr/>
              </p:nvGrpSpPr>
              <p:grpSpPr bwMode="auto">
                <a:xfrm>
                  <a:off x="3095" y="1580"/>
                  <a:ext cx="70" cy="140"/>
                  <a:chOff x="3095" y="1580"/>
                  <a:chExt cx="70" cy="140"/>
                </a:xfrm>
              </p:grpSpPr>
              <p:sp>
                <p:nvSpPr>
                  <p:cNvPr id="46241" name="Line 45">
                    <a:extLst>
                      <a:ext uri="{FF2B5EF4-FFF2-40B4-BE49-F238E27FC236}">
                        <a16:creationId xmlns:a16="http://schemas.microsoft.com/office/drawing/2014/main" id="{825B4E68-3386-EB30-7E92-8BC595701286}"/>
                      </a:ext>
                    </a:extLst>
                  </p:cNvPr>
                  <p:cNvSpPr>
                    <a:spLocks noChangeShapeType="1"/>
                  </p:cNvSpPr>
                  <p:nvPr/>
                </p:nvSpPr>
                <p:spPr bwMode="auto">
                  <a:xfrm flipH="1">
                    <a:off x="3095"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2" name="Line 46">
                    <a:extLst>
                      <a:ext uri="{FF2B5EF4-FFF2-40B4-BE49-F238E27FC236}">
                        <a16:creationId xmlns:a16="http://schemas.microsoft.com/office/drawing/2014/main" id="{DE8FEC17-FC74-5330-88FB-F03B4206A63D}"/>
                      </a:ext>
                    </a:extLst>
                  </p:cNvPr>
                  <p:cNvSpPr>
                    <a:spLocks noChangeShapeType="1"/>
                  </p:cNvSpPr>
                  <p:nvPr/>
                </p:nvSpPr>
                <p:spPr bwMode="auto">
                  <a:xfrm>
                    <a:off x="3097"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3" name="Line 47">
                    <a:extLst>
                      <a:ext uri="{FF2B5EF4-FFF2-40B4-BE49-F238E27FC236}">
                        <a16:creationId xmlns:a16="http://schemas.microsoft.com/office/drawing/2014/main" id="{310742C0-C73B-3271-FE4E-C021D5DD75E4}"/>
                      </a:ext>
                    </a:extLst>
                  </p:cNvPr>
                  <p:cNvSpPr>
                    <a:spLocks noChangeShapeType="1"/>
                  </p:cNvSpPr>
                  <p:nvPr/>
                </p:nvSpPr>
                <p:spPr bwMode="auto">
                  <a:xfrm>
                    <a:off x="3132"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224" name="Group 60">
                <a:extLst>
                  <a:ext uri="{FF2B5EF4-FFF2-40B4-BE49-F238E27FC236}">
                    <a16:creationId xmlns:a16="http://schemas.microsoft.com/office/drawing/2014/main" id="{185556F6-1644-116E-D2D9-74C101CA4A44}"/>
                  </a:ext>
                </a:extLst>
              </p:cNvPr>
              <p:cNvGrpSpPr>
                <a:grpSpLocks/>
              </p:cNvGrpSpPr>
              <p:nvPr/>
            </p:nvGrpSpPr>
            <p:grpSpPr bwMode="auto">
              <a:xfrm>
                <a:off x="3010" y="1298"/>
                <a:ext cx="111" cy="613"/>
                <a:chOff x="3010" y="1298"/>
                <a:chExt cx="111" cy="613"/>
              </a:xfrm>
            </p:grpSpPr>
            <p:sp>
              <p:nvSpPr>
                <p:cNvPr id="46226" name="Line 50">
                  <a:extLst>
                    <a:ext uri="{FF2B5EF4-FFF2-40B4-BE49-F238E27FC236}">
                      <a16:creationId xmlns:a16="http://schemas.microsoft.com/office/drawing/2014/main" id="{C7F49755-6229-DDDA-B39C-4A3E7C039443}"/>
                    </a:ext>
                  </a:extLst>
                </p:cNvPr>
                <p:cNvSpPr>
                  <a:spLocks noChangeShapeType="1"/>
                </p:cNvSpPr>
                <p:nvPr/>
              </p:nvSpPr>
              <p:spPr bwMode="auto">
                <a:xfrm flipH="1">
                  <a:off x="3013" y="1298"/>
                  <a:ext cx="6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7" name="Line 51">
                  <a:extLst>
                    <a:ext uri="{FF2B5EF4-FFF2-40B4-BE49-F238E27FC236}">
                      <a16:creationId xmlns:a16="http://schemas.microsoft.com/office/drawing/2014/main" id="{21D91A22-4F68-9627-E15E-B868D58D25F2}"/>
                    </a:ext>
                  </a:extLst>
                </p:cNvPr>
                <p:cNvSpPr>
                  <a:spLocks noChangeShapeType="1"/>
                </p:cNvSpPr>
                <p:nvPr/>
              </p:nvSpPr>
              <p:spPr bwMode="auto">
                <a:xfrm>
                  <a:off x="3083" y="1300"/>
                  <a:ext cx="0" cy="2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8" name="Line 52">
                  <a:extLst>
                    <a:ext uri="{FF2B5EF4-FFF2-40B4-BE49-F238E27FC236}">
                      <a16:creationId xmlns:a16="http://schemas.microsoft.com/office/drawing/2014/main" id="{3F7C55D5-D046-3978-AD26-3AF5E376060F}"/>
                    </a:ext>
                  </a:extLst>
                </p:cNvPr>
                <p:cNvSpPr>
                  <a:spLocks noChangeShapeType="1"/>
                </p:cNvSpPr>
                <p:nvPr/>
              </p:nvSpPr>
              <p:spPr bwMode="auto">
                <a:xfrm>
                  <a:off x="3090" y="1730"/>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9" name="Line 53">
                  <a:extLst>
                    <a:ext uri="{FF2B5EF4-FFF2-40B4-BE49-F238E27FC236}">
                      <a16:creationId xmlns:a16="http://schemas.microsoft.com/office/drawing/2014/main" id="{2948A9B4-2A69-A3D3-663C-7AF7B11FCA3A}"/>
                    </a:ext>
                  </a:extLst>
                </p:cNvPr>
                <p:cNvSpPr>
                  <a:spLocks noChangeShapeType="1"/>
                </p:cNvSpPr>
                <p:nvPr/>
              </p:nvSpPr>
              <p:spPr bwMode="auto">
                <a:xfrm flipH="1">
                  <a:off x="3051" y="1827"/>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30" name="Group 57">
                  <a:extLst>
                    <a:ext uri="{FF2B5EF4-FFF2-40B4-BE49-F238E27FC236}">
                      <a16:creationId xmlns:a16="http://schemas.microsoft.com/office/drawing/2014/main" id="{D4BEAAD2-9634-3485-7089-FD356CCB2BBE}"/>
                    </a:ext>
                  </a:extLst>
                </p:cNvPr>
                <p:cNvGrpSpPr>
                  <a:grpSpLocks/>
                </p:cNvGrpSpPr>
                <p:nvPr/>
              </p:nvGrpSpPr>
              <p:grpSpPr bwMode="auto">
                <a:xfrm>
                  <a:off x="3051" y="1578"/>
                  <a:ext cx="70" cy="140"/>
                  <a:chOff x="3051" y="1578"/>
                  <a:chExt cx="70" cy="140"/>
                </a:xfrm>
              </p:grpSpPr>
              <p:sp>
                <p:nvSpPr>
                  <p:cNvPr id="46233" name="Line 54">
                    <a:extLst>
                      <a:ext uri="{FF2B5EF4-FFF2-40B4-BE49-F238E27FC236}">
                        <a16:creationId xmlns:a16="http://schemas.microsoft.com/office/drawing/2014/main" id="{04091ED8-9D29-FE07-B7EF-FB32BA5B3505}"/>
                      </a:ext>
                    </a:extLst>
                  </p:cNvPr>
                  <p:cNvSpPr>
                    <a:spLocks noChangeShapeType="1"/>
                  </p:cNvSpPr>
                  <p:nvPr/>
                </p:nvSpPr>
                <p:spPr bwMode="auto">
                  <a:xfrm flipH="1">
                    <a:off x="3051"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4" name="Line 55">
                    <a:extLst>
                      <a:ext uri="{FF2B5EF4-FFF2-40B4-BE49-F238E27FC236}">
                        <a16:creationId xmlns:a16="http://schemas.microsoft.com/office/drawing/2014/main" id="{AEB3E3BE-1FBE-3AED-CA25-2CD333157F1B}"/>
                      </a:ext>
                    </a:extLst>
                  </p:cNvPr>
                  <p:cNvSpPr>
                    <a:spLocks noChangeShapeType="1"/>
                  </p:cNvSpPr>
                  <p:nvPr/>
                </p:nvSpPr>
                <p:spPr bwMode="auto">
                  <a:xfrm>
                    <a:off x="3053"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5" name="Line 56">
                    <a:extLst>
                      <a:ext uri="{FF2B5EF4-FFF2-40B4-BE49-F238E27FC236}">
                        <a16:creationId xmlns:a16="http://schemas.microsoft.com/office/drawing/2014/main" id="{802D0A07-46A6-3DBD-D6A5-23C61794E8B3}"/>
                      </a:ext>
                    </a:extLst>
                  </p:cNvPr>
                  <p:cNvSpPr>
                    <a:spLocks noChangeShapeType="1"/>
                  </p:cNvSpPr>
                  <p:nvPr/>
                </p:nvSpPr>
                <p:spPr bwMode="auto">
                  <a:xfrm>
                    <a:off x="3088"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231" name="Line 58">
                  <a:extLst>
                    <a:ext uri="{FF2B5EF4-FFF2-40B4-BE49-F238E27FC236}">
                      <a16:creationId xmlns:a16="http://schemas.microsoft.com/office/drawing/2014/main" id="{B4289970-BF33-17BF-9AE9-8B560B9535D4}"/>
                    </a:ext>
                  </a:extLst>
                </p:cNvPr>
                <p:cNvSpPr>
                  <a:spLocks noChangeShapeType="1"/>
                </p:cNvSpPr>
                <p:nvPr/>
              </p:nvSpPr>
              <p:spPr bwMode="auto">
                <a:xfrm>
                  <a:off x="3050" y="1872"/>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2" name="Line 59">
                  <a:extLst>
                    <a:ext uri="{FF2B5EF4-FFF2-40B4-BE49-F238E27FC236}">
                      <a16:creationId xmlns:a16="http://schemas.microsoft.com/office/drawing/2014/main" id="{C40B3D00-2AEA-4020-1CAE-CB59AF5301FA}"/>
                    </a:ext>
                  </a:extLst>
                </p:cNvPr>
                <p:cNvSpPr>
                  <a:spLocks noChangeShapeType="1"/>
                </p:cNvSpPr>
                <p:nvPr/>
              </p:nvSpPr>
              <p:spPr bwMode="auto">
                <a:xfrm flipH="1">
                  <a:off x="3010" y="1911"/>
                  <a:ext cx="3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225" name="Rectangle 61">
                <a:extLst>
                  <a:ext uri="{FF2B5EF4-FFF2-40B4-BE49-F238E27FC236}">
                    <a16:creationId xmlns:a16="http://schemas.microsoft.com/office/drawing/2014/main" id="{6B74CACA-7DE1-88FB-3EF1-FC4CB30E06F7}"/>
                  </a:ext>
                </a:extLst>
              </p:cNvPr>
              <p:cNvSpPr>
                <a:spLocks noChangeArrowheads="1"/>
              </p:cNvSpPr>
              <p:nvPr/>
            </p:nvSpPr>
            <p:spPr bwMode="auto">
              <a:xfrm>
                <a:off x="2981"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grpSp>
      <p:grpSp>
        <p:nvGrpSpPr>
          <p:cNvPr id="46091" name="Group 116">
            <a:extLst>
              <a:ext uri="{FF2B5EF4-FFF2-40B4-BE49-F238E27FC236}">
                <a16:creationId xmlns:a16="http://schemas.microsoft.com/office/drawing/2014/main" id="{EF4D2E3A-F95A-B307-A7D5-6BE67F78EB39}"/>
              </a:ext>
            </a:extLst>
          </p:cNvPr>
          <p:cNvGrpSpPr>
            <a:grpSpLocks/>
          </p:cNvGrpSpPr>
          <p:nvPr/>
        </p:nvGrpSpPr>
        <p:grpSpPr bwMode="auto">
          <a:xfrm>
            <a:off x="938213" y="1570038"/>
            <a:ext cx="2008187" cy="2054225"/>
            <a:chOff x="591" y="989"/>
            <a:chExt cx="1265" cy="1294"/>
          </a:xfrm>
        </p:grpSpPr>
        <p:sp>
          <p:nvSpPr>
            <p:cNvPr id="46158" name="Oval 64">
              <a:extLst>
                <a:ext uri="{FF2B5EF4-FFF2-40B4-BE49-F238E27FC236}">
                  <a16:creationId xmlns:a16="http://schemas.microsoft.com/office/drawing/2014/main" id="{3D2EC40F-BF16-BC97-FC41-39C1B6C7AAD6}"/>
                </a:ext>
              </a:extLst>
            </p:cNvPr>
            <p:cNvSpPr>
              <a:spLocks noChangeArrowheads="1"/>
            </p:cNvSpPr>
            <p:nvPr/>
          </p:nvSpPr>
          <p:spPr bwMode="auto">
            <a:xfrm>
              <a:off x="591" y="989"/>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159" name="Group 115">
              <a:extLst>
                <a:ext uri="{FF2B5EF4-FFF2-40B4-BE49-F238E27FC236}">
                  <a16:creationId xmlns:a16="http://schemas.microsoft.com/office/drawing/2014/main" id="{11E85578-437C-967E-D407-CC99C6272AA5}"/>
                </a:ext>
              </a:extLst>
            </p:cNvPr>
            <p:cNvGrpSpPr>
              <a:grpSpLocks/>
            </p:cNvGrpSpPr>
            <p:nvPr/>
          </p:nvGrpSpPr>
          <p:grpSpPr bwMode="auto">
            <a:xfrm>
              <a:off x="888" y="1230"/>
              <a:ext cx="671" cy="813"/>
              <a:chOff x="888" y="1230"/>
              <a:chExt cx="671" cy="813"/>
            </a:xfrm>
          </p:grpSpPr>
          <p:sp>
            <p:nvSpPr>
              <p:cNvPr id="46160" name="Line 65">
                <a:extLst>
                  <a:ext uri="{FF2B5EF4-FFF2-40B4-BE49-F238E27FC236}">
                    <a16:creationId xmlns:a16="http://schemas.microsoft.com/office/drawing/2014/main" id="{1E58870C-7E32-71E4-B21E-12975A31F990}"/>
                  </a:ext>
                </a:extLst>
              </p:cNvPr>
              <p:cNvSpPr>
                <a:spLocks noChangeShapeType="1"/>
              </p:cNvSpPr>
              <p:nvPr/>
            </p:nvSpPr>
            <p:spPr bwMode="auto">
              <a:xfrm>
                <a:off x="924" y="1352"/>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1" name="Line 66">
                <a:extLst>
                  <a:ext uri="{FF2B5EF4-FFF2-40B4-BE49-F238E27FC236}">
                    <a16:creationId xmlns:a16="http://schemas.microsoft.com/office/drawing/2014/main" id="{F264C7B0-A745-88A9-90BD-7B4B33DC082C}"/>
                  </a:ext>
                </a:extLst>
              </p:cNvPr>
              <p:cNvSpPr>
                <a:spLocks noChangeShapeType="1"/>
              </p:cNvSpPr>
              <p:nvPr/>
            </p:nvSpPr>
            <p:spPr bwMode="auto">
              <a:xfrm>
                <a:off x="923" y="1940"/>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2" name="Rectangle 67">
                <a:extLst>
                  <a:ext uri="{FF2B5EF4-FFF2-40B4-BE49-F238E27FC236}">
                    <a16:creationId xmlns:a16="http://schemas.microsoft.com/office/drawing/2014/main" id="{B2E91E5D-3F11-91F5-E764-9F4FB19A5EF5}"/>
                  </a:ext>
                </a:extLst>
              </p:cNvPr>
              <p:cNvSpPr>
                <a:spLocks noChangeArrowheads="1"/>
              </p:cNvSpPr>
              <p:nvPr/>
            </p:nvSpPr>
            <p:spPr bwMode="auto">
              <a:xfrm>
                <a:off x="898"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63" name="Rectangle 68">
                <a:extLst>
                  <a:ext uri="{FF2B5EF4-FFF2-40B4-BE49-F238E27FC236}">
                    <a16:creationId xmlns:a16="http://schemas.microsoft.com/office/drawing/2014/main" id="{EB72AD6D-95D6-BEC4-1D17-FA5E83D7FAB5}"/>
                  </a:ext>
                </a:extLst>
              </p:cNvPr>
              <p:cNvSpPr>
                <a:spLocks noChangeArrowheads="1"/>
              </p:cNvSpPr>
              <p:nvPr/>
            </p:nvSpPr>
            <p:spPr bwMode="auto">
              <a:xfrm>
                <a:off x="1528" y="1898"/>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64" name="Rectangle 69">
                <a:extLst>
                  <a:ext uri="{FF2B5EF4-FFF2-40B4-BE49-F238E27FC236}">
                    <a16:creationId xmlns:a16="http://schemas.microsoft.com/office/drawing/2014/main" id="{9A578661-069A-6277-2429-2A7E14013B1B}"/>
                  </a:ext>
                </a:extLst>
              </p:cNvPr>
              <p:cNvSpPr>
                <a:spLocks noChangeArrowheads="1"/>
              </p:cNvSpPr>
              <p:nvPr/>
            </p:nvSpPr>
            <p:spPr bwMode="auto">
              <a:xfrm>
                <a:off x="1120" y="1899"/>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65" name="Rectangle 70">
                <a:extLst>
                  <a:ext uri="{FF2B5EF4-FFF2-40B4-BE49-F238E27FC236}">
                    <a16:creationId xmlns:a16="http://schemas.microsoft.com/office/drawing/2014/main" id="{4B639EAC-ECDC-455C-C4C3-1B55E7F1C0A3}"/>
                  </a:ext>
                </a:extLst>
              </p:cNvPr>
              <p:cNvSpPr>
                <a:spLocks noChangeArrowheads="1"/>
              </p:cNvSpPr>
              <p:nvPr/>
            </p:nvSpPr>
            <p:spPr bwMode="auto">
              <a:xfrm>
                <a:off x="1340"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66" name="Rectangle 71">
                <a:extLst>
                  <a:ext uri="{FF2B5EF4-FFF2-40B4-BE49-F238E27FC236}">
                    <a16:creationId xmlns:a16="http://schemas.microsoft.com/office/drawing/2014/main" id="{E3000077-C60F-99FD-0A3B-BB8826C20160}"/>
                  </a:ext>
                </a:extLst>
              </p:cNvPr>
              <p:cNvSpPr>
                <a:spLocks noChangeArrowheads="1"/>
              </p:cNvSpPr>
              <p:nvPr/>
            </p:nvSpPr>
            <p:spPr bwMode="auto">
              <a:xfrm>
                <a:off x="888" y="1234"/>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67" name="Rectangle 72">
                <a:extLst>
                  <a:ext uri="{FF2B5EF4-FFF2-40B4-BE49-F238E27FC236}">
                    <a16:creationId xmlns:a16="http://schemas.microsoft.com/office/drawing/2014/main" id="{957233B1-4C74-F9BF-EBB7-FA4A87124054}"/>
                  </a:ext>
                </a:extLst>
              </p:cNvPr>
              <p:cNvSpPr>
                <a:spLocks noChangeArrowheads="1"/>
              </p:cNvSpPr>
              <p:nvPr/>
            </p:nvSpPr>
            <p:spPr bwMode="auto">
              <a:xfrm>
                <a:off x="1538" y="1234"/>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68" name="Rectangle 73">
                <a:extLst>
                  <a:ext uri="{FF2B5EF4-FFF2-40B4-BE49-F238E27FC236}">
                    <a16:creationId xmlns:a16="http://schemas.microsoft.com/office/drawing/2014/main" id="{6E2A72B0-5FFE-6FB2-E10C-F26E10537B95}"/>
                  </a:ext>
                </a:extLst>
              </p:cNvPr>
              <p:cNvSpPr>
                <a:spLocks noChangeArrowheads="1"/>
              </p:cNvSpPr>
              <p:nvPr/>
            </p:nvSpPr>
            <p:spPr bwMode="auto">
              <a:xfrm>
                <a:off x="1127" y="1234"/>
                <a:ext cx="22"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169" name="Group 82">
                <a:extLst>
                  <a:ext uri="{FF2B5EF4-FFF2-40B4-BE49-F238E27FC236}">
                    <a16:creationId xmlns:a16="http://schemas.microsoft.com/office/drawing/2014/main" id="{37B6E312-AC5C-7B40-61C7-CE57EF76ADA8}"/>
                  </a:ext>
                </a:extLst>
              </p:cNvPr>
              <p:cNvGrpSpPr>
                <a:grpSpLocks/>
              </p:cNvGrpSpPr>
              <p:nvPr/>
            </p:nvGrpSpPr>
            <p:grpSpPr bwMode="auto">
              <a:xfrm>
                <a:off x="914" y="1352"/>
                <a:ext cx="70" cy="584"/>
                <a:chOff x="914" y="1352"/>
                <a:chExt cx="70" cy="584"/>
              </a:xfrm>
            </p:grpSpPr>
            <p:sp>
              <p:nvSpPr>
                <p:cNvPr id="46202" name="Line 74">
                  <a:extLst>
                    <a:ext uri="{FF2B5EF4-FFF2-40B4-BE49-F238E27FC236}">
                      <a16:creationId xmlns:a16="http://schemas.microsoft.com/office/drawing/2014/main" id="{969875C3-90CC-24FE-C546-90400C2A14BD}"/>
                    </a:ext>
                  </a:extLst>
                </p:cNvPr>
                <p:cNvSpPr>
                  <a:spLocks noChangeShapeType="1"/>
                </p:cNvSpPr>
                <p:nvPr/>
              </p:nvSpPr>
              <p:spPr bwMode="auto">
                <a:xfrm>
                  <a:off x="952"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3" name="Line 75">
                  <a:extLst>
                    <a:ext uri="{FF2B5EF4-FFF2-40B4-BE49-F238E27FC236}">
                      <a16:creationId xmlns:a16="http://schemas.microsoft.com/office/drawing/2014/main" id="{059FBAB4-4A19-0B06-5C40-5C79B7D41A9B}"/>
                    </a:ext>
                  </a:extLst>
                </p:cNvPr>
                <p:cNvSpPr>
                  <a:spLocks noChangeShapeType="1"/>
                </p:cNvSpPr>
                <p:nvPr/>
              </p:nvSpPr>
              <p:spPr bwMode="auto">
                <a:xfrm>
                  <a:off x="952"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4" name="Line 76">
                  <a:extLst>
                    <a:ext uri="{FF2B5EF4-FFF2-40B4-BE49-F238E27FC236}">
                      <a16:creationId xmlns:a16="http://schemas.microsoft.com/office/drawing/2014/main" id="{B2353266-2D23-9010-7945-33E20B3095A4}"/>
                    </a:ext>
                  </a:extLst>
                </p:cNvPr>
                <p:cNvSpPr>
                  <a:spLocks noChangeShapeType="1"/>
                </p:cNvSpPr>
                <p:nvPr/>
              </p:nvSpPr>
              <p:spPr bwMode="auto">
                <a:xfrm>
                  <a:off x="918"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5" name="Line 77">
                  <a:extLst>
                    <a:ext uri="{FF2B5EF4-FFF2-40B4-BE49-F238E27FC236}">
                      <a16:creationId xmlns:a16="http://schemas.microsoft.com/office/drawing/2014/main" id="{1252029C-7112-7831-EE96-044C242FABA2}"/>
                    </a:ext>
                  </a:extLst>
                </p:cNvPr>
                <p:cNvSpPr>
                  <a:spLocks noChangeShapeType="1"/>
                </p:cNvSpPr>
                <p:nvPr/>
              </p:nvSpPr>
              <p:spPr bwMode="auto">
                <a:xfrm>
                  <a:off x="925"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06" name="Group 81">
                  <a:extLst>
                    <a:ext uri="{FF2B5EF4-FFF2-40B4-BE49-F238E27FC236}">
                      <a16:creationId xmlns:a16="http://schemas.microsoft.com/office/drawing/2014/main" id="{FBE2A796-E113-2E2B-CDF7-6F10ECEE84A7}"/>
                    </a:ext>
                  </a:extLst>
                </p:cNvPr>
                <p:cNvGrpSpPr>
                  <a:grpSpLocks/>
                </p:cNvGrpSpPr>
                <p:nvPr/>
              </p:nvGrpSpPr>
              <p:grpSpPr bwMode="auto">
                <a:xfrm>
                  <a:off x="914" y="1581"/>
                  <a:ext cx="70" cy="140"/>
                  <a:chOff x="914" y="1581"/>
                  <a:chExt cx="70" cy="140"/>
                </a:xfrm>
              </p:grpSpPr>
              <p:sp>
                <p:nvSpPr>
                  <p:cNvPr id="46207" name="Line 78">
                    <a:extLst>
                      <a:ext uri="{FF2B5EF4-FFF2-40B4-BE49-F238E27FC236}">
                        <a16:creationId xmlns:a16="http://schemas.microsoft.com/office/drawing/2014/main" id="{5E7A67C5-FF14-1375-1E3D-8BBB9A271055}"/>
                      </a:ext>
                    </a:extLst>
                  </p:cNvPr>
                  <p:cNvSpPr>
                    <a:spLocks noChangeShapeType="1"/>
                  </p:cNvSpPr>
                  <p:nvPr/>
                </p:nvSpPr>
                <p:spPr bwMode="auto">
                  <a:xfrm flipH="1">
                    <a:off x="914"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8" name="Line 79">
                    <a:extLst>
                      <a:ext uri="{FF2B5EF4-FFF2-40B4-BE49-F238E27FC236}">
                        <a16:creationId xmlns:a16="http://schemas.microsoft.com/office/drawing/2014/main" id="{526FD85D-12AE-3490-276E-97B2513BBE44}"/>
                      </a:ext>
                    </a:extLst>
                  </p:cNvPr>
                  <p:cNvSpPr>
                    <a:spLocks noChangeShapeType="1"/>
                  </p:cNvSpPr>
                  <p:nvPr/>
                </p:nvSpPr>
                <p:spPr bwMode="auto">
                  <a:xfrm>
                    <a:off x="916"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9" name="Line 80">
                    <a:extLst>
                      <a:ext uri="{FF2B5EF4-FFF2-40B4-BE49-F238E27FC236}">
                        <a16:creationId xmlns:a16="http://schemas.microsoft.com/office/drawing/2014/main" id="{F38972D7-3583-7CF6-1A30-B70865BCCB43}"/>
                      </a:ext>
                    </a:extLst>
                  </p:cNvPr>
                  <p:cNvSpPr>
                    <a:spLocks noChangeShapeType="1"/>
                  </p:cNvSpPr>
                  <p:nvPr/>
                </p:nvSpPr>
                <p:spPr bwMode="auto">
                  <a:xfrm>
                    <a:off x="951"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170" name="Group 91">
                <a:extLst>
                  <a:ext uri="{FF2B5EF4-FFF2-40B4-BE49-F238E27FC236}">
                    <a16:creationId xmlns:a16="http://schemas.microsoft.com/office/drawing/2014/main" id="{238D22C8-0E9A-E2A3-462F-1DCBF060F365}"/>
                  </a:ext>
                </a:extLst>
              </p:cNvPr>
              <p:cNvGrpSpPr>
                <a:grpSpLocks/>
              </p:cNvGrpSpPr>
              <p:nvPr/>
            </p:nvGrpSpPr>
            <p:grpSpPr bwMode="auto">
              <a:xfrm>
                <a:off x="1454" y="1350"/>
                <a:ext cx="70" cy="585"/>
                <a:chOff x="1454" y="1350"/>
                <a:chExt cx="70" cy="585"/>
              </a:xfrm>
            </p:grpSpPr>
            <p:sp>
              <p:nvSpPr>
                <p:cNvPr id="46194" name="Line 83">
                  <a:extLst>
                    <a:ext uri="{FF2B5EF4-FFF2-40B4-BE49-F238E27FC236}">
                      <a16:creationId xmlns:a16="http://schemas.microsoft.com/office/drawing/2014/main" id="{2ABADCCE-F042-6304-074C-D821CB6CB6C3}"/>
                    </a:ext>
                  </a:extLst>
                </p:cNvPr>
                <p:cNvSpPr>
                  <a:spLocks noChangeShapeType="1"/>
                </p:cNvSpPr>
                <p:nvPr/>
              </p:nvSpPr>
              <p:spPr bwMode="auto">
                <a:xfrm>
                  <a:off x="1486"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84">
                  <a:extLst>
                    <a:ext uri="{FF2B5EF4-FFF2-40B4-BE49-F238E27FC236}">
                      <a16:creationId xmlns:a16="http://schemas.microsoft.com/office/drawing/2014/main" id="{50ECB8B0-E7C0-286F-457E-EE4A198CD344}"/>
                    </a:ext>
                  </a:extLst>
                </p:cNvPr>
                <p:cNvSpPr>
                  <a:spLocks noChangeShapeType="1"/>
                </p:cNvSpPr>
                <p:nvPr/>
              </p:nvSpPr>
              <p:spPr bwMode="auto">
                <a:xfrm>
                  <a:off x="1486"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85">
                  <a:extLst>
                    <a:ext uri="{FF2B5EF4-FFF2-40B4-BE49-F238E27FC236}">
                      <a16:creationId xmlns:a16="http://schemas.microsoft.com/office/drawing/2014/main" id="{BDE81FF2-E344-60C1-5BDF-337AFFD0273A}"/>
                    </a:ext>
                  </a:extLst>
                </p:cNvPr>
                <p:cNvSpPr>
                  <a:spLocks noChangeShapeType="1"/>
                </p:cNvSpPr>
                <p:nvPr/>
              </p:nvSpPr>
              <p:spPr bwMode="auto">
                <a:xfrm flipH="1">
                  <a:off x="1492"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86">
                  <a:extLst>
                    <a:ext uri="{FF2B5EF4-FFF2-40B4-BE49-F238E27FC236}">
                      <a16:creationId xmlns:a16="http://schemas.microsoft.com/office/drawing/2014/main" id="{A5AD0396-0179-5EAB-D646-F4D3F3FD5279}"/>
                    </a:ext>
                  </a:extLst>
                </p:cNvPr>
                <p:cNvSpPr>
                  <a:spLocks noChangeShapeType="1"/>
                </p:cNvSpPr>
                <p:nvPr/>
              </p:nvSpPr>
              <p:spPr bwMode="auto">
                <a:xfrm flipH="1">
                  <a:off x="1489"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98" name="Group 90">
                  <a:extLst>
                    <a:ext uri="{FF2B5EF4-FFF2-40B4-BE49-F238E27FC236}">
                      <a16:creationId xmlns:a16="http://schemas.microsoft.com/office/drawing/2014/main" id="{1009CFFD-7294-8D46-20FB-84E6C415A939}"/>
                    </a:ext>
                  </a:extLst>
                </p:cNvPr>
                <p:cNvGrpSpPr>
                  <a:grpSpLocks/>
                </p:cNvGrpSpPr>
                <p:nvPr/>
              </p:nvGrpSpPr>
              <p:grpSpPr bwMode="auto">
                <a:xfrm>
                  <a:off x="1454" y="1580"/>
                  <a:ext cx="70" cy="140"/>
                  <a:chOff x="1454" y="1580"/>
                  <a:chExt cx="70" cy="140"/>
                </a:xfrm>
              </p:grpSpPr>
              <p:sp>
                <p:nvSpPr>
                  <p:cNvPr id="46199" name="Line 87">
                    <a:extLst>
                      <a:ext uri="{FF2B5EF4-FFF2-40B4-BE49-F238E27FC236}">
                        <a16:creationId xmlns:a16="http://schemas.microsoft.com/office/drawing/2014/main" id="{441D38E3-2433-5761-157B-EB2B00924CF4}"/>
                      </a:ext>
                    </a:extLst>
                  </p:cNvPr>
                  <p:cNvSpPr>
                    <a:spLocks noChangeShapeType="1"/>
                  </p:cNvSpPr>
                  <p:nvPr/>
                </p:nvSpPr>
                <p:spPr bwMode="auto">
                  <a:xfrm flipH="1">
                    <a:off x="1454"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88">
                    <a:extLst>
                      <a:ext uri="{FF2B5EF4-FFF2-40B4-BE49-F238E27FC236}">
                        <a16:creationId xmlns:a16="http://schemas.microsoft.com/office/drawing/2014/main" id="{A22196CB-8A94-432B-1D69-E8F229DAE2AC}"/>
                      </a:ext>
                    </a:extLst>
                  </p:cNvPr>
                  <p:cNvSpPr>
                    <a:spLocks noChangeShapeType="1"/>
                  </p:cNvSpPr>
                  <p:nvPr/>
                </p:nvSpPr>
                <p:spPr bwMode="auto">
                  <a:xfrm>
                    <a:off x="1456"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89">
                    <a:extLst>
                      <a:ext uri="{FF2B5EF4-FFF2-40B4-BE49-F238E27FC236}">
                        <a16:creationId xmlns:a16="http://schemas.microsoft.com/office/drawing/2014/main" id="{CE9B36E7-520F-3740-06A9-D96872D0DF8C}"/>
                      </a:ext>
                    </a:extLst>
                  </p:cNvPr>
                  <p:cNvSpPr>
                    <a:spLocks noChangeShapeType="1"/>
                  </p:cNvSpPr>
                  <p:nvPr/>
                </p:nvSpPr>
                <p:spPr bwMode="auto">
                  <a:xfrm>
                    <a:off x="1491"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171" name="Group 102">
                <a:extLst>
                  <a:ext uri="{FF2B5EF4-FFF2-40B4-BE49-F238E27FC236}">
                    <a16:creationId xmlns:a16="http://schemas.microsoft.com/office/drawing/2014/main" id="{3BD9E10C-94BC-8DED-3CD6-B74532DCF196}"/>
                  </a:ext>
                </a:extLst>
              </p:cNvPr>
              <p:cNvGrpSpPr>
                <a:grpSpLocks/>
              </p:cNvGrpSpPr>
              <p:nvPr/>
            </p:nvGrpSpPr>
            <p:grpSpPr bwMode="auto">
              <a:xfrm>
                <a:off x="1357" y="1291"/>
                <a:ext cx="123" cy="617"/>
                <a:chOff x="1357" y="1291"/>
                <a:chExt cx="123" cy="617"/>
              </a:xfrm>
            </p:grpSpPr>
            <p:sp>
              <p:nvSpPr>
                <p:cNvPr id="46184" name="Line 92">
                  <a:extLst>
                    <a:ext uri="{FF2B5EF4-FFF2-40B4-BE49-F238E27FC236}">
                      <a16:creationId xmlns:a16="http://schemas.microsoft.com/office/drawing/2014/main" id="{57F92744-F227-C639-E8EF-7017095F9B62}"/>
                    </a:ext>
                  </a:extLst>
                </p:cNvPr>
                <p:cNvSpPr>
                  <a:spLocks noChangeShapeType="1"/>
                </p:cNvSpPr>
                <p:nvPr/>
              </p:nvSpPr>
              <p:spPr bwMode="auto">
                <a:xfrm flipH="1">
                  <a:off x="1357" y="1291"/>
                  <a:ext cx="76"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5" name="Line 93">
                  <a:extLst>
                    <a:ext uri="{FF2B5EF4-FFF2-40B4-BE49-F238E27FC236}">
                      <a16:creationId xmlns:a16="http://schemas.microsoft.com/office/drawing/2014/main" id="{50353D9F-19D7-866E-4C76-D0B716650191}"/>
                    </a:ext>
                  </a:extLst>
                </p:cNvPr>
                <p:cNvSpPr>
                  <a:spLocks noChangeShapeType="1"/>
                </p:cNvSpPr>
                <p:nvPr/>
              </p:nvSpPr>
              <p:spPr bwMode="auto">
                <a:xfrm>
                  <a:off x="1440" y="1291"/>
                  <a:ext cx="2"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6" name="Line 94">
                  <a:extLst>
                    <a:ext uri="{FF2B5EF4-FFF2-40B4-BE49-F238E27FC236}">
                      <a16:creationId xmlns:a16="http://schemas.microsoft.com/office/drawing/2014/main" id="{87D4B345-C5BD-5BFB-2504-F9B3E34C741C}"/>
                    </a:ext>
                  </a:extLst>
                </p:cNvPr>
                <p:cNvSpPr>
                  <a:spLocks noChangeShapeType="1"/>
                </p:cNvSpPr>
                <p:nvPr/>
              </p:nvSpPr>
              <p:spPr bwMode="auto">
                <a:xfrm>
                  <a:off x="1449" y="1730"/>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87" name="Group 98">
                  <a:extLst>
                    <a:ext uri="{FF2B5EF4-FFF2-40B4-BE49-F238E27FC236}">
                      <a16:creationId xmlns:a16="http://schemas.microsoft.com/office/drawing/2014/main" id="{B5EF269E-9C23-B6F0-E146-B0AC7E5D1C7E}"/>
                    </a:ext>
                  </a:extLst>
                </p:cNvPr>
                <p:cNvGrpSpPr>
                  <a:grpSpLocks/>
                </p:cNvGrpSpPr>
                <p:nvPr/>
              </p:nvGrpSpPr>
              <p:grpSpPr bwMode="auto">
                <a:xfrm>
                  <a:off x="1410" y="1578"/>
                  <a:ext cx="70" cy="140"/>
                  <a:chOff x="1410" y="1578"/>
                  <a:chExt cx="70" cy="140"/>
                </a:xfrm>
              </p:grpSpPr>
              <p:sp>
                <p:nvSpPr>
                  <p:cNvPr id="46191" name="Line 95">
                    <a:extLst>
                      <a:ext uri="{FF2B5EF4-FFF2-40B4-BE49-F238E27FC236}">
                        <a16:creationId xmlns:a16="http://schemas.microsoft.com/office/drawing/2014/main" id="{202A6F91-02AE-FC20-F6F1-8B96EB758851}"/>
                      </a:ext>
                    </a:extLst>
                  </p:cNvPr>
                  <p:cNvSpPr>
                    <a:spLocks noChangeShapeType="1"/>
                  </p:cNvSpPr>
                  <p:nvPr/>
                </p:nvSpPr>
                <p:spPr bwMode="auto">
                  <a:xfrm flipH="1">
                    <a:off x="1410"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Line 96">
                    <a:extLst>
                      <a:ext uri="{FF2B5EF4-FFF2-40B4-BE49-F238E27FC236}">
                        <a16:creationId xmlns:a16="http://schemas.microsoft.com/office/drawing/2014/main" id="{91E1B79E-710C-FDEF-BA49-CFE227A61AEA}"/>
                      </a:ext>
                    </a:extLst>
                  </p:cNvPr>
                  <p:cNvSpPr>
                    <a:spLocks noChangeShapeType="1"/>
                  </p:cNvSpPr>
                  <p:nvPr/>
                </p:nvSpPr>
                <p:spPr bwMode="auto">
                  <a:xfrm>
                    <a:off x="1412"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Line 97">
                    <a:extLst>
                      <a:ext uri="{FF2B5EF4-FFF2-40B4-BE49-F238E27FC236}">
                        <a16:creationId xmlns:a16="http://schemas.microsoft.com/office/drawing/2014/main" id="{1EC827D6-58F6-72E9-7668-8F19E1B1D8A2}"/>
                      </a:ext>
                    </a:extLst>
                  </p:cNvPr>
                  <p:cNvSpPr>
                    <a:spLocks noChangeShapeType="1"/>
                  </p:cNvSpPr>
                  <p:nvPr/>
                </p:nvSpPr>
                <p:spPr bwMode="auto">
                  <a:xfrm>
                    <a:off x="1447"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88" name="Line 99">
                  <a:extLst>
                    <a:ext uri="{FF2B5EF4-FFF2-40B4-BE49-F238E27FC236}">
                      <a16:creationId xmlns:a16="http://schemas.microsoft.com/office/drawing/2014/main" id="{E8AA0DE2-0F87-4790-5A13-2DF6A91D220A}"/>
                    </a:ext>
                  </a:extLst>
                </p:cNvPr>
                <p:cNvSpPr>
                  <a:spLocks noChangeShapeType="1"/>
                </p:cNvSpPr>
                <p:nvPr/>
              </p:nvSpPr>
              <p:spPr bwMode="auto">
                <a:xfrm flipH="1">
                  <a:off x="1410" y="1827"/>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9" name="Line 100">
                  <a:extLst>
                    <a:ext uri="{FF2B5EF4-FFF2-40B4-BE49-F238E27FC236}">
                      <a16:creationId xmlns:a16="http://schemas.microsoft.com/office/drawing/2014/main" id="{2E80FEB9-D9D7-2A15-C2A0-47C79E5340A0}"/>
                    </a:ext>
                  </a:extLst>
                </p:cNvPr>
                <p:cNvSpPr>
                  <a:spLocks noChangeShapeType="1"/>
                </p:cNvSpPr>
                <p:nvPr/>
              </p:nvSpPr>
              <p:spPr bwMode="auto">
                <a:xfrm>
                  <a:off x="1409" y="1872"/>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0" name="Line 101">
                  <a:extLst>
                    <a:ext uri="{FF2B5EF4-FFF2-40B4-BE49-F238E27FC236}">
                      <a16:creationId xmlns:a16="http://schemas.microsoft.com/office/drawing/2014/main" id="{59C31801-92EF-E386-0B03-388262692620}"/>
                    </a:ext>
                  </a:extLst>
                </p:cNvPr>
                <p:cNvSpPr>
                  <a:spLocks noChangeShapeType="1"/>
                </p:cNvSpPr>
                <p:nvPr/>
              </p:nvSpPr>
              <p:spPr bwMode="auto">
                <a:xfrm flipH="1" flipV="1">
                  <a:off x="1368" y="1907"/>
                  <a:ext cx="32"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72" name="Rectangle 103">
                <a:extLst>
                  <a:ext uri="{FF2B5EF4-FFF2-40B4-BE49-F238E27FC236}">
                    <a16:creationId xmlns:a16="http://schemas.microsoft.com/office/drawing/2014/main" id="{333D860C-8F1C-3766-7E13-969C9C442C5B}"/>
                  </a:ext>
                </a:extLst>
              </p:cNvPr>
              <p:cNvSpPr>
                <a:spLocks noChangeArrowheads="1"/>
              </p:cNvSpPr>
              <p:nvPr/>
            </p:nvSpPr>
            <p:spPr bwMode="auto">
              <a:xfrm>
                <a:off x="1343"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173" name="Group 114">
                <a:extLst>
                  <a:ext uri="{FF2B5EF4-FFF2-40B4-BE49-F238E27FC236}">
                    <a16:creationId xmlns:a16="http://schemas.microsoft.com/office/drawing/2014/main" id="{5F7A2754-20C4-8B7D-CD32-703F553667DF}"/>
                  </a:ext>
                </a:extLst>
              </p:cNvPr>
              <p:cNvGrpSpPr>
                <a:grpSpLocks/>
              </p:cNvGrpSpPr>
              <p:nvPr/>
            </p:nvGrpSpPr>
            <p:grpSpPr bwMode="auto">
              <a:xfrm>
                <a:off x="962" y="1296"/>
                <a:ext cx="152" cy="612"/>
                <a:chOff x="962" y="1296"/>
                <a:chExt cx="152" cy="612"/>
              </a:xfrm>
            </p:grpSpPr>
            <p:sp>
              <p:nvSpPr>
                <p:cNvPr id="46174" name="Line 104">
                  <a:extLst>
                    <a:ext uri="{FF2B5EF4-FFF2-40B4-BE49-F238E27FC236}">
                      <a16:creationId xmlns:a16="http://schemas.microsoft.com/office/drawing/2014/main" id="{D5D1A848-DCA6-3B5A-B3A3-67628F2F1454}"/>
                    </a:ext>
                  </a:extLst>
                </p:cNvPr>
                <p:cNvSpPr>
                  <a:spLocks noChangeShapeType="1"/>
                </p:cNvSpPr>
                <p:nvPr/>
              </p:nvSpPr>
              <p:spPr bwMode="auto">
                <a:xfrm>
                  <a:off x="1002" y="1296"/>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5" name="Line 105">
                  <a:extLst>
                    <a:ext uri="{FF2B5EF4-FFF2-40B4-BE49-F238E27FC236}">
                      <a16:creationId xmlns:a16="http://schemas.microsoft.com/office/drawing/2014/main" id="{71950E84-A55D-621F-F130-D99FD208C66F}"/>
                    </a:ext>
                  </a:extLst>
                </p:cNvPr>
                <p:cNvSpPr>
                  <a:spLocks noChangeShapeType="1"/>
                </p:cNvSpPr>
                <p:nvPr/>
              </p:nvSpPr>
              <p:spPr bwMode="auto">
                <a:xfrm>
                  <a:off x="997" y="1298"/>
                  <a:ext cx="1"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6" name="Line 106">
                  <a:extLst>
                    <a:ext uri="{FF2B5EF4-FFF2-40B4-BE49-F238E27FC236}">
                      <a16:creationId xmlns:a16="http://schemas.microsoft.com/office/drawing/2014/main" id="{A224EC07-31CD-16C9-7643-4855B3B8EB85}"/>
                    </a:ext>
                  </a:extLst>
                </p:cNvPr>
                <p:cNvSpPr>
                  <a:spLocks noChangeShapeType="1"/>
                </p:cNvSpPr>
                <p:nvPr/>
              </p:nvSpPr>
              <p:spPr bwMode="auto">
                <a:xfrm>
                  <a:off x="998" y="1731"/>
                  <a:ext cx="0" cy="8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77" name="Group 110">
                  <a:extLst>
                    <a:ext uri="{FF2B5EF4-FFF2-40B4-BE49-F238E27FC236}">
                      <a16:creationId xmlns:a16="http://schemas.microsoft.com/office/drawing/2014/main" id="{285E5F57-5835-677D-B718-AF4869895A7A}"/>
                    </a:ext>
                  </a:extLst>
                </p:cNvPr>
                <p:cNvGrpSpPr>
                  <a:grpSpLocks/>
                </p:cNvGrpSpPr>
                <p:nvPr/>
              </p:nvGrpSpPr>
              <p:grpSpPr bwMode="auto">
                <a:xfrm>
                  <a:off x="962" y="1581"/>
                  <a:ext cx="70" cy="140"/>
                  <a:chOff x="962" y="1581"/>
                  <a:chExt cx="70" cy="140"/>
                </a:xfrm>
              </p:grpSpPr>
              <p:sp>
                <p:nvSpPr>
                  <p:cNvPr id="46181" name="Line 107">
                    <a:extLst>
                      <a:ext uri="{FF2B5EF4-FFF2-40B4-BE49-F238E27FC236}">
                        <a16:creationId xmlns:a16="http://schemas.microsoft.com/office/drawing/2014/main" id="{5D7DB284-9037-E6F2-7E97-F68EF001A46D}"/>
                      </a:ext>
                    </a:extLst>
                  </p:cNvPr>
                  <p:cNvSpPr>
                    <a:spLocks noChangeShapeType="1"/>
                  </p:cNvSpPr>
                  <p:nvPr/>
                </p:nvSpPr>
                <p:spPr bwMode="auto">
                  <a:xfrm flipH="1">
                    <a:off x="962"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2" name="Line 108">
                    <a:extLst>
                      <a:ext uri="{FF2B5EF4-FFF2-40B4-BE49-F238E27FC236}">
                        <a16:creationId xmlns:a16="http://schemas.microsoft.com/office/drawing/2014/main" id="{A751B51F-C250-814F-86DB-3519E4A3BD0F}"/>
                      </a:ext>
                    </a:extLst>
                  </p:cNvPr>
                  <p:cNvSpPr>
                    <a:spLocks noChangeShapeType="1"/>
                  </p:cNvSpPr>
                  <p:nvPr/>
                </p:nvSpPr>
                <p:spPr bwMode="auto">
                  <a:xfrm>
                    <a:off x="965"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 name="Line 109">
                    <a:extLst>
                      <a:ext uri="{FF2B5EF4-FFF2-40B4-BE49-F238E27FC236}">
                        <a16:creationId xmlns:a16="http://schemas.microsoft.com/office/drawing/2014/main" id="{A33CF4BB-CD8B-730D-FE05-A05F11D1F42E}"/>
                      </a:ext>
                    </a:extLst>
                  </p:cNvPr>
                  <p:cNvSpPr>
                    <a:spLocks noChangeShapeType="1"/>
                  </p:cNvSpPr>
                  <p:nvPr/>
                </p:nvSpPr>
                <p:spPr bwMode="auto">
                  <a:xfrm>
                    <a:off x="1000"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78" name="Line 111">
                  <a:extLst>
                    <a:ext uri="{FF2B5EF4-FFF2-40B4-BE49-F238E27FC236}">
                      <a16:creationId xmlns:a16="http://schemas.microsoft.com/office/drawing/2014/main" id="{D67E94D5-512A-15E3-B3C4-A8F56ED568A7}"/>
                    </a:ext>
                  </a:extLst>
                </p:cNvPr>
                <p:cNvSpPr>
                  <a:spLocks noChangeShapeType="1"/>
                </p:cNvSpPr>
                <p:nvPr/>
              </p:nvSpPr>
              <p:spPr bwMode="auto">
                <a:xfrm>
                  <a:off x="998" y="1826"/>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9" name="Line 112">
                  <a:extLst>
                    <a:ext uri="{FF2B5EF4-FFF2-40B4-BE49-F238E27FC236}">
                      <a16:creationId xmlns:a16="http://schemas.microsoft.com/office/drawing/2014/main" id="{0C05BCB0-2FF2-5419-51CE-C72748558A83}"/>
                    </a:ext>
                  </a:extLst>
                </p:cNvPr>
                <p:cNvSpPr>
                  <a:spLocks noChangeShapeType="1"/>
                </p:cNvSpPr>
                <p:nvPr/>
              </p:nvSpPr>
              <p:spPr bwMode="auto">
                <a:xfrm>
                  <a:off x="1045" y="1871"/>
                  <a:ext cx="0"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0" name="Line 113">
                  <a:extLst>
                    <a:ext uri="{FF2B5EF4-FFF2-40B4-BE49-F238E27FC236}">
                      <a16:creationId xmlns:a16="http://schemas.microsoft.com/office/drawing/2014/main" id="{A6D1F321-5C6E-5E23-5661-9E48A1AD8B26}"/>
                    </a:ext>
                  </a:extLst>
                </p:cNvPr>
                <p:cNvSpPr>
                  <a:spLocks noChangeShapeType="1"/>
                </p:cNvSpPr>
                <p:nvPr/>
              </p:nvSpPr>
              <p:spPr bwMode="auto">
                <a:xfrm>
                  <a:off x="1046" y="1907"/>
                  <a:ext cx="68"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6092" name="Group 180">
            <a:extLst>
              <a:ext uri="{FF2B5EF4-FFF2-40B4-BE49-F238E27FC236}">
                <a16:creationId xmlns:a16="http://schemas.microsoft.com/office/drawing/2014/main" id="{CBD9F6CC-9DD0-BCFE-EB50-8289A8404514}"/>
              </a:ext>
            </a:extLst>
          </p:cNvPr>
          <p:cNvGrpSpPr>
            <a:grpSpLocks/>
          </p:cNvGrpSpPr>
          <p:nvPr/>
        </p:nvGrpSpPr>
        <p:grpSpPr bwMode="auto">
          <a:xfrm>
            <a:off x="6178550" y="1570038"/>
            <a:ext cx="2008188" cy="2054225"/>
            <a:chOff x="3892" y="989"/>
            <a:chExt cx="1265" cy="1294"/>
          </a:xfrm>
        </p:grpSpPr>
        <p:sp>
          <p:nvSpPr>
            <p:cNvPr id="46095" name="Oval 117">
              <a:extLst>
                <a:ext uri="{FF2B5EF4-FFF2-40B4-BE49-F238E27FC236}">
                  <a16:creationId xmlns:a16="http://schemas.microsoft.com/office/drawing/2014/main" id="{CA6A1F84-628F-96A0-C2E7-7C8C311C5591}"/>
                </a:ext>
              </a:extLst>
            </p:cNvPr>
            <p:cNvSpPr>
              <a:spLocks noChangeArrowheads="1"/>
            </p:cNvSpPr>
            <p:nvPr/>
          </p:nvSpPr>
          <p:spPr bwMode="auto">
            <a:xfrm>
              <a:off x="3892" y="989"/>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096" name="Group 179">
              <a:extLst>
                <a:ext uri="{FF2B5EF4-FFF2-40B4-BE49-F238E27FC236}">
                  <a16:creationId xmlns:a16="http://schemas.microsoft.com/office/drawing/2014/main" id="{F0229873-2740-F000-2B62-850E9334D024}"/>
                </a:ext>
              </a:extLst>
            </p:cNvPr>
            <p:cNvGrpSpPr>
              <a:grpSpLocks/>
            </p:cNvGrpSpPr>
            <p:nvPr/>
          </p:nvGrpSpPr>
          <p:grpSpPr bwMode="auto">
            <a:xfrm>
              <a:off x="4189" y="1230"/>
              <a:ext cx="671" cy="813"/>
              <a:chOff x="4189" y="1230"/>
              <a:chExt cx="671" cy="813"/>
            </a:xfrm>
          </p:grpSpPr>
          <p:sp>
            <p:nvSpPr>
              <p:cNvPr id="46097" name="Line 118">
                <a:extLst>
                  <a:ext uri="{FF2B5EF4-FFF2-40B4-BE49-F238E27FC236}">
                    <a16:creationId xmlns:a16="http://schemas.microsoft.com/office/drawing/2014/main" id="{31AEB893-DEA1-3F56-FAC6-E3030416ADD4}"/>
                  </a:ext>
                </a:extLst>
              </p:cNvPr>
              <p:cNvSpPr>
                <a:spLocks noChangeShapeType="1"/>
              </p:cNvSpPr>
              <p:nvPr/>
            </p:nvSpPr>
            <p:spPr bwMode="auto">
              <a:xfrm>
                <a:off x="4228" y="1352"/>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Line 119">
                <a:extLst>
                  <a:ext uri="{FF2B5EF4-FFF2-40B4-BE49-F238E27FC236}">
                    <a16:creationId xmlns:a16="http://schemas.microsoft.com/office/drawing/2014/main" id="{D7B03151-1A24-2E90-7D8E-61A3C304DE57}"/>
                  </a:ext>
                </a:extLst>
              </p:cNvPr>
              <p:cNvSpPr>
                <a:spLocks noChangeShapeType="1"/>
              </p:cNvSpPr>
              <p:nvPr/>
            </p:nvSpPr>
            <p:spPr bwMode="auto">
              <a:xfrm>
                <a:off x="4227" y="1940"/>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Rectangle 120">
                <a:extLst>
                  <a:ext uri="{FF2B5EF4-FFF2-40B4-BE49-F238E27FC236}">
                    <a16:creationId xmlns:a16="http://schemas.microsoft.com/office/drawing/2014/main" id="{B7A6E8F1-582B-C093-7EEE-4F5D436FFE63}"/>
                  </a:ext>
                </a:extLst>
              </p:cNvPr>
              <p:cNvSpPr>
                <a:spLocks noChangeArrowheads="1"/>
              </p:cNvSpPr>
              <p:nvPr/>
            </p:nvSpPr>
            <p:spPr bwMode="auto">
              <a:xfrm>
                <a:off x="4202"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00" name="Rectangle 121">
                <a:extLst>
                  <a:ext uri="{FF2B5EF4-FFF2-40B4-BE49-F238E27FC236}">
                    <a16:creationId xmlns:a16="http://schemas.microsoft.com/office/drawing/2014/main" id="{4253B119-F021-C52E-095E-F2974AFCE058}"/>
                  </a:ext>
                </a:extLst>
              </p:cNvPr>
              <p:cNvSpPr>
                <a:spLocks noChangeArrowheads="1"/>
              </p:cNvSpPr>
              <p:nvPr/>
            </p:nvSpPr>
            <p:spPr bwMode="auto">
              <a:xfrm>
                <a:off x="4829" y="1898"/>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01" name="Rectangle 122">
                <a:extLst>
                  <a:ext uri="{FF2B5EF4-FFF2-40B4-BE49-F238E27FC236}">
                    <a16:creationId xmlns:a16="http://schemas.microsoft.com/office/drawing/2014/main" id="{99D41E74-E670-029E-5079-F12D6D0A6707}"/>
                  </a:ext>
                </a:extLst>
              </p:cNvPr>
              <p:cNvSpPr>
                <a:spLocks noChangeArrowheads="1"/>
              </p:cNvSpPr>
              <p:nvPr/>
            </p:nvSpPr>
            <p:spPr bwMode="auto">
              <a:xfrm>
                <a:off x="4424" y="1899"/>
                <a:ext cx="2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02" name="Rectangle 123">
                <a:extLst>
                  <a:ext uri="{FF2B5EF4-FFF2-40B4-BE49-F238E27FC236}">
                    <a16:creationId xmlns:a16="http://schemas.microsoft.com/office/drawing/2014/main" id="{61E34369-60A1-4C49-99EF-4B5AE6640558}"/>
                  </a:ext>
                </a:extLst>
              </p:cNvPr>
              <p:cNvSpPr>
                <a:spLocks noChangeArrowheads="1"/>
              </p:cNvSpPr>
              <p:nvPr/>
            </p:nvSpPr>
            <p:spPr bwMode="auto">
              <a:xfrm>
                <a:off x="4644" y="1898"/>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03" name="Rectangle 124">
                <a:extLst>
                  <a:ext uri="{FF2B5EF4-FFF2-40B4-BE49-F238E27FC236}">
                    <a16:creationId xmlns:a16="http://schemas.microsoft.com/office/drawing/2014/main" id="{1AF13125-4DEB-C9DE-DC9C-4C8163659C69}"/>
                  </a:ext>
                </a:extLst>
              </p:cNvPr>
              <p:cNvSpPr>
                <a:spLocks noChangeArrowheads="1"/>
              </p:cNvSpPr>
              <p:nvPr/>
            </p:nvSpPr>
            <p:spPr bwMode="auto">
              <a:xfrm>
                <a:off x="4189" y="1234"/>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04" name="Rectangle 125">
                <a:extLst>
                  <a:ext uri="{FF2B5EF4-FFF2-40B4-BE49-F238E27FC236}">
                    <a16:creationId xmlns:a16="http://schemas.microsoft.com/office/drawing/2014/main" id="{63432A5A-61C6-D748-8B21-E3E4763D900B}"/>
                  </a:ext>
                </a:extLst>
              </p:cNvPr>
              <p:cNvSpPr>
                <a:spLocks noChangeArrowheads="1"/>
              </p:cNvSpPr>
              <p:nvPr/>
            </p:nvSpPr>
            <p:spPr bwMode="auto">
              <a:xfrm>
                <a:off x="4839" y="1234"/>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6105" name="Rectangle 126">
                <a:extLst>
                  <a:ext uri="{FF2B5EF4-FFF2-40B4-BE49-F238E27FC236}">
                    <a16:creationId xmlns:a16="http://schemas.microsoft.com/office/drawing/2014/main" id="{F0F740A2-9E49-7466-351D-427283DFA170}"/>
                  </a:ext>
                </a:extLst>
              </p:cNvPr>
              <p:cNvSpPr>
                <a:spLocks noChangeArrowheads="1"/>
              </p:cNvSpPr>
              <p:nvPr/>
            </p:nvSpPr>
            <p:spPr bwMode="auto">
              <a:xfrm>
                <a:off x="4426" y="1234"/>
                <a:ext cx="24"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106" name="Group 135">
                <a:extLst>
                  <a:ext uri="{FF2B5EF4-FFF2-40B4-BE49-F238E27FC236}">
                    <a16:creationId xmlns:a16="http://schemas.microsoft.com/office/drawing/2014/main" id="{5A68D9A2-D5F1-16FB-A6F5-4F14B47D61F3}"/>
                  </a:ext>
                </a:extLst>
              </p:cNvPr>
              <p:cNvGrpSpPr>
                <a:grpSpLocks/>
              </p:cNvGrpSpPr>
              <p:nvPr/>
            </p:nvGrpSpPr>
            <p:grpSpPr bwMode="auto">
              <a:xfrm>
                <a:off x="4218" y="1352"/>
                <a:ext cx="70" cy="584"/>
                <a:chOff x="4218" y="1352"/>
                <a:chExt cx="70" cy="584"/>
              </a:xfrm>
            </p:grpSpPr>
            <p:sp>
              <p:nvSpPr>
                <p:cNvPr id="46150" name="Line 127">
                  <a:extLst>
                    <a:ext uri="{FF2B5EF4-FFF2-40B4-BE49-F238E27FC236}">
                      <a16:creationId xmlns:a16="http://schemas.microsoft.com/office/drawing/2014/main" id="{11A8D9B9-0515-9C47-F0E9-90207D455B2F}"/>
                    </a:ext>
                  </a:extLst>
                </p:cNvPr>
                <p:cNvSpPr>
                  <a:spLocks noChangeShapeType="1"/>
                </p:cNvSpPr>
                <p:nvPr/>
              </p:nvSpPr>
              <p:spPr bwMode="auto">
                <a:xfrm>
                  <a:off x="4256" y="1353"/>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Line 128">
                  <a:extLst>
                    <a:ext uri="{FF2B5EF4-FFF2-40B4-BE49-F238E27FC236}">
                      <a16:creationId xmlns:a16="http://schemas.microsoft.com/office/drawing/2014/main" id="{5AE0750E-FE47-7503-F13B-B483004D2F8D}"/>
                    </a:ext>
                  </a:extLst>
                </p:cNvPr>
                <p:cNvSpPr>
                  <a:spLocks noChangeShapeType="1"/>
                </p:cNvSpPr>
                <p:nvPr/>
              </p:nvSpPr>
              <p:spPr bwMode="auto">
                <a:xfrm>
                  <a:off x="4256" y="1728"/>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129">
                  <a:extLst>
                    <a:ext uri="{FF2B5EF4-FFF2-40B4-BE49-F238E27FC236}">
                      <a16:creationId xmlns:a16="http://schemas.microsoft.com/office/drawing/2014/main" id="{874401A3-BAE3-12DF-1238-D6530996BB0E}"/>
                    </a:ext>
                  </a:extLst>
                </p:cNvPr>
                <p:cNvSpPr>
                  <a:spLocks noChangeShapeType="1"/>
                </p:cNvSpPr>
                <p:nvPr/>
              </p:nvSpPr>
              <p:spPr bwMode="auto">
                <a:xfrm>
                  <a:off x="4222" y="1352"/>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130">
                  <a:extLst>
                    <a:ext uri="{FF2B5EF4-FFF2-40B4-BE49-F238E27FC236}">
                      <a16:creationId xmlns:a16="http://schemas.microsoft.com/office/drawing/2014/main" id="{7C7BB8F6-93EE-220F-FF9F-32AFF85B9105}"/>
                    </a:ext>
                  </a:extLst>
                </p:cNvPr>
                <p:cNvSpPr>
                  <a:spLocks noChangeShapeType="1"/>
                </p:cNvSpPr>
                <p:nvPr/>
              </p:nvSpPr>
              <p:spPr bwMode="auto">
                <a:xfrm>
                  <a:off x="4229" y="1936"/>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54" name="Group 134">
                  <a:extLst>
                    <a:ext uri="{FF2B5EF4-FFF2-40B4-BE49-F238E27FC236}">
                      <a16:creationId xmlns:a16="http://schemas.microsoft.com/office/drawing/2014/main" id="{B2CCE66B-9BB6-D950-91DE-8668491AE499}"/>
                    </a:ext>
                  </a:extLst>
                </p:cNvPr>
                <p:cNvGrpSpPr>
                  <a:grpSpLocks/>
                </p:cNvGrpSpPr>
                <p:nvPr/>
              </p:nvGrpSpPr>
              <p:grpSpPr bwMode="auto">
                <a:xfrm>
                  <a:off x="4218" y="1581"/>
                  <a:ext cx="70" cy="140"/>
                  <a:chOff x="4218" y="1581"/>
                  <a:chExt cx="70" cy="140"/>
                </a:xfrm>
              </p:grpSpPr>
              <p:sp>
                <p:nvSpPr>
                  <p:cNvPr id="46155" name="Line 131">
                    <a:extLst>
                      <a:ext uri="{FF2B5EF4-FFF2-40B4-BE49-F238E27FC236}">
                        <a16:creationId xmlns:a16="http://schemas.microsoft.com/office/drawing/2014/main" id="{D90333EB-B42E-9052-4A8C-EC0746DB178B}"/>
                      </a:ext>
                    </a:extLst>
                  </p:cNvPr>
                  <p:cNvSpPr>
                    <a:spLocks noChangeShapeType="1"/>
                  </p:cNvSpPr>
                  <p:nvPr/>
                </p:nvSpPr>
                <p:spPr bwMode="auto">
                  <a:xfrm flipH="1">
                    <a:off x="4218" y="1617"/>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132">
                    <a:extLst>
                      <a:ext uri="{FF2B5EF4-FFF2-40B4-BE49-F238E27FC236}">
                        <a16:creationId xmlns:a16="http://schemas.microsoft.com/office/drawing/2014/main" id="{18584C06-7B42-A6B5-FC9B-82F0E6FEAB2C}"/>
                      </a:ext>
                    </a:extLst>
                  </p:cNvPr>
                  <p:cNvSpPr>
                    <a:spLocks noChangeShapeType="1"/>
                  </p:cNvSpPr>
                  <p:nvPr/>
                </p:nvSpPr>
                <p:spPr bwMode="auto">
                  <a:xfrm>
                    <a:off x="4220" y="1690"/>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Line 133">
                    <a:extLst>
                      <a:ext uri="{FF2B5EF4-FFF2-40B4-BE49-F238E27FC236}">
                        <a16:creationId xmlns:a16="http://schemas.microsoft.com/office/drawing/2014/main" id="{93252ED6-34B1-4820-A87B-FE70A9ED2911}"/>
                      </a:ext>
                    </a:extLst>
                  </p:cNvPr>
                  <p:cNvSpPr>
                    <a:spLocks noChangeShapeType="1"/>
                  </p:cNvSpPr>
                  <p:nvPr/>
                </p:nvSpPr>
                <p:spPr bwMode="auto">
                  <a:xfrm>
                    <a:off x="4255" y="1581"/>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107" name="Group 146">
                <a:extLst>
                  <a:ext uri="{FF2B5EF4-FFF2-40B4-BE49-F238E27FC236}">
                    <a16:creationId xmlns:a16="http://schemas.microsoft.com/office/drawing/2014/main" id="{E7917813-A163-1DF2-E224-2227F12542C6}"/>
                  </a:ext>
                </a:extLst>
              </p:cNvPr>
              <p:cNvGrpSpPr>
                <a:grpSpLocks/>
              </p:cNvGrpSpPr>
              <p:nvPr/>
            </p:nvGrpSpPr>
            <p:grpSpPr bwMode="auto">
              <a:xfrm>
                <a:off x="4266" y="1296"/>
                <a:ext cx="376" cy="679"/>
                <a:chOff x="4266" y="1296"/>
                <a:chExt cx="376" cy="679"/>
              </a:xfrm>
            </p:grpSpPr>
            <p:sp>
              <p:nvSpPr>
                <p:cNvPr id="46140" name="Line 136">
                  <a:extLst>
                    <a:ext uri="{FF2B5EF4-FFF2-40B4-BE49-F238E27FC236}">
                      <a16:creationId xmlns:a16="http://schemas.microsoft.com/office/drawing/2014/main" id="{38736AF6-33B5-A211-D6F8-54A521FED26C}"/>
                    </a:ext>
                  </a:extLst>
                </p:cNvPr>
                <p:cNvSpPr>
                  <a:spLocks noChangeShapeType="1"/>
                </p:cNvSpPr>
                <p:nvPr/>
              </p:nvSpPr>
              <p:spPr bwMode="auto">
                <a:xfrm>
                  <a:off x="4309" y="1877"/>
                  <a:ext cx="21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Line 137">
                  <a:extLst>
                    <a:ext uri="{FF2B5EF4-FFF2-40B4-BE49-F238E27FC236}">
                      <a16:creationId xmlns:a16="http://schemas.microsoft.com/office/drawing/2014/main" id="{2639A88B-29DE-551A-61DB-5847AF491250}"/>
                    </a:ext>
                  </a:extLst>
                </p:cNvPr>
                <p:cNvSpPr>
                  <a:spLocks noChangeShapeType="1"/>
                </p:cNvSpPr>
                <p:nvPr/>
              </p:nvSpPr>
              <p:spPr bwMode="auto">
                <a:xfrm>
                  <a:off x="4535" y="1882"/>
                  <a:ext cx="0" cy="8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Line 138">
                  <a:extLst>
                    <a:ext uri="{FF2B5EF4-FFF2-40B4-BE49-F238E27FC236}">
                      <a16:creationId xmlns:a16="http://schemas.microsoft.com/office/drawing/2014/main" id="{BCF1B41E-44F5-2044-2A3E-69D97D29F1D1}"/>
                    </a:ext>
                  </a:extLst>
                </p:cNvPr>
                <p:cNvSpPr>
                  <a:spLocks noChangeShapeType="1"/>
                </p:cNvSpPr>
                <p:nvPr/>
              </p:nvSpPr>
              <p:spPr bwMode="auto">
                <a:xfrm>
                  <a:off x="4537" y="1975"/>
                  <a:ext cx="10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Line 139">
                  <a:extLst>
                    <a:ext uri="{FF2B5EF4-FFF2-40B4-BE49-F238E27FC236}">
                      <a16:creationId xmlns:a16="http://schemas.microsoft.com/office/drawing/2014/main" id="{E08BD348-0670-F936-0E9D-DC11A72FD154}"/>
                    </a:ext>
                  </a:extLst>
                </p:cNvPr>
                <p:cNvSpPr>
                  <a:spLocks noChangeShapeType="1"/>
                </p:cNvSpPr>
                <p:nvPr/>
              </p:nvSpPr>
              <p:spPr bwMode="auto">
                <a:xfrm>
                  <a:off x="4306" y="1296"/>
                  <a:ext cx="1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Line 140">
                  <a:extLst>
                    <a:ext uri="{FF2B5EF4-FFF2-40B4-BE49-F238E27FC236}">
                      <a16:creationId xmlns:a16="http://schemas.microsoft.com/office/drawing/2014/main" id="{3F7323A9-0DFD-97CE-6EB3-11F494F7E7CE}"/>
                    </a:ext>
                  </a:extLst>
                </p:cNvPr>
                <p:cNvSpPr>
                  <a:spLocks noChangeShapeType="1"/>
                </p:cNvSpPr>
                <p:nvPr/>
              </p:nvSpPr>
              <p:spPr bwMode="auto">
                <a:xfrm>
                  <a:off x="4301" y="1298"/>
                  <a:ext cx="1" cy="27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141">
                  <a:extLst>
                    <a:ext uri="{FF2B5EF4-FFF2-40B4-BE49-F238E27FC236}">
                      <a16:creationId xmlns:a16="http://schemas.microsoft.com/office/drawing/2014/main" id="{DDEEF66A-FD63-E63A-C30E-FF5F3FA2C706}"/>
                    </a:ext>
                  </a:extLst>
                </p:cNvPr>
                <p:cNvSpPr>
                  <a:spLocks noChangeShapeType="1"/>
                </p:cNvSpPr>
                <p:nvPr/>
              </p:nvSpPr>
              <p:spPr bwMode="auto">
                <a:xfrm>
                  <a:off x="4302" y="1731"/>
                  <a:ext cx="2" cy="14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46" name="Group 145">
                  <a:extLst>
                    <a:ext uri="{FF2B5EF4-FFF2-40B4-BE49-F238E27FC236}">
                      <a16:creationId xmlns:a16="http://schemas.microsoft.com/office/drawing/2014/main" id="{8D6091CE-4385-4E18-C922-EEF5CCD33F59}"/>
                    </a:ext>
                  </a:extLst>
                </p:cNvPr>
                <p:cNvGrpSpPr>
                  <a:grpSpLocks/>
                </p:cNvGrpSpPr>
                <p:nvPr/>
              </p:nvGrpSpPr>
              <p:grpSpPr bwMode="auto">
                <a:xfrm>
                  <a:off x="4266" y="1581"/>
                  <a:ext cx="70" cy="140"/>
                  <a:chOff x="4266" y="1581"/>
                  <a:chExt cx="70" cy="140"/>
                </a:xfrm>
              </p:grpSpPr>
              <p:sp>
                <p:nvSpPr>
                  <p:cNvPr id="46147" name="Line 142">
                    <a:extLst>
                      <a:ext uri="{FF2B5EF4-FFF2-40B4-BE49-F238E27FC236}">
                        <a16:creationId xmlns:a16="http://schemas.microsoft.com/office/drawing/2014/main" id="{A76DFFEA-D406-4C25-F84C-6E0DFD1ED75D}"/>
                      </a:ext>
                    </a:extLst>
                  </p:cNvPr>
                  <p:cNvSpPr>
                    <a:spLocks noChangeShapeType="1"/>
                  </p:cNvSpPr>
                  <p:nvPr/>
                </p:nvSpPr>
                <p:spPr bwMode="auto">
                  <a:xfrm flipH="1">
                    <a:off x="4266" y="1617"/>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Line 143">
                    <a:extLst>
                      <a:ext uri="{FF2B5EF4-FFF2-40B4-BE49-F238E27FC236}">
                        <a16:creationId xmlns:a16="http://schemas.microsoft.com/office/drawing/2014/main" id="{24FD6B24-98E4-5660-742B-97E7EC0ECE51}"/>
                      </a:ext>
                    </a:extLst>
                  </p:cNvPr>
                  <p:cNvSpPr>
                    <a:spLocks noChangeShapeType="1"/>
                  </p:cNvSpPr>
                  <p:nvPr/>
                </p:nvSpPr>
                <p:spPr bwMode="auto">
                  <a:xfrm>
                    <a:off x="4269" y="1690"/>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Line 144">
                    <a:extLst>
                      <a:ext uri="{FF2B5EF4-FFF2-40B4-BE49-F238E27FC236}">
                        <a16:creationId xmlns:a16="http://schemas.microsoft.com/office/drawing/2014/main" id="{2C151AFF-6A50-10DC-5397-692F143AB2E5}"/>
                      </a:ext>
                    </a:extLst>
                  </p:cNvPr>
                  <p:cNvSpPr>
                    <a:spLocks noChangeShapeType="1"/>
                  </p:cNvSpPr>
                  <p:nvPr/>
                </p:nvSpPr>
                <p:spPr bwMode="auto">
                  <a:xfrm>
                    <a:off x="4304" y="1581"/>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108" name="Group 155">
                <a:extLst>
                  <a:ext uri="{FF2B5EF4-FFF2-40B4-BE49-F238E27FC236}">
                    <a16:creationId xmlns:a16="http://schemas.microsoft.com/office/drawing/2014/main" id="{C261A5B5-46B6-7345-E2AB-E77561386A90}"/>
                  </a:ext>
                </a:extLst>
              </p:cNvPr>
              <p:cNvGrpSpPr>
                <a:grpSpLocks/>
              </p:cNvGrpSpPr>
              <p:nvPr/>
            </p:nvGrpSpPr>
            <p:grpSpPr bwMode="auto">
              <a:xfrm>
                <a:off x="4758" y="1350"/>
                <a:ext cx="70" cy="585"/>
                <a:chOff x="4758" y="1350"/>
                <a:chExt cx="70" cy="585"/>
              </a:xfrm>
            </p:grpSpPr>
            <p:sp>
              <p:nvSpPr>
                <p:cNvPr id="46132" name="Line 147">
                  <a:extLst>
                    <a:ext uri="{FF2B5EF4-FFF2-40B4-BE49-F238E27FC236}">
                      <a16:creationId xmlns:a16="http://schemas.microsoft.com/office/drawing/2014/main" id="{F9BEE6CC-8897-52A7-6181-A840463E5935}"/>
                    </a:ext>
                  </a:extLst>
                </p:cNvPr>
                <p:cNvSpPr>
                  <a:spLocks noChangeShapeType="1"/>
                </p:cNvSpPr>
                <p:nvPr/>
              </p:nvSpPr>
              <p:spPr bwMode="auto">
                <a:xfrm>
                  <a:off x="4790" y="1352"/>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Line 148">
                  <a:extLst>
                    <a:ext uri="{FF2B5EF4-FFF2-40B4-BE49-F238E27FC236}">
                      <a16:creationId xmlns:a16="http://schemas.microsoft.com/office/drawing/2014/main" id="{5D2A1D2A-397C-C801-7795-76C8E5876B8A}"/>
                    </a:ext>
                  </a:extLst>
                </p:cNvPr>
                <p:cNvSpPr>
                  <a:spLocks noChangeShapeType="1"/>
                </p:cNvSpPr>
                <p:nvPr/>
              </p:nvSpPr>
              <p:spPr bwMode="auto">
                <a:xfrm>
                  <a:off x="4790" y="1726"/>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Line 149">
                  <a:extLst>
                    <a:ext uri="{FF2B5EF4-FFF2-40B4-BE49-F238E27FC236}">
                      <a16:creationId xmlns:a16="http://schemas.microsoft.com/office/drawing/2014/main" id="{D7D50D09-FD88-2F18-55BE-B3F2461A2AE9}"/>
                    </a:ext>
                  </a:extLst>
                </p:cNvPr>
                <p:cNvSpPr>
                  <a:spLocks noChangeShapeType="1"/>
                </p:cNvSpPr>
                <p:nvPr/>
              </p:nvSpPr>
              <p:spPr bwMode="auto">
                <a:xfrm flipH="1">
                  <a:off x="4796" y="1350"/>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Line 150">
                  <a:extLst>
                    <a:ext uri="{FF2B5EF4-FFF2-40B4-BE49-F238E27FC236}">
                      <a16:creationId xmlns:a16="http://schemas.microsoft.com/office/drawing/2014/main" id="{CDB1A38B-8805-1C1F-41E8-BC34DED91F1D}"/>
                    </a:ext>
                  </a:extLst>
                </p:cNvPr>
                <p:cNvSpPr>
                  <a:spLocks noChangeShapeType="1"/>
                </p:cNvSpPr>
                <p:nvPr/>
              </p:nvSpPr>
              <p:spPr bwMode="auto">
                <a:xfrm flipH="1">
                  <a:off x="4793" y="1935"/>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36" name="Group 154">
                  <a:extLst>
                    <a:ext uri="{FF2B5EF4-FFF2-40B4-BE49-F238E27FC236}">
                      <a16:creationId xmlns:a16="http://schemas.microsoft.com/office/drawing/2014/main" id="{EF00E859-3A0E-C1A8-262A-5F61A1020A7C}"/>
                    </a:ext>
                  </a:extLst>
                </p:cNvPr>
                <p:cNvGrpSpPr>
                  <a:grpSpLocks/>
                </p:cNvGrpSpPr>
                <p:nvPr/>
              </p:nvGrpSpPr>
              <p:grpSpPr bwMode="auto">
                <a:xfrm>
                  <a:off x="4758" y="1580"/>
                  <a:ext cx="70" cy="140"/>
                  <a:chOff x="4758" y="1580"/>
                  <a:chExt cx="70" cy="140"/>
                </a:xfrm>
              </p:grpSpPr>
              <p:sp>
                <p:nvSpPr>
                  <p:cNvPr id="46137" name="Line 151">
                    <a:extLst>
                      <a:ext uri="{FF2B5EF4-FFF2-40B4-BE49-F238E27FC236}">
                        <a16:creationId xmlns:a16="http://schemas.microsoft.com/office/drawing/2014/main" id="{EBB6487F-6383-A9C8-A03E-028692F0C2C2}"/>
                      </a:ext>
                    </a:extLst>
                  </p:cNvPr>
                  <p:cNvSpPr>
                    <a:spLocks noChangeShapeType="1"/>
                  </p:cNvSpPr>
                  <p:nvPr/>
                </p:nvSpPr>
                <p:spPr bwMode="auto">
                  <a:xfrm flipH="1">
                    <a:off x="4758" y="1616"/>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152">
                    <a:extLst>
                      <a:ext uri="{FF2B5EF4-FFF2-40B4-BE49-F238E27FC236}">
                        <a16:creationId xmlns:a16="http://schemas.microsoft.com/office/drawing/2014/main" id="{7DABD0AF-CAB0-557E-E6F5-F16ED6007DD4}"/>
                      </a:ext>
                    </a:extLst>
                  </p:cNvPr>
                  <p:cNvSpPr>
                    <a:spLocks noChangeShapeType="1"/>
                  </p:cNvSpPr>
                  <p:nvPr/>
                </p:nvSpPr>
                <p:spPr bwMode="auto">
                  <a:xfrm>
                    <a:off x="4760" y="1689"/>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153">
                    <a:extLst>
                      <a:ext uri="{FF2B5EF4-FFF2-40B4-BE49-F238E27FC236}">
                        <a16:creationId xmlns:a16="http://schemas.microsoft.com/office/drawing/2014/main" id="{EDCB577E-08B2-B62F-0C84-2F9378367675}"/>
                      </a:ext>
                    </a:extLst>
                  </p:cNvPr>
                  <p:cNvSpPr>
                    <a:spLocks noChangeShapeType="1"/>
                  </p:cNvSpPr>
                  <p:nvPr/>
                </p:nvSpPr>
                <p:spPr bwMode="auto">
                  <a:xfrm>
                    <a:off x="4795" y="1580"/>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109" name="Group 166">
                <a:extLst>
                  <a:ext uri="{FF2B5EF4-FFF2-40B4-BE49-F238E27FC236}">
                    <a16:creationId xmlns:a16="http://schemas.microsoft.com/office/drawing/2014/main" id="{2552EF5C-FDC5-60AE-A5B1-1944367E881C}"/>
                  </a:ext>
                </a:extLst>
              </p:cNvPr>
              <p:cNvGrpSpPr>
                <a:grpSpLocks/>
              </p:cNvGrpSpPr>
              <p:nvPr/>
            </p:nvGrpSpPr>
            <p:grpSpPr bwMode="auto">
              <a:xfrm>
                <a:off x="4661" y="1291"/>
                <a:ext cx="123" cy="616"/>
                <a:chOff x="4661" y="1291"/>
                <a:chExt cx="123" cy="616"/>
              </a:xfrm>
            </p:grpSpPr>
            <p:sp>
              <p:nvSpPr>
                <p:cNvPr id="46122" name="Line 156">
                  <a:extLst>
                    <a:ext uri="{FF2B5EF4-FFF2-40B4-BE49-F238E27FC236}">
                      <a16:creationId xmlns:a16="http://schemas.microsoft.com/office/drawing/2014/main" id="{D559579E-CD31-F214-36BC-A1FE8ADE043B}"/>
                    </a:ext>
                  </a:extLst>
                </p:cNvPr>
                <p:cNvSpPr>
                  <a:spLocks noChangeShapeType="1"/>
                </p:cNvSpPr>
                <p:nvPr/>
              </p:nvSpPr>
              <p:spPr bwMode="auto">
                <a:xfrm flipH="1">
                  <a:off x="4661" y="1291"/>
                  <a:ext cx="81"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Line 157">
                  <a:extLst>
                    <a:ext uri="{FF2B5EF4-FFF2-40B4-BE49-F238E27FC236}">
                      <a16:creationId xmlns:a16="http://schemas.microsoft.com/office/drawing/2014/main" id="{007A8282-A220-1BFC-8B24-4FEFD71238C5}"/>
                    </a:ext>
                  </a:extLst>
                </p:cNvPr>
                <p:cNvSpPr>
                  <a:spLocks noChangeShapeType="1"/>
                </p:cNvSpPr>
                <p:nvPr/>
              </p:nvSpPr>
              <p:spPr bwMode="auto">
                <a:xfrm flipH="1">
                  <a:off x="4746" y="1293"/>
                  <a:ext cx="1" cy="27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Line 158">
                  <a:extLst>
                    <a:ext uri="{FF2B5EF4-FFF2-40B4-BE49-F238E27FC236}">
                      <a16:creationId xmlns:a16="http://schemas.microsoft.com/office/drawing/2014/main" id="{F4DAD55B-548E-A137-76A3-2B4AA5C317C2}"/>
                    </a:ext>
                  </a:extLst>
                </p:cNvPr>
                <p:cNvSpPr>
                  <a:spLocks noChangeShapeType="1"/>
                </p:cNvSpPr>
                <p:nvPr/>
              </p:nvSpPr>
              <p:spPr bwMode="auto">
                <a:xfrm>
                  <a:off x="4753" y="1730"/>
                  <a:ext cx="0" cy="9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Line 159">
                  <a:extLst>
                    <a:ext uri="{FF2B5EF4-FFF2-40B4-BE49-F238E27FC236}">
                      <a16:creationId xmlns:a16="http://schemas.microsoft.com/office/drawing/2014/main" id="{F2712B4B-555D-2967-8951-CF5F5C781E73}"/>
                    </a:ext>
                  </a:extLst>
                </p:cNvPr>
                <p:cNvSpPr>
                  <a:spLocks noChangeShapeType="1"/>
                </p:cNvSpPr>
                <p:nvPr/>
              </p:nvSpPr>
              <p:spPr bwMode="auto">
                <a:xfrm flipH="1">
                  <a:off x="4714" y="1827"/>
                  <a:ext cx="39" cy="3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26" name="Group 163">
                  <a:extLst>
                    <a:ext uri="{FF2B5EF4-FFF2-40B4-BE49-F238E27FC236}">
                      <a16:creationId xmlns:a16="http://schemas.microsoft.com/office/drawing/2014/main" id="{DE1770FD-A0C1-F6AE-2A8A-C7899185AFEA}"/>
                    </a:ext>
                  </a:extLst>
                </p:cNvPr>
                <p:cNvGrpSpPr>
                  <a:grpSpLocks/>
                </p:cNvGrpSpPr>
                <p:nvPr/>
              </p:nvGrpSpPr>
              <p:grpSpPr bwMode="auto">
                <a:xfrm>
                  <a:off x="4714" y="1578"/>
                  <a:ext cx="70" cy="140"/>
                  <a:chOff x="4714" y="1578"/>
                  <a:chExt cx="70" cy="140"/>
                </a:xfrm>
              </p:grpSpPr>
              <p:sp>
                <p:nvSpPr>
                  <p:cNvPr id="46129" name="Line 160">
                    <a:extLst>
                      <a:ext uri="{FF2B5EF4-FFF2-40B4-BE49-F238E27FC236}">
                        <a16:creationId xmlns:a16="http://schemas.microsoft.com/office/drawing/2014/main" id="{EC3008BA-5909-8A2E-5B94-5A4A37F6509C}"/>
                      </a:ext>
                    </a:extLst>
                  </p:cNvPr>
                  <p:cNvSpPr>
                    <a:spLocks noChangeShapeType="1"/>
                  </p:cNvSpPr>
                  <p:nvPr/>
                </p:nvSpPr>
                <p:spPr bwMode="auto">
                  <a:xfrm flipH="1">
                    <a:off x="4714" y="1614"/>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Line 161">
                    <a:extLst>
                      <a:ext uri="{FF2B5EF4-FFF2-40B4-BE49-F238E27FC236}">
                        <a16:creationId xmlns:a16="http://schemas.microsoft.com/office/drawing/2014/main" id="{ACCFCABA-8C4D-E1AF-6A37-B6DC5C7AAC34}"/>
                      </a:ext>
                    </a:extLst>
                  </p:cNvPr>
                  <p:cNvSpPr>
                    <a:spLocks noChangeShapeType="1"/>
                  </p:cNvSpPr>
                  <p:nvPr/>
                </p:nvSpPr>
                <p:spPr bwMode="auto">
                  <a:xfrm>
                    <a:off x="4716" y="1686"/>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Line 162">
                    <a:extLst>
                      <a:ext uri="{FF2B5EF4-FFF2-40B4-BE49-F238E27FC236}">
                        <a16:creationId xmlns:a16="http://schemas.microsoft.com/office/drawing/2014/main" id="{9846575C-A973-9F9B-4DE9-0DD982296B21}"/>
                      </a:ext>
                    </a:extLst>
                  </p:cNvPr>
                  <p:cNvSpPr>
                    <a:spLocks noChangeShapeType="1"/>
                  </p:cNvSpPr>
                  <p:nvPr/>
                </p:nvSpPr>
                <p:spPr bwMode="auto">
                  <a:xfrm>
                    <a:off x="4751" y="1578"/>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27" name="Line 164">
                  <a:extLst>
                    <a:ext uri="{FF2B5EF4-FFF2-40B4-BE49-F238E27FC236}">
                      <a16:creationId xmlns:a16="http://schemas.microsoft.com/office/drawing/2014/main" id="{142E31B2-86FB-0B24-F87F-B72547A5D5A9}"/>
                    </a:ext>
                  </a:extLst>
                </p:cNvPr>
                <p:cNvSpPr>
                  <a:spLocks noChangeShapeType="1"/>
                </p:cNvSpPr>
                <p:nvPr/>
              </p:nvSpPr>
              <p:spPr bwMode="auto">
                <a:xfrm>
                  <a:off x="4715" y="1869"/>
                  <a:ext cx="1" cy="3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Line 165">
                  <a:extLst>
                    <a:ext uri="{FF2B5EF4-FFF2-40B4-BE49-F238E27FC236}">
                      <a16:creationId xmlns:a16="http://schemas.microsoft.com/office/drawing/2014/main" id="{FDC4AC9A-8E44-C697-9534-63B0AA1E845A}"/>
                    </a:ext>
                  </a:extLst>
                </p:cNvPr>
                <p:cNvSpPr>
                  <a:spLocks noChangeShapeType="1"/>
                </p:cNvSpPr>
                <p:nvPr/>
              </p:nvSpPr>
              <p:spPr bwMode="auto">
                <a:xfrm flipH="1">
                  <a:off x="4677" y="1907"/>
                  <a:ext cx="3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10" name="Rectangle 167">
                <a:extLst>
                  <a:ext uri="{FF2B5EF4-FFF2-40B4-BE49-F238E27FC236}">
                    <a16:creationId xmlns:a16="http://schemas.microsoft.com/office/drawing/2014/main" id="{6261AD27-3F69-8419-CF48-0D33C096437F}"/>
                  </a:ext>
                </a:extLst>
              </p:cNvPr>
              <p:cNvSpPr>
                <a:spLocks noChangeArrowheads="1"/>
              </p:cNvSpPr>
              <p:nvPr/>
            </p:nvSpPr>
            <p:spPr bwMode="auto">
              <a:xfrm>
                <a:off x="4644"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6111" name="Group 178">
                <a:extLst>
                  <a:ext uri="{FF2B5EF4-FFF2-40B4-BE49-F238E27FC236}">
                    <a16:creationId xmlns:a16="http://schemas.microsoft.com/office/drawing/2014/main" id="{E9A9C70D-0705-1F2C-A5CA-23F86071A5A9}"/>
                  </a:ext>
                </a:extLst>
              </p:cNvPr>
              <p:cNvGrpSpPr>
                <a:grpSpLocks/>
              </p:cNvGrpSpPr>
              <p:nvPr/>
            </p:nvGrpSpPr>
            <p:grpSpPr bwMode="auto">
              <a:xfrm>
                <a:off x="4321" y="1489"/>
                <a:ext cx="316" cy="486"/>
                <a:chOff x="4321" y="1489"/>
                <a:chExt cx="316" cy="486"/>
              </a:xfrm>
            </p:grpSpPr>
            <p:grpSp>
              <p:nvGrpSpPr>
                <p:cNvPr id="46112" name="Group 171">
                  <a:extLst>
                    <a:ext uri="{FF2B5EF4-FFF2-40B4-BE49-F238E27FC236}">
                      <a16:creationId xmlns:a16="http://schemas.microsoft.com/office/drawing/2014/main" id="{8DB1680D-DB35-22F2-5040-56032674ABCB}"/>
                    </a:ext>
                  </a:extLst>
                </p:cNvPr>
                <p:cNvGrpSpPr>
                  <a:grpSpLocks/>
                </p:cNvGrpSpPr>
                <p:nvPr/>
              </p:nvGrpSpPr>
              <p:grpSpPr bwMode="auto">
                <a:xfrm>
                  <a:off x="4321" y="1587"/>
                  <a:ext cx="69" cy="139"/>
                  <a:chOff x="4321" y="1587"/>
                  <a:chExt cx="69" cy="139"/>
                </a:xfrm>
              </p:grpSpPr>
              <p:sp>
                <p:nvSpPr>
                  <p:cNvPr id="46119" name="Line 168">
                    <a:extLst>
                      <a:ext uri="{FF2B5EF4-FFF2-40B4-BE49-F238E27FC236}">
                        <a16:creationId xmlns:a16="http://schemas.microsoft.com/office/drawing/2014/main" id="{76BF46F6-458A-A321-5D75-999DB4D33FD2}"/>
                      </a:ext>
                    </a:extLst>
                  </p:cNvPr>
                  <p:cNvSpPr>
                    <a:spLocks noChangeShapeType="1"/>
                  </p:cNvSpPr>
                  <p:nvPr/>
                </p:nvSpPr>
                <p:spPr bwMode="auto">
                  <a:xfrm flipH="1">
                    <a:off x="4321" y="1623"/>
                    <a:ext cx="69"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Line 169">
                    <a:extLst>
                      <a:ext uri="{FF2B5EF4-FFF2-40B4-BE49-F238E27FC236}">
                        <a16:creationId xmlns:a16="http://schemas.microsoft.com/office/drawing/2014/main" id="{9A7CCDA7-74BC-7DAC-4BC4-535E890D5FD9}"/>
                      </a:ext>
                    </a:extLst>
                  </p:cNvPr>
                  <p:cNvSpPr>
                    <a:spLocks noChangeShapeType="1"/>
                  </p:cNvSpPr>
                  <p:nvPr/>
                </p:nvSpPr>
                <p:spPr bwMode="auto">
                  <a:xfrm>
                    <a:off x="4323" y="1695"/>
                    <a:ext cx="29"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Line 170">
                    <a:extLst>
                      <a:ext uri="{FF2B5EF4-FFF2-40B4-BE49-F238E27FC236}">
                        <a16:creationId xmlns:a16="http://schemas.microsoft.com/office/drawing/2014/main" id="{CA74915B-4216-1F77-90FE-D6B7C8A689ED}"/>
                      </a:ext>
                    </a:extLst>
                  </p:cNvPr>
                  <p:cNvSpPr>
                    <a:spLocks noChangeShapeType="1"/>
                  </p:cNvSpPr>
                  <p:nvPr/>
                </p:nvSpPr>
                <p:spPr bwMode="auto">
                  <a:xfrm>
                    <a:off x="4358" y="1587"/>
                    <a:ext cx="29" cy="3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13" name="Line 172">
                  <a:extLst>
                    <a:ext uri="{FF2B5EF4-FFF2-40B4-BE49-F238E27FC236}">
                      <a16:creationId xmlns:a16="http://schemas.microsoft.com/office/drawing/2014/main" id="{01191C0B-66A8-7F96-D0F6-EAF3CB074135}"/>
                    </a:ext>
                  </a:extLst>
                </p:cNvPr>
                <p:cNvSpPr>
                  <a:spLocks noChangeShapeType="1"/>
                </p:cNvSpPr>
                <p:nvPr/>
              </p:nvSpPr>
              <p:spPr bwMode="auto">
                <a:xfrm flipH="1">
                  <a:off x="4355" y="1736"/>
                  <a:ext cx="2" cy="2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Line 173">
                  <a:extLst>
                    <a:ext uri="{FF2B5EF4-FFF2-40B4-BE49-F238E27FC236}">
                      <a16:creationId xmlns:a16="http://schemas.microsoft.com/office/drawing/2014/main" id="{DDA68F0E-8762-ECFF-CC81-DE0C0071D643}"/>
                    </a:ext>
                  </a:extLst>
                </p:cNvPr>
                <p:cNvSpPr>
                  <a:spLocks noChangeShapeType="1"/>
                </p:cNvSpPr>
                <p:nvPr/>
              </p:nvSpPr>
              <p:spPr bwMode="auto">
                <a:xfrm>
                  <a:off x="4362" y="1489"/>
                  <a:ext cx="22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Line 174">
                  <a:extLst>
                    <a:ext uri="{FF2B5EF4-FFF2-40B4-BE49-F238E27FC236}">
                      <a16:creationId xmlns:a16="http://schemas.microsoft.com/office/drawing/2014/main" id="{EDFD0CDB-DD25-5AE0-2580-B192C426E41A}"/>
                    </a:ext>
                  </a:extLst>
                </p:cNvPr>
                <p:cNvSpPr>
                  <a:spLocks noChangeShapeType="1"/>
                </p:cNvSpPr>
                <p:nvPr/>
              </p:nvSpPr>
              <p:spPr bwMode="auto">
                <a:xfrm>
                  <a:off x="4591" y="1494"/>
                  <a:ext cx="0" cy="40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Line 175">
                  <a:extLst>
                    <a:ext uri="{FF2B5EF4-FFF2-40B4-BE49-F238E27FC236}">
                      <a16:creationId xmlns:a16="http://schemas.microsoft.com/office/drawing/2014/main" id="{706F92F3-DC9A-17BF-142D-71D361754787}"/>
                    </a:ext>
                  </a:extLst>
                </p:cNvPr>
                <p:cNvSpPr>
                  <a:spLocks noChangeShapeType="1"/>
                </p:cNvSpPr>
                <p:nvPr/>
              </p:nvSpPr>
              <p:spPr bwMode="auto">
                <a:xfrm flipH="1">
                  <a:off x="4595" y="1908"/>
                  <a:ext cx="4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Line 176">
                  <a:extLst>
                    <a:ext uri="{FF2B5EF4-FFF2-40B4-BE49-F238E27FC236}">
                      <a16:creationId xmlns:a16="http://schemas.microsoft.com/office/drawing/2014/main" id="{8FC56F40-A7D9-8C5A-825F-13E70659B62E}"/>
                    </a:ext>
                  </a:extLst>
                </p:cNvPr>
                <p:cNvSpPr>
                  <a:spLocks noChangeShapeType="1"/>
                </p:cNvSpPr>
                <p:nvPr/>
              </p:nvSpPr>
              <p:spPr bwMode="auto">
                <a:xfrm flipH="1">
                  <a:off x="4359" y="1492"/>
                  <a:ext cx="1" cy="8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Line 177">
                  <a:extLst>
                    <a:ext uri="{FF2B5EF4-FFF2-40B4-BE49-F238E27FC236}">
                      <a16:creationId xmlns:a16="http://schemas.microsoft.com/office/drawing/2014/main" id="{5059EC97-C99C-3487-DB02-4C7A0218EB94}"/>
                    </a:ext>
                  </a:extLst>
                </p:cNvPr>
                <p:cNvSpPr>
                  <a:spLocks noChangeShapeType="1"/>
                </p:cNvSpPr>
                <p:nvPr/>
              </p:nvSpPr>
              <p:spPr bwMode="auto">
                <a:xfrm>
                  <a:off x="4360" y="1975"/>
                  <a:ext cx="5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46093" name="Rectangle 181">
            <a:extLst>
              <a:ext uri="{FF2B5EF4-FFF2-40B4-BE49-F238E27FC236}">
                <a16:creationId xmlns:a16="http://schemas.microsoft.com/office/drawing/2014/main" id="{CE3A06D6-AC5F-07D8-B78F-B4C8655789CA}"/>
              </a:ext>
            </a:extLst>
          </p:cNvPr>
          <p:cNvSpPr>
            <a:spLocks noChangeArrowheads="1"/>
          </p:cNvSpPr>
          <p:nvPr/>
        </p:nvSpPr>
        <p:spPr bwMode="auto">
          <a:xfrm>
            <a:off x="3781425" y="4327525"/>
            <a:ext cx="1522413"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40000"/>
              </a:spcBef>
            </a:pPr>
            <a:r>
              <a:rPr lang="en-US" altLang="en-US" sz="1600" b="1"/>
              <a:t>2 Element, </a:t>
            </a:r>
          </a:p>
          <a:p>
            <a:pPr algn="ctr">
              <a:spcBef>
                <a:spcPct val="40000"/>
              </a:spcBef>
            </a:pPr>
            <a:r>
              <a:rPr lang="en-US" altLang="en-US" sz="1600" b="1"/>
              <a:t>3 wire</a:t>
            </a:r>
          </a:p>
          <a:p>
            <a:pPr algn="ctr">
              <a:spcBef>
                <a:spcPct val="40000"/>
              </a:spcBef>
            </a:pPr>
            <a:r>
              <a:rPr lang="en-US" altLang="en-US" sz="1600" b="1"/>
              <a:t>4 wire, wye</a:t>
            </a:r>
          </a:p>
        </p:txBody>
      </p:sp>
      <p:sp>
        <p:nvSpPr>
          <p:cNvPr id="46094" name="Rectangle 182">
            <a:extLst>
              <a:ext uri="{FF2B5EF4-FFF2-40B4-BE49-F238E27FC236}">
                <a16:creationId xmlns:a16="http://schemas.microsoft.com/office/drawing/2014/main" id="{32753C46-F93F-9EFC-C63A-7D3DF137BE16}"/>
              </a:ext>
            </a:extLst>
          </p:cNvPr>
          <p:cNvSpPr>
            <a:spLocks noChangeArrowheads="1"/>
          </p:cNvSpPr>
          <p:nvPr/>
        </p:nvSpPr>
        <p:spPr bwMode="auto">
          <a:xfrm>
            <a:off x="6421438" y="4327525"/>
            <a:ext cx="152241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40000"/>
              </a:spcBef>
            </a:pPr>
            <a:r>
              <a:rPr lang="en-US" altLang="en-US" sz="1600" b="1"/>
              <a:t>2 Element, </a:t>
            </a:r>
          </a:p>
          <a:p>
            <a:pPr algn="ctr">
              <a:spcBef>
                <a:spcPct val="40000"/>
              </a:spcBef>
            </a:pPr>
            <a:r>
              <a:rPr lang="en-US" altLang="en-US" sz="1600" b="1"/>
              <a:t>3 wire</a:t>
            </a:r>
          </a:p>
          <a:p>
            <a:pPr algn="ctr">
              <a:spcBef>
                <a:spcPct val="40000"/>
              </a:spcBef>
            </a:pPr>
            <a:r>
              <a:rPr lang="en-US" altLang="en-US" sz="1600" b="1"/>
              <a:t>4 wire, wye</a:t>
            </a:r>
          </a:p>
          <a:p>
            <a:pPr algn="ctr">
              <a:spcBef>
                <a:spcPct val="40000"/>
              </a:spcBef>
            </a:pPr>
            <a:r>
              <a:rPr lang="en-US" altLang="en-US" sz="1600" b="1"/>
              <a:t> 4 wire, delta</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467A3095-36E8-1DEC-8082-258647E3095C}"/>
              </a:ext>
            </a:extLst>
          </p:cNvPr>
          <p:cNvSpPr>
            <a:spLocks noGrp="1"/>
          </p:cNvSpPr>
          <p:nvPr>
            <p:ph type="sldNum" sz="quarter" idx="12"/>
          </p:nvPr>
        </p:nvSpPr>
        <p:spPr>
          <a:noFill/>
        </p:spPr>
        <p:txBody>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fld id="{A809E9CB-0D39-4D2C-BE4B-E774206EBBDB}" type="slidenum">
              <a:rPr lang="en-US" altLang="en-US" sz="900"/>
              <a:pPr/>
              <a:t>32</a:t>
            </a:fld>
            <a:endParaRPr lang="en-US" altLang="en-US" sz="900"/>
          </a:p>
        </p:txBody>
      </p:sp>
      <p:sp>
        <p:nvSpPr>
          <p:cNvPr id="48131" name="Rectangle 2">
            <a:extLst>
              <a:ext uri="{FF2B5EF4-FFF2-40B4-BE49-F238E27FC236}">
                <a16:creationId xmlns:a16="http://schemas.microsoft.com/office/drawing/2014/main" id="{249A50D8-9891-0B02-EC9B-AAC9E59782B1}"/>
              </a:ext>
            </a:extLst>
          </p:cNvPr>
          <p:cNvSpPr>
            <a:spLocks noGrp="1" noChangeArrowheads="1"/>
          </p:cNvSpPr>
          <p:nvPr>
            <p:ph type="title"/>
          </p:nvPr>
        </p:nvSpPr>
        <p:spPr>
          <a:noFill/>
        </p:spPr>
        <p:txBody>
          <a:bodyPr/>
          <a:lstStyle/>
          <a:p>
            <a:r>
              <a:rPr lang="en-US" altLang="en-US"/>
              <a:t>Transformer Rated - </a:t>
            </a:r>
            <a:r>
              <a:rPr lang="en-US" altLang="en-US" sz="2800" b="0"/>
              <a:t>2 Element</a:t>
            </a:r>
          </a:p>
        </p:txBody>
      </p:sp>
      <p:sp>
        <p:nvSpPr>
          <p:cNvPr id="48132" name="Rectangle 3">
            <a:extLst>
              <a:ext uri="{FF2B5EF4-FFF2-40B4-BE49-F238E27FC236}">
                <a16:creationId xmlns:a16="http://schemas.microsoft.com/office/drawing/2014/main" id="{636D9C0E-56BB-9A31-F088-A23FFFC70CD5}"/>
              </a:ext>
            </a:extLst>
          </p:cNvPr>
          <p:cNvSpPr>
            <a:spLocks noGrp="1" noChangeArrowheads="1"/>
          </p:cNvSpPr>
          <p:nvPr>
            <p:ph type="body" sz="half" idx="2"/>
          </p:nvPr>
        </p:nvSpPr>
        <p:spPr>
          <a:xfrm>
            <a:off x="1006475" y="5975350"/>
            <a:ext cx="7162800" cy="400050"/>
          </a:xfrm>
          <a:noFill/>
        </p:spPr>
        <p:txBody>
          <a:bodyPr/>
          <a:lstStyle/>
          <a:p>
            <a:r>
              <a:rPr lang="en-US" altLang="en-US" sz="2000"/>
              <a:t>ANSI Forms looking from the front of the meter.</a:t>
            </a:r>
          </a:p>
        </p:txBody>
      </p:sp>
      <p:sp>
        <p:nvSpPr>
          <p:cNvPr id="48133" name="Rectangle 4">
            <a:extLst>
              <a:ext uri="{FF2B5EF4-FFF2-40B4-BE49-F238E27FC236}">
                <a16:creationId xmlns:a16="http://schemas.microsoft.com/office/drawing/2014/main" id="{69F2A207-E6AF-9CEB-E2F7-30F9B78BCDEB}"/>
              </a:ext>
            </a:extLst>
          </p:cNvPr>
          <p:cNvSpPr>
            <a:spLocks noChangeArrowheads="1"/>
          </p:cNvSpPr>
          <p:nvPr/>
        </p:nvSpPr>
        <p:spPr bwMode="auto">
          <a:xfrm>
            <a:off x="1185863" y="3719513"/>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26S</a:t>
            </a:r>
          </a:p>
        </p:txBody>
      </p:sp>
      <p:sp>
        <p:nvSpPr>
          <p:cNvPr id="48134" name="Rectangle 5">
            <a:extLst>
              <a:ext uri="{FF2B5EF4-FFF2-40B4-BE49-F238E27FC236}">
                <a16:creationId xmlns:a16="http://schemas.microsoft.com/office/drawing/2014/main" id="{F9D1A23F-6591-4E80-AA0A-AB81BB240EF3}"/>
              </a:ext>
            </a:extLst>
          </p:cNvPr>
          <p:cNvSpPr>
            <a:spLocks noChangeArrowheads="1"/>
          </p:cNvSpPr>
          <p:nvPr/>
        </p:nvSpPr>
        <p:spPr bwMode="auto">
          <a:xfrm>
            <a:off x="3951288" y="37195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66</a:t>
            </a:r>
          </a:p>
        </p:txBody>
      </p:sp>
      <p:sp>
        <p:nvSpPr>
          <p:cNvPr id="48135" name="Rectangle 6">
            <a:extLst>
              <a:ext uri="{FF2B5EF4-FFF2-40B4-BE49-F238E27FC236}">
                <a16:creationId xmlns:a16="http://schemas.microsoft.com/office/drawing/2014/main" id="{1C0C2DC5-8391-2B9D-B5C4-55671094544F}"/>
              </a:ext>
            </a:extLst>
          </p:cNvPr>
          <p:cNvSpPr>
            <a:spLocks noChangeArrowheads="1"/>
          </p:cNvSpPr>
          <p:nvPr/>
        </p:nvSpPr>
        <p:spPr bwMode="auto">
          <a:xfrm>
            <a:off x="6584950" y="3686175"/>
            <a:ext cx="1360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56S*</a:t>
            </a:r>
          </a:p>
        </p:txBody>
      </p:sp>
      <p:sp>
        <p:nvSpPr>
          <p:cNvPr id="48136" name="Rectangle 7">
            <a:extLst>
              <a:ext uri="{FF2B5EF4-FFF2-40B4-BE49-F238E27FC236}">
                <a16:creationId xmlns:a16="http://schemas.microsoft.com/office/drawing/2014/main" id="{A2391A96-FAA1-79E5-ECDD-F329EED0A45E}"/>
              </a:ext>
            </a:extLst>
          </p:cNvPr>
          <p:cNvSpPr>
            <a:spLocks noChangeArrowheads="1"/>
          </p:cNvSpPr>
          <p:nvPr/>
        </p:nvSpPr>
        <p:spPr bwMode="auto">
          <a:xfrm>
            <a:off x="1073150" y="4191000"/>
            <a:ext cx="152241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3 wire</a:t>
            </a:r>
          </a:p>
          <a:p>
            <a:pPr algn="ctr">
              <a:spcBef>
                <a:spcPct val="50000"/>
              </a:spcBef>
            </a:pPr>
            <a:r>
              <a:rPr lang="en-US" altLang="en-US" sz="1600" b="1"/>
              <a:t>4 wire, wye</a:t>
            </a:r>
          </a:p>
          <a:p>
            <a:pPr algn="ctr">
              <a:spcBef>
                <a:spcPct val="50000"/>
              </a:spcBef>
            </a:pPr>
            <a:r>
              <a:rPr lang="en-US" altLang="en-US" sz="1600" b="1"/>
              <a:t> 4 wire, delta</a:t>
            </a:r>
          </a:p>
          <a:p>
            <a:pPr algn="ctr">
              <a:spcBef>
                <a:spcPct val="50000"/>
              </a:spcBef>
            </a:pPr>
            <a:r>
              <a:rPr lang="en-US" altLang="en-US" sz="1600" b="1"/>
              <a:t>5 wire, 2 </a:t>
            </a:r>
            <a:r>
              <a:rPr lang="en-US" altLang="en-US" sz="1600" b="1">
                <a:latin typeface="Symbol" panose="05050102010706020507" pitchFamily="18" charset="2"/>
              </a:rPr>
              <a:t>f</a:t>
            </a:r>
          </a:p>
        </p:txBody>
      </p:sp>
      <p:sp>
        <p:nvSpPr>
          <p:cNvPr id="48137" name="Rectangle 8">
            <a:extLst>
              <a:ext uri="{FF2B5EF4-FFF2-40B4-BE49-F238E27FC236}">
                <a16:creationId xmlns:a16="http://schemas.microsoft.com/office/drawing/2014/main" id="{3F586646-E049-6A7E-6F40-619EDB33F3C2}"/>
              </a:ext>
            </a:extLst>
          </p:cNvPr>
          <p:cNvSpPr>
            <a:spLocks noChangeArrowheads="1"/>
          </p:cNvSpPr>
          <p:nvPr/>
        </p:nvSpPr>
        <p:spPr bwMode="auto">
          <a:xfrm>
            <a:off x="3752850" y="4191000"/>
            <a:ext cx="15224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3 wire</a:t>
            </a:r>
          </a:p>
          <a:p>
            <a:pPr algn="ctr">
              <a:spcBef>
                <a:spcPct val="50000"/>
              </a:spcBef>
            </a:pPr>
            <a:r>
              <a:rPr lang="en-US" altLang="en-US" sz="1600" b="1"/>
              <a:t>4 wire, wye</a:t>
            </a:r>
          </a:p>
        </p:txBody>
      </p:sp>
      <p:sp>
        <p:nvSpPr>
          <p:cNvPr id="48138" name="Rectangle 9">
            <a:extLst>
              <a:ext uri="{FF2B5EF4-FFF2-40B4-BE49-F238E27FC236}">
                <a16:creationId xmlns:a16="http://schemas.microsoft.com/office/drawing/2014/main" id="{A403574A-B338-BA78-4A40-9817097CEB13}"/>
              </a:ext>
            </a:extLst>
          </p:cNvPr>
          <p:cNvSpPr>
            <a:spLocks noChangeArrowheads="1"/>
          </p:cNvSpPr>
          <p:nvPr/>
        </p:nvSpPr>
        <p:spPr bwMode="auto">
          <a:xfrm>
            <a:off x="6503988" y="4191000"/>
            <a:ext cx="152241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3 wire</a:t>
            </a:r>
          </a:p>
          <a:p>
            <a:pPr algn="ctr">
              <a:spcBef>
                <a:spcPct val="50000"/>
              </a:spcBef>
            </a:pPr>
            <a:r>
              <a:rPr lang="en-US" altLang="en-US" sz="1600" b="1"/>
              <a:t>4 wire, wye</a:t>
            </a:r>
          </a:p>
          <a:p>
            <a:pPr algn="ctr">
              <a:spcBef>
                <a:spcPct val="50000"/>
              </a:spcBef>
            </a:pPr>
            <a:r>
              <a:rPr lang="en-US" altLang="en-US" sz="1600" b="1"/>
              <a:t> 4 wire, delta</a:t>
            </a:r>
          </a:p>
          <a:p>
            <a:pPr algn="ctr">
              <a:spcBef>
                <a:spcPct val="50000"/>
              </a:spcBef>
            </a:pPr>
            <a:r>
              <a:rPr lang="en-US" altLang="en-US" sz="1600" b="1"/>
              <a:t>5 wire, 2 </a:t>
            </a:r>
            <a:r>
              <a:rPr lang="en-US" altLang="en-US" sz="1600" b="1">
                <a:latin typeface="Symbol" panose="05050102010706020507" pitchFamily="18" charset="2"/>
              </a:rPr>
              <a:t>f</a:t>
            </a:r>
          </a:p>
        </p:txBody>
      </p:sp>
      <p:grpSp>
        <p:nvGrpSpPr>
          <p:cNvPr id="48139" name="Group 78">
            <a:extLst>
              <a:ext uri="{FF2B5EF4-FFF2-40B4-BE49-F238E27FC236}">
                <a16:creationId xmlns:a16="http://schemas.microsoft.com/office/drawing/2014/main" id="{D0A3A37D-138F-27B8-7941-E3F2D9456F05}"/>
              </a:ext>
            </a:extLst>
          </p:cNvPr>
          <p:cNvGrpSpPr>
            <a:grpSpLocks/>
          </p:cNvGrpSpPr>
          <p:nvPr/>
        </p:nvGrpSpPr>
        <p:grpSpPr bwMode="auto">
          <a:xfrm>
            <a:off x="6261100" y="1566863"/>
            <a:ext cx="2008188" cy="2054225"/>
            <a:chOff x="3944" y="987"/>
            <a:chExt cx="1265" cy="1294"/>
          </a:xfrm>
        </p:grpSpPr>
        <p:sp>
          <p:nvSpPr>
            <p:cNvPr id="48254" name="Oval 10">
              <a:extLst>
                <a:ext uri="{FF2B5EF4-FFF2-40B4-BE49-F238E27FC236}">
                  <a16:creationId xmlns:a16="http://schemas.microsoft.com/office/drawing/2014/main" id="{6CC1641B-B660-834B-D30B-B9B9EFEDC023}"/>
                </a:ext>
              </a:extLst>
            </p:cNvPr>
            <p:cNvSpPr>
              <a:spLocks noChangeArrowheads="1"/>
            </p:cNvSpPr>
            <p:nvPr/>
          </p:nvSpPr>
          <p:spPr bwMode="auto">
            <a:xfrm>
              <a:off x="3944" y="987"/>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8255" name="Group 77">
              <a:extLst>
                <a:ext uri="{FF2B5EF4-FFF2-40B4-BE49-F238E27FC236}">
                  <a16:creationId xmlns:a16="http://schemas.microsoft.com/office/drawing/2014/main" id="{178C45D7-73DC-B270-EC95-28B5F6878F30}"/>
                </a:ext>
              </a:extLst>
            </p:cNvPr>
            <p:cNvGrpSpPr>
              <a:grpSpLocks/>
            </p:cNvGrpSpPr>
            <p:nvPr/>
          </p:nvGrpSpPr>
          <p:grpSpPr bwMode="auto">
            <a:xfrm>
              <a:off x="4085" y="1230"/>
              <a:ext cx="983" cy="808"/>
              <a:chOff x="4085" y="1230"/>
              <a:chExt cx="983" cy="808"/>
            </a:xfrm>
          </p:grpSpPr>
          <p:sp>
            <p:nvSpPr>
              <p:cNvPr id="48256" name="Line 11">
                <a:extLst>
                  <a:ext uri="{FF2B5EF4-FFF2-40B4-BE49-F238E27FC236}">
                    <a16:creationId xmlns:a16="http://schemas.microsoft.com/office/drawing/2014/main" id="{AA180E55-EEB3-75D0-3DC5-E61C55474F22}"/>
                  </a:ext>
                </a:extLst>
              </p:cNvPr>
              <p:cNvSpPr>
                <a:spLocks noChangeShapeType="1"/>
              </p:cNvSpPr>
              <p:nvPr/>
            </p:nvSpPr>
            <p:spPr bwMode="auto">
              <a:xfrm>
                <a:off x="4267" y="1347"/>
                <a:ext cx="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7" name="Line 12">
                <a:extLst>
                  <a:ext uri="{FF2B5EF4-FFF2-40B4-BE49-F238E27FC236}">
                    <a16:creationId xmlns:a16="http://schemas.microsoft.com/office/drawing/2014/main" id="{EE647702-A9D7-EC3B-1756-78E2C1928724}"/>
                  </a:ext>
                </a:extLst>
              </p:cNvPr>
              <p:cNvSpPr>
                <a:spLocks noChangeShapeType="1"/>
              </p:cNvSpPr>
              <p:nvPr/>
            </p:nvSpPr>
            <p:spPr bwMode="auto">
              <a:xfrm>
                <a:off x="4266" y="1936"/>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8" name="Rectangle 13">
                <a:extLst>
                  <a:ext uri="{FF2B5EF4-FFF2-40B4-BE49-F238E27FC236}">
                    <a16:creationId xmlns:a16="http://schemas.microsoft.com/office/drawing/2014/main" id="{5EF68152-7621-01FD-2439-010D6B561FA7}"/>
                  </a:ext>
                </a:extLst>
              </p:cNvPr>
              <p:cNvSpPr>
                <a:spLocks noChangeArrowheads="1"/>
              </p:cNvSpPr>
              <p:nvPr/>
            </p:nvSpPr>
            <p:spPr bwMode="auto">
              <a:xfrm>
                <a:off x="4241" y="189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59" name="Rectangle 14">
                <a:extLst>
                  <a:ext uri="{FF2B5EF4-FFF2-40B4-BE49-F238E27FC236}">
                    <a16:creationId xmlns:a16="http://schemas.microsoft.com/office/drawing/2014/main" id="{035147A0-3725-F4D1-4ACD-F107A84129B9}"/>
                  </a:ext>
                </a:extLst>
              </p:cNvPr>
              <p:cNvSpPr>
                <a:spLocks noChangeArrowheads="1"/>
              </p:cNvSpPr>
              <p:nvPr/>
            </p:nvSpPr>
            <p:spPr bwMode="auto">
              <a:xfrm>
                <a:off x="4867" y="189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0" name="Rectangle 15">
                <a:extLst>
                  <a:ext uri="{FF2B5EF4-FFF2-40B4-BE49-F238E27FC236}">
                    <a16:creationId xmlns:a16="http://schemas.microsoft.com/office/drawing/2014/main" id="{846B9315-8B37-4816-C24B-6D2E3D2D7CAD}"/>
                  </a:ext>
                </a:extLst>
              </p:cNvPr>
              <p:cNvSpPr>
                <a:spLocks noChangeArrowheads="1"/>
              </p:cNvSpPr>
              <p:nvPr/>
            </p:nvSpPr>
            <p:spPr bwMode="auto">
              <a:xfrm>
                <a:off x="4227" y="1230"/>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1" name="Rectangle 16">
                <a:extLst>
                  <a:ext uri="{FF2B5EF4-FFF2-40B4-BE49-F238E27FC236}">
                    <a16:creationId xmlns:a16="http://schemas.microsoft.com/office/drawing/2014/main" id="{8E28AD32-274E-9941-D1BF-6180EDD32EED}"/>
                  </a:ext>
                </a:extLst>
              </p:cNvPr>
              <p:cNvSpPr>
                <a:spLocks noChangeArrowheads="1"/>
              </p:cNvSpPr>
              <p:nvPr/>
            </p:nvSpPr>
            <p:spPr bwMode="auto">
              <a:xfrm>
                <a:off x="4877" y="1230"/>
                <a:ext cx="23"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8262" name="Group 25">
                <a:extLst>
                  <a:ext uri="{FF2B5EF4-FFF2-40B4-BE49-F238E27FC236}">
                    <a16:creationId xmlns:a16="http://schemas.microsoft.com/office/drawing/2014/main" id="{750CA407-FF40-3A07-6F27-A013D0082581}"/>
                  </a:ext>
                </a:extLst>
              </p:cNvPr>
              <p:cNvGrpSpPr>
                <a:grpSpLocks/>
              </p:cNvGrpSpPr>
              <p:nvPr/>
            </p:nvGrpSpPr>
            <p:grpSpPr bwMode="auto">
              <a:xfrm>
                <a:off x="4256" y="1347"/>
                <a:ext cx="70" cy="585"/>
                <a:chOff x="4256" y="1347"/>
                <a:chExt cx="70" cy="585"/>
              </a:xfrm>
            </p:grpSpPr>
            <p:sp>
              <p:nvSpPr>
                <p:cNvPr id="48314" name="Line 17">
                  <a:extLst>
                    <a:ext uri="{FF2B5EF4-FFF2-40B4-BE49-F238E27FC236}">
                      <a16:creationId xmlns:a16="http://schemas.microsoft.com/office/drawing/2014/main" id="{77C57339-6D6D-8B95-C33A-1F6DFC9C4459}"/>
                    </a:ext>
                  </a:extLst>
                </p:cNvPr>
                <p:cNvSpPr>
                  <a:spLocks noChangeShapeType="1"/>
                </p:cNvSpPr>
                <p:nvPr/>
              </p:nvSpPr>
              <p:spPr bwMode="auto">
                <a:xfrm>
                  <a:off x="4295" y="1349"/>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15" name="Line 18">
                  <a:extLst>
                    <a:ext uri="{FF2B5EF4-FFF2-40B4-BE49-F238E27FC236}">
                      <a16:creationId xmlns:a16="http://schemas.microsoft.com/office/drawing/2014/main" id="{001C9D2C-0034-B320-1C53-775AE382E4B7}"/>
                    </a:ext>
                  </a:extLst>
                </p:cNvPr>
                <p:cNvSpPr>
                  <a:spLocks noChangeShapeType="1"/>
                </p:cNvSpPr>
                <p:nvPr/>
              </p:nvSpPr>
              <p:spPr bwMode="auto">
                <a:xfrm>
                  <a:off x="4295" y="172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16" name="Line 19">
                  <a:extLst>
                    <a:ext uri="{FF2B5EF4-FFF2-40B4-BE49-F238E27FC236}">
                      <a16:creationId xmlns:a16="http://schemas.microsoft.com/office/drawing/2014/main" id="{F217ABD9-C3E3-F22E-758F-8827D35D638E}"/>
                    </a:ext>
                  </a:extLst>
                </p:cNvPr>
                <p:cNvSpPr>
                  <a:spLocks noChangeShapeType="1"/>
                </p:cNvSpPr>
                <p:nvPr/>
              </p:nvSpPr>
              <p:spPr bwMode="auto">
                <a:xfrm>
                  <a:off x="4261" y="1347"/>
                  <a:ext cx="27"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17" name="Line 20">
                  <a:extLst>
                    <a:ext uri="{FF2B5EF4-FFF2-40B4-BE49-F238E27FC236}">
                      <a16:creationId xmlns:a16="http://schemas.microsoft.com/office/drawing/2014/main" id="{7A0646BB-2A6C-ED25-8F1D-EDCA51D176D4}"/>
                    </a:ext>
                  </a:extLst>
                </p:cNvPr>
                <p:cNvSpPr>
                  <a:spLocks noChangeShapeType="1"/>
                </p:cNvSpPr>
                <p:nvPr/>
              </p:nvSpPr>
              <p:spPr bwMode="auto">
                <a:xfrm>
                  <a:off x="4268" y="1932"/>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318" name="Group 24">
                  <a:extLst>
                    <a:ext uri="{FF2B5EF4-FFF2-40B4-BE49-F238E27FC236}">
                      <a16:creationId xmlns:a16="http://schemas.microsoft.com/office/drawing/2014/main" id="{B10875A6-EED2-7E80-8CF2-47F33EFA79B8}"/>
                    </a:ext>
                  </a:extLst>
                </p:cNvPr>
                <p:cNvGrpSpPr>
                  <a:grpSpLocks/>
                </p:cNvGrpSpPr>
                <p:nvPr/>
              </p:nvGrpSpPr>
              <p:grpSpPr bwMode="auto">
                <a:xfrm>
                  <a:off x="4256" y="1577"/>
                  <a:ext cx="70" cy="140"/>
                  <a:chOff x="4256" y="1577"/>
                  <a:chExt cx="70" cy="140"/>
                </a:xfrm>
              </p:grpSpPr>
              <p:sp>
                <p:nvSpPr>
                  <p:cNvPr id="48319" name="Line 21">
                    <a:extLst>
                      <a:ext uri="{FF2B5EF4-FFF2-40B4-BE49-F238E27FC236}">
                        <a16:creationId xmlns:a16="http://schemas.microsoft.com/office/drawing/2014/main" id="{DDDFAAC0-00B9-4395-4686-CEF971CACFB9}"/>
                      </a:ext>
                    </a:extLst>
                  </p:cNvPr>
                  <p:cNvSpPr>
                    <a:spLocks noChangeShapeType="1"/>
                  </p:cNvSpPr>
                  <p:nvPr/>
                </p:nvSpPr>
                <p:spPr bwMode="auto">
                  <a:xfrm flipH="1">
                    <a:off x="4256" y="1613"/>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20" name="Line 22">
                    <a:extLst>
                      <a:ext uri="{FF2B5EF4-FFF2-40B4-BE49-F238E27FC236}">
                        <a16:creationId xmlns:a16="http://schemas.microsoft.com/office/drawing/2014/main" id="{1A790A5A-7D73-A4D3-BF95-0DB424F85756}"/>
                      </a:ext>
                    </a:extLst>
                  </p:cNvPr>
                  <p:cNvSpPr>
                    <a:spLocks noChangeShapeType="1"/>
                  </p:cNvSpPr>
                  <p:nvPr/>
                </p:nvSpPr>
                <p:spPr bwMode="auto">
                  <a:xfrm>
                    <a:off x="4258" y="1686"/>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21" name="Line 23">
                    <a:extLst>
                      <a:ext uri="{FF2B5EF4-FFF2-40B4-BE49-F238E27FC236}">
                        <a16:creationId xmlns:a16="http://schemas.microsoft.com/office/drawing/2014/main" id="{4F1C8C45-2FB9-BD13-D9CC-FDF2ADE40774}"/>
                      </a:ext>
                    </a:extLst>
                  </p:cNvPr>
                  <p:cNvSpPr>
                    <a:spLocks noChangeShapeType="1"/>
                  </p:cNvSpPr>
                  <p:nvPr/>
                </p:nvSpPr>
                <p:spPr bwMode="auto">
                  <a:xfrm>
                    <a:off x="4293" y="157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8263" name="Group 34">
                <a:extLst>
                  <a:ext uri="{FF2B5EF4-FFF2-40B4-BE49-F238E27FC236}">
                    <a16:creationId xmlns:a16="http://schemas.microsoft.com/office/drawing/2014/main" id="{CBA2287C-D313-BA18-9AE5-77D5C750E2DC}"/>
                  </a:ext>
                </a:extLst>
              </p:cNvPr>
              <p:cNvGrpSpPr>
                <a:grpSpLocks/>
              </p:cNvGrpSpPr>
              <p:nvPr/>
            </p:nvGrpSpPr>
            <p:grpSpPr bwMode="auto">
              <a:xfrm>
                <a:off x="4798" y="1346"/>
                <a:ext cx="70" cy="585"/>
                <a:chOff x="4798" y="1346"/>
                <a:chExt cx="70" cy="585"/>
              </a:xfrm>
            </p:grpSpPr>
            <p:sp>
              <p:nvSpPr>
                <p:cNvPr id="48306" name="Line 26">
                  <a:extLst>
                    <a:ext uri="{FF2B5EF4-FFF2-40B4-BE49-F238E27FC236}">
                      <a16:creationId xmlns:a16="http://schemas.microsoft.com/office/drawing/2014/main" id="{FD5A050E-3BE8-348D-1769-2706601EC98C}"/>
                    </a:ext>
                  </a:extLst>
                </p:cNvPr>
                <p:cNvSpPr>
                  <a:spLocks noChangeShapeType="1"/>
                </p:cNvSpPr>
                <p:nvPr/>
              </p:nvSpPr>
              <p:spPr bwMode="auto">
                <a:xfrm>
                  <a:off x="4828" y="1347"/>
                  <a:ext cx="0" cy="22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7" name="Line 27">
                  <a:extLst>
                    <a:ext uri="{FF2B5EF4-FFF2-40B4-BE49-F238E27FC236}">
                      <a16:creationId xmlns:a16="http://schemas.microsoft.com/office/drawing/2014/main" id="{45AA838F-0A7C-BF33-F3C1-2ACCFDA6F8BD}"/>
                    </a:ext>
                  </a:extLst>
                </p:cNvPr>
                <p:cNvSpPr>
                  <a:spLocks noChangeShapeType="1"/>
                </p:cNvSpPr>
                <p:nvPr/>
              </p:nvSpPr>
              <p:spPr bwMode="auto">
                <a:xfrm>
                  <a:off x="4828" y="172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8" name="Line 28">
                  <a:extLst>
                    <a:ext uri="{FF2B5EF4-FFF2-40B4-BE49-F238E27FC236}">
                      <a16:creationId xmlns:a16="http://schemas.microsoft.com/office/drawing/2014/main" id="{12C0FEA0-D2BB-47E4-02A3-7833FCA597E7}"/>
                    </a:ext>
                  </a:extLst>
                </p:cNvPr>
                <p:cNvSpPr>
                  <a:spLocks noChangeShapeType="1"/>
                </p:cNvSpPr>
                <p:nvPr/>
              </p:nvSpPr>
              <p:spPr bwMode="auto">
                <a:xfrm flipH="1">
                  <a:off x="4836" y="1346"/>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9" name="Line 29">
                  <a:extLst>
                    <a:ext uri="{FF2B5EF4-FFF2-40B4-BE49-F238E27FC236}">
                      <a16:creationId xmlns:a16="http://schemas.microsoft.com/office/drawing/2014/main" id="{0C4C2251-F59E-9013-0EFF-BD4E14EBF047}"/>
                    </a:ext>
                  </a:extLst>
                </p:cNvPr>
                <p:cNvSpPr>
                  <a:spLocks noChangeShapeType="1"/>
                </p:cNvSpPr>
                <p:nvPr/>
              </p:nvSpPr>
              <p:spPr bwMode="auto">
                <a:xfrm flipH="1">
                  <a:off x="4833" y="1931"/>
                  <a:ext cx="2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310" name="Group 33">
                  <a:extLst>
                    <a:ext uri="{FF2B5EF4-FFF2-40B4-BE49-F238E27FC236}">
                      <a16:creationId xmlns:a16="http://schemas.microsoft.com/office/drawing/2014/main" id="{2DD64E5B-C87C-8874-3664-689F2BB9B54C}"/>
                    </a:ext>
                  </a:extLst>
                </p:cNvPr>
                <p:cNvGrpSpPr>
                  <a:grpSpLocks/>
                </p:cNvGrpSpPr>
                <p:nvPr/>
              </p:nvGrpSpPr>
              <p:grpSpPr bwMode="auto">
                <a:xfrm>
                  <a:off x="4798" y="1576"/>
                  <a:ext cx="70" cy="140"/>
                  <a:chOff x="4798" y="1576"/>
                  <a:chExt cx="70" cy="140"/>
                </a:xfrm>
              </p:grpSpPr>
              <p:sp>
                <p:nvSpPr>
                  <p:cNvPr id="48311" name="Line 30">
                    <a:extLst>
                      <a:ext uri="{FF2B5EF4-FFF2-40B4-BE49-F238E27FC236}">
                        <a16:creationId xmlns:a16="http://schemas.microsoft.com/office/drawing/2014/main" id="{5A740821-65F9-1685-8F91-DEB66F80C9BA}"/>
                      </a:ext>
                    </a:extLst>
                  </p:cNvPr>
                  <p:cNvSpPr>
                    <a:spLocks noChangeShapeType="1"/>
                  </p:cNvSpPr>
                  <p:nvPr/>
                </p:nvSpPr>
                <p:spPr bwMode="auto">
                  <a:xfrm flipH="1">
                    <a:off x="4798" y="1612"/>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12" name="Line 31">
                    <a:extLst>
                      <a:ext uri="{FF2B5EF4-FFF2-40B4-BE49-F238E27FC236}">
                        <a16:creationId xmlns:a16="http://schemas.microsoft.com/office/drawing/2014/main" id="{168DCE04-5689-4BA9-3EF2-3D449D9A027A}"/>
                      </a:ext>
                    </a:extLst>
                  </p:cNvPr>
                  <p:cNvSpPr>
                    <a:spLocks noChangeShapeType="1"/>
                  </p:cNvSpPr>
                  <p:nvPr/>
                </p:nvSpPr>
                <p:spPr bwMode="auto">
                  <a:xfrm>
                    <a:off x="4800" y="1684"/>
                    <a:ext cx="29"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13" name="Line 32">
                    <a:extLst>
                      <a:ext uri="{FF2B5EF4-FFF2-40B4-BE49-F238E27FC236}">
                        <a16:creationId xmlns:a16="http://schemas.microsoft.com/office/drawing/2014/main" id="{AE4906F7-7CCD-D054-D6C9-85EC3A7AC694}"/>
                      </a:ext>
                    </a:extLst>
                  </p:cNvPr>
                  <p:cNvSpPr>
                    <a:spLocks noChangeShapeType="1"/>
                  </p:cNvSpPr>
                  <p:nvPr/>
                </p:nvSpPr>
                <p:spPr bwMode="auto">
                  <a:xfrm>
                    <a:off x="4835" y="1576"/>
                    <a:ext cx="29"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8264" name="Rectangle 35">
                <a:extLst>
                  <a:ext uri="{FF2B5EF4-FFF2-40B4-BE49-F238E27FC236}">
                    <a16:creationId xmlns:a16="http://schemas.microsoft.com/office/drawing/2014/main" id="{AE50BC97-9E7E-E9D9-CC57-0200B8A57162}"/>
                  </a:ext>
                </a:extLst>
              </p:cNvPr>
              <p:cNvSpPr>
                <a:spLocks noChangeArrowheads="1"/>
              </p:cNvSpPr>
              <p:nvPr/>
            </p:nvSpPr>
            <p:spPr bwMode="auto">
              <a:xfrm>
                <a:off x="4085"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5" name="Rectangle 36">
                <a:extLst>
                  <a:ext uri="{FF2B5EF4-FFF2-40B4-BE49-F238E27FC236}">
                    <a16:creationId xmlns:a16="http://schemas.microsoft.com/office/drawing/2014/main" id="{FC307203-CF88-5F56-9FA6-8A01F45A4055}"/>
                  </a:ext>
                </a:extLst>
              </p:cNvPr>
              <p:cNvSpPr>
                <a:spLocks noChangeArrowheads="1"/>
              </p:cNvSpPr>
              <p:nvPr/>
            </p:nvSpPr>
            <p:spPr bwMode="auto">
              <a:xfrm>
                <a:off x="4183" y="1581"/>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6" name="Rectangle 37">
                <a:extLst>
                  <a:ext uri="{FF2B5EF4-FFF2-40B4-BE49-F238E27FC236}">
                    <a16:creationId xmlns:a16="http://schemas.microsoft.com/office/drawing/2014/main" id="{4370A441-9A6B-DB97-A599-A10FF225FE98}"/>
                  </a:ext>
                </a:extLst>
              </p:cNvPr>
              <p:cNvSpPr>
                <a:spLocks noChangeArrowheads="1"/>
              </p:cNvSpPr>
              <p:nvPr/>
            </p:nvSpPr>
            <p:spPr bwMode="auto">
              <a:xfrm>
                <a:off x="5057"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7" name="Rectangle 38">
                <a:extLst>
                  <a:ext uri="{FF2B5EF4-FFF2-40B4-BE49-F238E27FC236}">
                    <a16:creationId xmlns:a16="http://schemas.microsoft.com/office/drawing/2014/main" id="{FEF21F1A-AA65-3F2F-7304-8FF64D799CCE}"/>
                  </a:ext>
                </a:extLst>
              </p:cNvPr>
              <p:cNvSpPr>
                <a:spLocks noChangeArrowheads="1"/>
              </p:cNvSpPr>
              <p:nvPr/>
            </p:nvSpPr>
            <p:spPr bwMode="auto">
              <a:xfrm>
                <a:off x="4945" y="1581"/>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8" name="Rectangle 39">
                <a:extLst>
                  <a:ext uri="{FF2B5EF4-FFF2-40B4-BE49-F238E27FC236}">
                    <a16:creationId xmlns:a16="http://schemas.microsoft.com/office/drawing/2014/main" id="{B328B9A9-3CBA-DB66-D1FD-3CF63CA740AD}"/>
                  </a:ext>
                </a:extLst>
              </p:cNvPr>
              <p:cNvSpPr>
                <a:spLocks noChangeArrowheads="1"/>
              </p:cNvSpPr>
              <p:nvPr/>
            </p:nvSpPr>
            <p:spPr bwMode="auto">
              <a:xfrm>
                <a:off x="4665" y="1581"/>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69" name="Rectangle 40">
                <a:extLst>
                  <a:ext uri="{FF2B5EF4-FFF2-40B4-BE49-F238E27FC236}">
                    <a16:creationId xmlns:a16="http://schemas.microsoft.com/office/drawing/2014/main" id="{EDBA1634-2F5E-EA42-5F53-B992ACBE0A67}"/>
                  </a:ext>
                </a:extLst>
              </p:cNvPr>
              <p:cNvSpPr>
                <a:spLocks noChangeArrowheads="1"/>
              </p:cNvSpPr>
              <p:nvPr/>
            </p:nvSpPr>
            <p:spPr bwMode="auto">
              <a:xfrm>
                <a:off x="4483"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70" name="Rectangle 41">
                <a:extLst>
                  <a:ext uri="{FF2B5EF4-FFF2-40B4-BE49-F238E27FC236}">
                    <a16:creationId xmlns:a16="http://schemas.microsoft.com/office/drawing/2014/main" id="{E039A5E5-24F2-BD84-B025-9FF973121041}"/>
                  </a:ext>
                </a:extLst>
              </p:cNvPr>
              <p:cNvSpPr>
                <a:spLocks noChangeArrowheads="1"/>
              </p:cNvSpPr>
              <p:nvPr/>
            </p:nvSpPr>
            <p:spPr bwMode="auto">
              <a:xfrm>
                <a:off x="4574"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71" name="Rectangle 42">
                <a:extLst>
                  <a:ext uri="{FF2B5EF4-FFF2-40B4-BE49-F238E27FC236}">
                    <a16:creationId xmlns:a16="http://schemas.microsoft.com/office/drawing/2014/main" id="{C8FFBC40-E8CA-4B66-3A19-B252722ADED3}"/>
                  </a:ext>
                </a:extLst>
              </p:cNvPr>
              <p:cNvSpPr>
                <a:spLocks noChangeArrowheads="1"/>
              </p:cNvSpPr>
              <p:nvPr/>
            </p:nvSpPr>
            <p:spPr bwMode="auto">
              <a:xfrm>
                <a:off x="4388" y="1638"/>
                <a:ext cx="38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50" tIns="53975" rIns="107950" bIns="53975">
                <a:spAutoFit/>
              </a:bodyPr>
              <a:lstStyle>
                <a:lvl1pPr defTabSz="1243013">
                  <a:defRPr sz="2400">
                    <a:solidFill>
                      <a:schemeClr val="tx1"/>
                    </a:solidFill>
                    <a:latin typeface="Arial" panose="020B0604020202020204" pitchFamily="34" charset="0"/>
                  </a:defRPr>
                </a:lvl1pPr>
                <a:lvl2pPr marL="742950" indent="-285750" defTabSz="1243013">
                  <a:defRPr sz="2400">
                    <a:solidFill>
                      <a:schemeClr val="tx1"/>
                    </a:solidFill>
                    <a:latin typeface="Arial" panose="020B0604020202020204" pitchFamily="34" charset="0"/>
                  </a:defRPr>
                </a:lvl2pPr>
                <a:lvl3pPr marL="1143000" indent="-228600" defTabSz="1243013">
                  <a:defRPr sz="2400">
                    <a:solidFill>
                      <a:schemeClr val="tx1"/>
                    </a:solidFill>
                    <a:latin typeface="Arial" panose="020B0604020202020204" pitchFamily="34" charset="0"/>
                  </a:defRPr>
                </a:lvl3pPr>
                <a:lvl4pPr marL="1600200" indent="-228600" defTabSz="1243013">
                  <a:defRPr sz="2400">
                    <a:solidFill>
                      <a:schemeClr val="tx1"/>
                    </a:solidFill>
                    <a:latin typeface="Arial" panose="020B0604020202020204" pitchFamily="34" charset="0"/>
                  </a:defRPr>
                </a:lvl4pPr>
                <a:lvl5pPr marL="2057400" indent="-228600" defTabSz="1243013">
                  <a:defRPr sz="2400">
                    <a:solidFill>
                      <a:schemeClr val="tx1"/>
                    </a:solidFill>
                    <a:latin typeface="Arial" panose="020B0604020202020204" pitchFamily="34" charset="0"/>
                  </a:defRPr>
                </a:lvl5pPr>
                <a:lvl6pPr marL="2514600" indent="-228600" defTabSz="1243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3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3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3013"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t>K  Y  Z</a:t>
                </a:r>
              </a:p>
            </p:txBody>
          </p:sp>
          <p:grpSp>
            <p:nvGrpSpPr>
              <p:cNvPr id="48272" name="Group 53">
                <a:extLst>
                  <a:ext uri="{FF2B5EF4-FFF2-40B4-BE49-F238E27FC236}">
                    <a16:creationId xmlns:a16="http://schemas.microsoft.com/office/drawing/2014/main" id="{7E2A2DCC-DC39-FCEC-4429-C1101F23CEDA}"/>
                  </a:ext>
                </a:extLst>
              </p:cNvPr>
              <p:cNvGrpSpPr>
                <a:grpSpLocks/>
              </p:cNvGrpSpPr>
              <p:nvPr/>
            </p:nvGrpSpPr>
            <p:grpSpPr bwMode="auto">
              <a:xfrm>
                <a:off x="4358" y="1454"/>
                <a:ext cx="706" cy="413"/>
                <a:chOff x="4358" y="1454"/>
                <a:chExt cx="706" cy="413"/>
              </a:xfrm>
            </p:grpSpPr>
            <p:grpSp>
              <p:nvGrpSpPr>
                <p:cNvPr id="48296" name="Group 46">
                  <a:extLst>
                    <a:ext uri="{FF2B5EF4-FFF2-40B4-BE49-F238E27FC236}">
                      <a16:creationId xmlns:a16="http://schemas.microsoft.com/office/drawing/2014/main" id="{60F209F3-C727-F59F-BC56-3B66A283CC20}"/>
                    </a:ext>
                  </a:extLst>
                </p:cNvPr>
                <p:cNvGrpSpPr>
                  <a:grpSpLocks/>
                </p:cNvGrpSpPr>
                <p:nvPr/>
              </p:nvGrpSpPr>
              <p:grpSpPr bwMode="auto">
                <a:xfrm>
                  <a:off x="4358" y="1577"/>
                  <a:ext cx="70" cy="140"/>
                  <a:chOff x="4358" y="1577"/>
                  <a:chExt cx="70" cy="140"/>
                </a:xfrm>
              </p:grpSpPr>
              <p:sp>
                <p:nvSpPr>
                  <p:cNvPr id="48303" name="Line 43">
                    <a:extLst>
                      <a:ext uri="{FF2B5EF4-FFF2-40B4-BE49-F238E27FC236}">
                        <a16:creationId xmlns:a16="http://schemas.microsoft.com/office/drawing/2014/main" id="{CA142492-7612-36C8-4877-09964380D1F5}"/>
                      </a:ext>
                    </a:extLst>
                  </p:cNvPr>
                  <p:cNvSpPr>
                    <a:spLocks noChangeShapeType="1"/>
                  </p:cNvSpPr>
                  <p:nvPr/>
                </p:nvSpPr>
                <p:spPr bwMode="auto">
                  <a:xfrm flipH="1">
                    <a:off x="4358" y="1613"/>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4" name="Line 44">
                    <a:extLst>
                      <a:ext uri="{FF2B5EF4-FFF2-40B4-BE49-F238E27FC236}">
                        <a16:creationId xmlns:a16="http://schemas.microsoft.com/office/drawing/2014/main" id="{F7400685-52B7-07CF-5054-48F526EFE892}"/>
                      </a:ext>
                    </a:extLst>
                  </p:cNvPr>
                  <p:cNvSpPr>
                    <a:spLocks noChangeShapeType="1"/>
                  </p:cNvSpPr>
                  <p:nvPr/>
                </p:nvSpPr>
                <p:spPr bwMode="auto">
                  <a:xfrm>
                    <a:off x="4360" y="1686"/>
                    <a:ext cx="31"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5" name="Line 45">
                    <a:extLst>
                      <a:ext uri="{FF2B5EF4-FFF2-40B4-BE49-F238E27FC236}">
                        <a16:creationId xmlns:a16="http://schemas.microsoft.com/office/drawing/2014/main" id="{12434CD0-6982-2F18-FE24-7E69CC579B1C}"/>
                      </a:ext>
                    </a:extLst>
                  </p:cNvPr>
                  <p:cNvSpPr>
                    <a:spLocks noChangeShapeType="1"/>
                  </p:cNvSpPr>
                  <p:nvPr/>
                </p:nvSpPr>
                <p:spPr bwMode="auto">
                  <a:xfrm>
                    <a:off x="4395" y="1577"/>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297" name="Line 47">
                  <a:extLst>
                    <a:ext uri="{FF2B5EF4-FFF2-40B4-BE49-F238E27FC236}">
                      <a16:creationId xmlns:a16="http://schemas.microsoft.com/office/drawing/2014/main" id="{1B18A87B-5697-1D19-6D64-884C3D51025B}"/>
                    </a:ext>
                  </a:extLst>
                </p:cNvPr>
                <p:cNvSpPr>
                  <a:spLocks noChangeShapeType="1"/>
                </p:cNvSpPr>
                <p:nvPr/>
              </p:nvSpPr>
              <p:spPr bwMode="auto">
                <a:xfrm>
                  <a:off x="4395" y="1454"/>
                  <a:ext cx="54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8" name="Line 48">
                  <a:extLst>
                    <a:ext uri="{FF2B5EF4-FFF2-40B4-BE49-F238E27FC236}">
                      <a16:creationId xmlns:a16="http://schemas.microsoft.com/office/drawing/2014/main" id="{13AA565C-59C5-28F8-D6E7-B0D6344FA83F}"/>
                    </a:ext>
                  </a:extLst>
                </p:cNvPr>
                <p:cNvSpPr>
                  <a:spLocks noChangeShapeType="1"/>
                </p:cNvSpPr>
                <p:nvPr/>
              </p:nvSpPr>
              <p:spPr bwMode="auto">
                <a:xfrm>
                  <a:off x="4394" y="1459"/>
                  <a:ext cx="0" cy="11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9" name="Line 49">
                  <a:extLst>
                    <a:ext uri="{FF2B5EF4-FFF2-40B4-BE49-F238E27FC236}">
                      <a16:creationId xmlns:a16="http://schemas.microsoft.com/office/drawing/2014/main" id="{DA766DCC-A0E0-2BA5-0D0D-B1CCEEFE3C4E}"/>
                    </a:ext>
                  </a:extLst>
                </p:cNvPr>
                <p:cNvSpPr>
                  <a:spLocks noChangeShapeType="1"/>
                </p:cNvSpPr>
                <p:nvPr/>
              </p:nvSpPr>
              <p:spPr bwMode="auto">
                <a:xfrm flipV="1">
                  <a:off x="4948" y="1457"/>
                  <a:ext cx="0" cy="11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0" name="Line 50">
                  <a:extLst>
                    <a:ext uri="{FF2B5EF4-FFF2-40B4-BE49-F238E27FC236}">
                      <a16:creationId xmlns:a16="http://schemas.microsoft.com/office/drawing/2014/main" id="{E26B0E3B-C356-71F8-721F-EF15E16B2FAD}"/>
                    </a:ext>
                  </a:extLst>
                </p:cNvPr>
                <p:cNvSpPr>
                  <a:spLocks noChangeShapeType="1"/>
                </p:cNvSpPr>
                <p:nvPr/>
              </p:nvSpPr>
              <p:spPr bwMode="auto">
                <a:xfrm>
                  <a:off x="4394" y="1722"/>
                  <a:ext cx="0" cy="14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1" name="Line 51">
                  <a:extLst>
                    <a:ext uri="{FF2B5EF4-FFF2-40B4-BE49-F238E27FC236}">
                      <a16:creationId xmlns:a16="http://schemas.microsoft.com/office/drawing/2014/main" id="{EAEE9241-243E-0B83-318B-19DB30B8AA3D}"/>
                    </a:ext>
                  </a:extLst>
                </p:cNvPr>
                <p:cNvSpPr>
                  <a:spLocks noChangeShapeType="1"/>
                </p:cNvSpPr>
                <p:nvPr/>
              </p:nvSpPr>
              <p:spPr bwMode="auto">
                <a:xfrm>
                  <a:off x="4395" y="1867"/>
                  <a:ext cx="66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02" name="Line 52">
                  <a:extLst>
                    <a:ext uri="{FF2B5EF4-FFF2-40B4-BE49-F238E27FC236}">
                      <a16:creationId xmlns:a16="http://schemas.microsoft.com/office/drawing/2014/main" id="{27061438-AF47-9D37-48FC-E303B3DB804D}"/>
                    </a:ext>
                  </a:extLst>
                </p:cNvPr>
                <p:cNvSpPr>
                  <a:spLocks noChangeShapeType="1"/>
                </p:cNvSpPr>
                <p:nvPr/>
              </p:nvSpPr>
              <p:spPr bwMode="auto">
                <a:xfrm>
                  <a:off x="5064" y="1680"/>
                  <a:ext cx="0" cy="18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273" name="Group 64">
                <a:extLst>
                  <a:ext uri="{FF2B5EF4-FFF2-40B4-BE49-F238E27FC236}">
                    <a16:creationId xmlns:a16="http://schemas.microsoft.com/office/drawing/2014/main" id="{BA6A8203-9939-EA17-EC49-6B7B43B4F2D9}"/>
                  </a:ext>
                </a:extLst>
              </p:cNvPr>
              <p:cNvGrpSpPr>
                <a:grpSpLocks/>
              </p:cNvGrpSpPr>
              <p:nvPr/>
            </p:nvGrpSpPr>
            <p:grpSpPr bwMode="auto">
              <a:xfrm>
                <a:off x="4187" y="1485"/>
                <a:ext cx="763" cy="290"/>
                <a:chOff x="4187" y="1485"/>
                <a:chExt cx="763" cy="290"/>
              </a:xfrm>
            </p:grpSpPr>
            <p:sp>
              <p:nvSpPr>
                <p:cNvPr id="48286" name="Line 54">
                  <a:extLst>
                    <a:ext uri="{FF2B5EF4-FFF2-40B4-BE49-F238E27FC236}">
                      <a16:creationId xmlns:a16="http://schemas.microsoft.com/office/drawing/2014/main" id="{2E65F733-3A6B-C0FB-8710-5B5A7516C107}"/>
                    </a:ext>
                  </a:extLst>
                </p:cNvPr>
                <p:cNvSpPr>
                  <a:spLocks noChangeShapeType="1"/>
                </p:cNvSpPr>
                <p:nvPr/>
              </p:nvSpPr>
              <p:spPr bwMode="auto">
                <a:xfrm>
                  <a:off x="4188" y="1485"/>
                  <a:ext cx="59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7" name="Line 55">
                  <a:extLst>
                    <a:ext uri="{FF2B5EF4-FFF2-40B4-BE49-F238E27FC236}">
                      <a16:creationId xmlns:a16="http://schemas.microsoft.com/office/drawing/2014/main" id="{0C3BC528-6B22-4CD4-55D7-2513E5766720}"/>
                    </a:ext>
                  </a:extLst>
                </p:cNvPr>
                <p:cNvSpPr>
                  <a:spLocks noChangeShapeType="1"/>
                </p:cNvSpPr>
                <p:nvPr/>
              </p:nvSpPr>
              <p:spPr bwMode="auto">
                <a:xfrm>
                  <a:off x="4787" y="1487"/>
                  <a:ext cx="0" cy="7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88" name="Group 59">
                  <a:extLst>
                    <a:ext uri="{FF2B5EF4-FFF2-40B4-BE49-F238E27FC236}">
                      <a16:creationId xmlns:a16="http://schemas.microsoft.com/office/drawing/2014/main" id="{5BFDB2D5-33D6-EE75-E58F-ED0E3393CA2E}"/>
                    </a:ext>
                  </a:extLst>
                </p:cNvPr>
                <p:cNvGrpSpPr>
                  <a:grpSpLocks/>
                </p:cNvGrpSpPr>
                <p:nvPr/>
              </p:nvGrpSpPr>
              <p:grpSpPr bwMode="auto">
                <a:xfrm>
                  <a:off x="4753" y="1574"/>
                  <a:ext cx="70" cy="140"/>
                  <a:chOff x="4753" y="1574"/>
                  <a:chExt cx="70" cy="140"/>
                </a:xfrm>
              </p:grpSpPr>
              <p:sp>
                <p:nvSpPr>
                  <p:cNvPr id="48293" name="Line 56">
                    <a:extLst>
                      <a:ext uri="{FF2B5EF4-FFF2-40B4-BE49-F238E27FC236}">
                        <a16:creationId xmlns:a16="http://schemas.microsoft.com/office/drawing/2014/main" id="{5E70B2BF-709F-8AD8-BF1F-00E923B99652}"/>
                      </a:ext>
                    </a:extLst>
                  </p:cNvPr>
                  <p:cNvSpPr>
                    <a:spLocks noChangeShapeType="1"/>
                  </p:cNvSpPr>
                  <p:nvPr/>
                </p:nvSpPr>
                <p:spPr bwMode="auto">
                  <a:xfrm flipH="1">
                    <a:off x="4753" y="1610"/>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4" name="Line 57">
                    <a:extLst>
                      <a:ext uri="{FF2B5EF4-FFF2-40B4-BE49-F238E27FC236}">
                        <a16:creationId xmlns:a16="http://schemas.microsoft.com/office/drawing/2014/main" id="{5FDC129F-0D1B-5B1A-C976-4AF6C0B96A6E}"/>
                      </a:ext>
                    </a:extLst>
                  </p:cNvPr>
                  <p:cNvSpPr>
                    <a:spLocks noChangeShapeType="1"/>
                  </p:cNvSpPr>
                  <p:nvPr/>
                </p:nvSpPr>
                <p:spPr bwMode="auto">
                  <a:xfrm>
                    <a:off x="4755" y="1682"/>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5" name="Line 58">
                    <a:extLst>
                      <a:ext uri="{FF2B5EF4-FFF2-40B4-BE49-F238E27FC236}">
                        <a16:creationId xmlns:a16="http://schemas.microsoft.com/office/drawing/2014/main" id="{BF4A2A9B-A6DE-E937-C0D8-0D48BFBB792D}"/>
                      </a:ext>
                    </a:extLst>
                  </p:cNvPr>
                  <p:cNvSpPr>
                    <a:spLocks noChangeShapeType="1"/>
                  </p:cNvSpPr>
                  <p:nvPr/>
                </p:nvSpPr>
                <p:spPr bwMode="auto">
                  <a:xfrm>
                    <a:off x="4790" y="1574"/>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289" name="Line 60">
                  <a:extLst>
                    <a:ext uri="{FF2B5EF4-FFF2-40B4-BE49-F238E27FC236}">
                      <a16:creationId xmlns:a16="http://schemas.microsoft.com/office/drawing/2014/main" id="{C3969079-76E4-3399-3BD2-DFE9AD057412}"/>
                    </a:ext>
                  </a:extLst>
                </p:cNvPr>
                <p:cNvSpPr>
                  <a:spLocks noChangeShapeType="1"/>
                </p:cNvSpPr>
                <p:nvPr/>
              </p:nvSpPr>
              <p:spPr bwMode="auto">
                <a:xfrm flipH="1">
                  <a:off x="4794" y="1775"/>
                  <a:ext cx="15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0" name="Line 61">
                  <a:extLst>
                    <a:ext uri="{FF2B5EF4-FFF2-40B4-BE49-F238E27FC236}">
                      <a16:creationId xmlns:a16="http://schemas.microsoft.com/office/drawing/2014/main" id="{81DADE29-721A-CC97-12D2-9899FFC61AE6}"/>
                    </a:ext>
                  </a:extLst>
                </p:cNvPr>
                <p:cNvSpPr>
                  <a:spLocks noChangeShapeType="1"/>
                </p:cNvSpPr>
                <p:nvPr/>
              </p:nvSpPr>
              <p:spPr bwMode="auto">
                <a:xfrm flipV="1">
                  <a:off x="4187" y="1489"/>
                  <a:ext cx="0" cy="8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1" name="Line 62">
                  <a:extLst>
                    <a:ext uri="{FF2B5EF4-FFF2-40B4-BE49-F238E27FC236}">
                      <a16:creationId xmlns:a16="http://schemas.microsoft.com/office/drawing/2014/main" id="{5B85C336-BB03-47F1-1AFC-AE001C16D3F9}"/>
                    </a:ext>
                  </a:extLst>
                </p:cNvPr>
                <p:cNvSpPr>
                  <a:spLocks noChangeShapeType="1"/>
                </p:cNvSpPr>
                <p:nvPr/>
              </p:nvSpPr>
              <p:spPr bwMode="auto">
                <a:xfrm>
                  <a:off x="4950" y="1679"/>
                  <a:ext cx="0"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92" name="Line 63">
                  <a:extLst>
                    <a:ext uri="{FF2B5EF4-FFF2-40B4-BE49-F238E27FC236}">
                      <a16:creationId xmlns:a16="http://schemas.microsoft.com/office/drawing/2014/main" id="{2F0422DE-4A90-A722-4F05-107A6BCFA219}"/>
                    </a:ext>
                  </a:extLst>
                </p:cNvPr>
                <p:cNvSpPr>
                  <a:spLocks noChangeShapeType="1"/>
                </p:cNvSpPr>
                <p:nvPr/>
              </p:nvSpPr>
              <p:spPr bwMode="auto">
                <a:xfrm>
                  <a:off x="4792" y="1719"/>
                  <a:ext cx="0" cy="5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274" name="Group 76">
                <a:extLst>
                  <a:ext uri="{FF2B5EF4-FFF2-40B4-BE49-F238E27FC236}">
                    <a16:creationId xmlns:a16="http://schemas.microsoft.com/office/drawing/2014/main" id="{E44C92BC-AE90-F1D7-C522-41DDE044541A}"/>
                  </a:ext>
                </a:extLst>
              </p:cNvPr>
              <p:cNvGrpSpPr>
                <a:grpSpLocks/>
              </p:cNvGrpSpPr>
              <p:nvPr/>
            </p:nvGrpSpPr>
            <p:grpSpPr bwMode="auto">
              <a:xfrm>
                <a:off x="4091" y="1454"/>
                <a:ext cx="915" cy="369"/>
                <a:chOff x="4091" y="1454"/>
                <a:chExt cx="915" cy="369"/>
              </a:xfrm>
            </p:grpSpPr>
            <p:sp>
              <p:nvSpPr>
                <p:cNvPr id="48275" name="Line 65">
                  <a:extLst>
                    <a:ext uri="{FF2B5EF4-FFF2-40B4-BE49-F238E27FC236}">
                      <a16:creationId xmlns:a16="http://schemas.microsoft.com/office/drawing/2014/main" id="{5332E29C-4425-7D1E-CC4C-0F43C475B0C1}"/>
                    </a:ext>
                  </a:extLst>
                </p:cNvPr>
                <p:cNvSpPr>
                  <a:spLocks noChangeShapeType="1"/>
                </p:cNvSpPr>
                <p:nvPr/>
              </p:nvSpPr>
              <p:spPr bwMode="auto">
                <a:xfrm>
                  <a:off x="4342" y="1458"/>
                  <a:ext cx="0" cy="11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76" name="Group 69">
                  <a:extLst>
                    <a:ext uri="{FF2B5EF4-FFF2-40B4-BE49-F238E27FC236}">
                      <a16:creationId xmlns:a16="http://schemas.microsoft.com/office/drawing/2014/main" id="{9F3AFE27-0A08-EFC7-9157-582EF671E99D}"/>
                    </a:ext>
                  </a:extLst>
                </p:cNvPr>
                <p:cNvGrpSpPr>
                  <a:grpSpLocks/>
                </p:cNvGrpSpPr>
                <p:nvPr/>
              </p:nvGrpSpPr>
              <p:grpSpPr bwMode="auto">
                <a:xfrm>
                  <a:off x="4305" y="1577"/>
                  <a:ext cx="70" cy="140"/>
                  <a:chOff x="4305" y="1577"/>
                  <a:chExt cx="70" cy="140"/>
                </a:xfrm>
              </p:grpSpPr>
              <p:sp>
                <p:nvSpPr>
                  <p:cNvPr id="48283" name="Line 66">
                    <a:extLst>
                      <a:ext uri="{FF2B5EF4-FFF2-40B4-BE49-F238E27FC236}">
                        <a16:creationId xmlns:a16="http://schemas.microsoft.com/office/drawing/2014/main" id="{9A284A81-3816-DE0D-7727-72515813DCF9}"/>
                      </a:ext>
                    </a:extLst>
                  </p:cNvPr>
                  <p:cNvSpPr>
                    <a:spLocks noChangeShapeType="1"/>
                  </p:cNvSpPr>
                  <p:nvPr/>
                </p:nvSpPr>
                <p:spPr bwMode="auto">
                  <a:xfrm flipH="1">
                    <a:off x="4305" y="1613"/>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4" name="Line 67">
                    <a:extLst>
                      <a:ext uri="{FF2B5EF4-FFF2-40B4-BE49-F238E27FC236}">
                        <a16:creationId xmlns:a16="http://schemas.microsoft.com/office/drawing/2014/main" id="{51A5D21D-E34D-A9C0-E56C-0A22A0F0FEA1}"/>
                      </a:ext>
                    </a:extLst>
                  </p:cNvPr>
                  <p:cNvSpPr>
                    <a:spLocks noChangeShapeType="1"/>
                  </p:cNvSpPr>
                  <p:nvPr/>
                </p:nvSpPr>
                <p:spPr bwMode="auto">
                  <a:xfrm>
                    <a:off x="4308" y="168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5" name="Line 68">
                    <a:extLst>
                      <a:ext uri="{FF2B5EF4-FFF2-40B4-BE49-F238E27FC236}">
                        <a16:creationId xmlns:a16="http://schemas.microsoft.com/office/drawing/2014/main" id="{84301158-79BC-2B18-7890-64709102CBAB}"/>
                      </a:ext>
                    </a:extLst>
                  </p:cNvPr>
                  <p:cNvSpPr>
                    <a:spLocks noChangeShapeType="1"/>
                  </p:cNvSpPr>
                  <p:nvPr/>
                </p:nvSpPr>
                <p:spPr bwMode="auto">
                  <a:xfrm>
                    <a:off x="4343" y="157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277" name="Line 70">
                  <a:extLst>
                    <a:ext uri="{FF2B5EF4-FFF2-40B4-BE49-F238E27FC236}">
                      <a16:creationId xmlns:a16="http://schemas.microsoft.com/office/drawing/2014/main" id="{4F10CBA6-E7AF-934E-9A03-BBE93F055106}"/>
                    </a:ext>
                  </a:extLst>
                </p:cNvPr>
                <p:cNvSpPr>
                  <a:spLocks noChangeShapeType="1"/>
                </p:cNvSpPr>
                <p:nvPr/>
              </p:nvSpPr>
              <p:spPr bwMode="auto">
                <a:xfrm>
                  <a:off x="4093" y="1454"/>
                  <a:ext cx="245"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78" name="Line 71">
                  <a:extLst>
                    <a:ext uri="{FF2B5EF4-FFF2-40B4-BE49-F238E27FC236}">
                      <a16:creationId xmlns:a16="http://schemas.microsoft.com/office/drawing/2014/main" id="{1E54A4D6-1305-B74D-2B0F-E80E9D16A39A}"/>
                    </a:ext>
                  </a:extLst>
                </p:cNvPr>
                <p:cNvSpPr>
                  <a:spLocks noChangeShapeType="1"/>
                </p:cNvSpPr>
                <p:nvPr/>
              </p:nvSpPr>
              <p:spPr bwMode="auto">
                <a:xfrm flipV="1">
                  <a:off x="4091" y="1457"/>
                  <a:ext cx="0" cy="11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79" name="Line 72">
                  <a:extLst>
                    <a:ext uri="{FF2B5EF4-FFF2-40B4-BE49-F238E27FC236}">
                      <a16:creationId xmlns:a16="http://schemas.microsoft.com/office/drawing/2014/main" id="{82650702-C29D-1175-7938-66BD9502E93C}"/>
                    </a:ext>
                  </a:extLst>
                </p:cNvPr>
                <p:cNvSpPr>
                  <a:spLocks noChangeShapeType="1"/>
                </p:cNvSpPr>
                <p:nvPr/>
              </p:nvSpPr>
              <p:spPr bwMode="auto">
                <a:xfrm>
                  <a:off x="4343" y="1823"/>
                  <a:ext cx="657"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0" name="Line 73">
                  <a:extLst>
                    <a:ext uri="{FF2B5EF4-FFF2-40B4-BE49-F238E27FC236}">
                      <a16:creationId xmlns:a16="http://schemas.microsoft.com/office/drawing/2014/main" id="{70EB8FE0-FAF1-D843-30BB-FDCAF5936702}"/>
                    </a:ext>
                  </a:extLst>
                </p:cNvPr>
                <p:cNvSpPr>
                  <a:spLocks noChangeShapeType="1"/>
                </p:cNvSpPr>
                <p:nvPr/>
              </p:nvSpPr>
              <p:spPr bwMode="auto">
                <a:xfrm>
                  <a:off x="4340" y="1722"/>
                  <a:ext cx="0" cy="9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1" name="Line 74">
                  <a:extLst>
                    <a:ext uri="{FF2B5EF4-FFF2-40B4-BE49-F238E27FC236}">
                      <a16:creationId xmlns:a16="http://schemas.microsoft.com/office/drawing/2014/main" id="{48503627-167E-1AE1-E387-FF657960FDB1}"/>
                    </a:ext>
                  </a:extLst>
                </p:cNvPr>
                <p:cNvSpPr>
                  <a:spLocks noChangeShapeType="1"/>
                </p:cNvSpPr>
                <p:nvPr/>
              </p:nvSpPr>
              <p:spPr bwMode="auto">
                <a:xfrm>
                  <a:off x="4967" y="1664"/>
                  <a:ext cx="32"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82" name="Line 75">
                  <a:extLst>
                    <a:ext uri="{FF2B5EF4-FFF2-40B4-BE49-F238E27FC236}">
                      <a16:creationId xmlns:a16="http://schemas.microsoft.com/office/drawing/2014/main" id="{F1B16569-04A5-C289-E56F-ABA48767103C}"/>
                    </a:ext>
                  </a:extLst>
                </p:cNvPr>
                <p:cNvSpPr>
                  <a:spLocks noChangeShapeType="1"/>
                </p:cNvSpPr>
                <p:nvPr/>
              </p:nvSpPr>
              <p:spPr bwMode="auto">
                <a:xfrm>
                  <a:off x="5006" y="1703"/>
                  <a:ext cx="0"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8140" name="Group 135">
            <a:extLst>
              <a:ext uri="{FF2B5EF4-FFF2-40B4-BE49-F238E27FC236}">
                <a16:creationId xmlns:a16="http://schemas.microsoft.com/office/drawing/2014/main" id="{28859718-4ADB-B400-C0B5-0B591D6034F1}"/>
              </a:ext>
            </a:extLst>
          </p:cNvPr>
          <p:cNvGrpSpPr>
            <a:grpSpLocks/>
          </p:cNvGrpSpPr>
          <p:nvPr/>
        </p:nvGrpSpPr>
        <p:grpSpPr bwMode="auto">
          <a:xfrm>
            <a:off x="3509963" y="1566863"/>
            <a:ext cx="2008187" cy="2054225"/>
            <a:chOff x="2211" y="987"/>
            <a:chExt cx="1265" cy="1294"/>
          </a:xfrm>
        </p:grpSpPr>
        <p:sp>
          <p:nvSpPr>
            <p:cNvPr id="48198" name="Oval 79">
              <a:extLst>
                <a:ext uri="{FF2B5EF4-FFF2-40B4-BE49-F238E27FC236}">
                  <a16:creationId xmlns:a16="http://schemas.microsoft.com/office/drawing/2014/main" id="{585169DE-C34F-24FF-3437-69D5F2CD1600}"/>
                </a:ext>
              </a:extLst>
            </p:cNvPr>
            <p:cNvSpPr>
              <a:spLocks noChangeArrowheads="1"/>
            </p:cNvSpPr>
            <p:nvPr/>
          </p:nvSpPr>
          <p:spPr bwMode="auto">
            <a:xfrm>
              <a:off x="2211" y="987"/>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8199" name="Group 134">
              <a:extLst>
                <a:ext uri="{FF2B5EF4-FFF2-40B4-BE49-F238E27FC236}">
                  <a16:creationId xmlns:a16="http://schemas.microsoft.com/office/drawing/2014/main" id="{89203EAB-4396-99E3-EC79-AB680A1FBC48}"/>
                </a:ext>
              </a:extLst>
            </p:cNvPr>
            <p:cNvGrpSpPr>
              <a:grpSpLocks/>
            </p:cNvGrpSpPr>
            <p:nvPr/>
          </p:nvGrpSpPr>
          <p:grpSpPr bwMode="auto">
            <a:xfrm>
              <a:off x="2354" y="1230"/>
              <a:ext cx="979" cy="808"/>
              <a:chOff x="2354" y="1230"/>
              <a:chExt cx="979" cy="808"/>
            </a:xfrm>
          </p:grpSpPr>
          <p:sp>
            <p:nvSpPr>
              <p:cNvPr id="48200" name="Line 80">
                <a:extLst>
                  <a:ext uri="{FF2B5EF4-FFF2-40B4-BE49-F238E27FC236}">
                    <a16:creationId xmlns:a16="http://schemas.microsoft.com/office/drawing/2014/main" id="{E072E9C1-35F0-5413-75F7-9E66FB14B483}"/>
                  </a:ext>
                </a:extLst>
              </p:cNvPr>
              <p:cNvSpPr>
                <a:spLocks noChangeShapeType="1"/>
              </p:cNvSpPr>
              <p:nvPr/>
            </p:nvSpPr>
            <p:spPr bwMode="auto">
              <a:xfrm>
                <a:off x="2535" y="1347"/>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1" name="Line 81">
                <a:extLst>
                  <a:ext uri="{FF2B5EF4-FFF2-40B4-BE49-F238E27FC236}">
                    <a16:creationId xmlns:a16="http://schemas.microsoft.com/office/drawing/2014/main" id="{FE578FB8-81CF-FE58-9236-ABAA5D1CC58E}"/>
                  </a:ext>
                </a:extLst>
              </p:cNvPr>
              <p:cNvSpPr>
                <a:spLocks noChangeShapeType="1"/>
              </p:cNvSpPr>
              <p:nvPr/>
            </p:nvSpPr>
            <p:spPr bwMode="auto">
              <a:xfrm>
                <a:off x="2534" y="1936"/>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2" name="Rectangle 82">
                <a:extLst>
                  <a:ext uri="{FF2B5EF4-FFF2-40B4-BE49-F238E27FC236}">
                    <a16:creationId xmlns:a16="http://schemas.microsoft.com/office/drawing/2014/main" id="{2E064245-BB67-9F86-9E03-4ABCC5960B85}"/>
                  </a:ext>
                </a:extLst>
              </p:cNvPr>
              <p:cNvSpPr>
                <a:spLocks noChangeArrowheads="1"/>
              </p:cNvSpPr>
              <p:nvPr/>
            </p:nvSpPr>
            <p:spPr bwMode="auto">
              <a:xfrm>
                <a:off x="2509" y="189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03" name="Rectangle 83">
                <a:extLst>
                  <a:ext uri="{FF2B5EF4-FFF2-40B4-BE49-F238E27FC236}">
                    <a16:creationId xmlns:a16="http://schemas.microsoft.com/office/drawing/2014/main" id="{96D816B6-D9D8-BD54-1787-528C977F67CA}"/>
                  </a:ext>
                </a:extLst>
              </p:cNvPr>
              <p:cNvSpPr>
                <a:spLocks noChangeArrowheads="1"/>
              </p:cNvSpPr>
              <p:nvPr/>
            </p:nvSpPr>
            <p:spPr bwMode="auto">
              <a:xfrm>
                <a:off x="3136" y="1894"/>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04" name="Rectangle 84">
                <a:extLst>
                  <a:ext uri="{FF2B5EF4-FFF2-40B4-BE49-F238E27FC236}">
                    <a16:creationId xmlns:a16="http://schemas.microsoft.com/office/drawing/2014/main" id="{283D9C8F-D31C-A8AB-3D63-F0575CF8E8F1}"/>
                  </a:ext>
                </a:extLst>
              </p:cNvPr>
              <p:cNvSpPr>
                <a:spLocks noChangeArrowheads="1"/>
              </p:cNvSpPr>
              <p:nvPr/>
            </p:nvSpPr>
            <p:spPr bwMode="auto">
              <a:xfrm>
                <a:off x="2496" y="1230"/>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05" name="Rectangle 85">
                <a:extLst>
                  <a:ext uri="{FF2B5EF4-FFF2-40B4-BE49-F238E27FC236}">
                    <a16:creationId xmlns:a16="http://schemas.microsoft.com/office/drawing/2014/main" id="{E2DCBA54-883B-2E7B-7CCB-21023AAB3798}"/>
                  </a:ext>
                </a:extLst>
              </p:cNvPr>
              <p:cNvSpPr>
                <a:spLocks noChangeArrowheads="1"/>
              </p:cNvSpPr>
              <p:nvPr/>
            </p:nvSpPr>
            <p:spPr bwMode="auto">
              <a:xfrm>
                <a:off x="3148" y="1230"/>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8206" name="Group 94">
                <a:extLst>
                  <a:ext uri="{FF2B5EF4-FFF2-40B4-BE49-F238E27FC236}">
                    <a16:creationId xmlns:a16="http://schemas.microsoft.com/office/drawing/2014/main" id="{CD93E363-EC81-D6A7-960B-9EA83FCB11DB}"/>
                  </a:ext>
                </a:extLst>
              </p:cNvPr>
              <p:cNvGrpSpPr>
                <a:grpSpLocks/>
              </p:cNvGrpSpPr>
              <p:nvPr/>
            </p:nvGrpSpPr>
            <p:grpSpPr bwMode="auto">
              <a:xfrm>
                <a:off x="2525" y="1347"/>
                <a:ext cx="70" cy="585"/>
                <a:chOff x="2525" y="1347"/>
                <a:chExt cx="70" cy="585"/>
              </a:xfrm>
            </p:grpSpPr>
            <p:sp>
              <p:nvSpPr>
                <p:cNvPr id="48246" name="Line 86">
                  <a:extLst>
                    <a:ext uri="{FF2B5EF4-FFF2-40B4-BE49-F238E27FC236}">
                      <a16:creationId xmlns:a16="http://schemas.microsoft.com/office/drawing/2014/main" id="{70E059EB-E262-6DEC-1271-F5F03B550493}"/>
                    </a:ext>
                  </a:extLst>
                </p:cNvPr>
                <p:cNvSpPr>
                  <a:spLocks noChangeShapeType="1"/>
                </p:cNvSpPr>
                <p:nvPr/>
              </p:nvSpPr>
              <p:spPr bwMode="auto">
                <a:xfrm>
                  <a:off x="2563" y="1349"/>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7" name="Line 87">
                  <a:extLst>
                    <a:ext uri="{FF2B5EF4-FFF2-40B4-BE49-F238E27FC236}">
                      <a16:creationId xmlns:a16="http://schemas.microsoft.com/office/drawing/2014/main" id="{86C00318-98D3-C73F-083B-A98987240A3A}"/>
                    </a:ext>
                  </a:extLst>
                </p:cNvPr>
                <p:cNvSpPr>
                  <a:spLocks noChangeShapeType="1"/>
                </p:cNvSpPr>
                <p:nvPr/>
              </p:nvSpPr>
              <p:spPr bwMode="auto">
                <a:xfrm>
                  <a:off x="2563" y="172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8" name="Line 88">
                  <a:extLst>
                    <a:ext uri="{FF2B5EF4-FFF2-40B4-BE49-F238E27FC236}">
                      <a16:creationId xmlns:a16="http://schemas.microsoft.com/office/drawing/2014/main" id="{01C8A420-5D48-008F-4A93-D0B41DEE31A9}"/>
                    </a:ext>
                  </a:extLst>
                </p:cNvPr>
                <p:cNvSpPr>
                  <a:spLocks noChangeShapeType="1"/>
                </p:cNvSpPr>
                <p:nvPr/>
              </p:nvSpPr>
              <p:spPr bwMode="auto">
                <a:xfrm>
                  <a:off x="2529" y="1347"/>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9" name="Line 89">
                  <a:extLst>
                    <a:ext uri="{FF2B5EF4-FFF2-40B4-BE49-F238E27FC236}">
                      <a16:creationId xmlns:a16="http://schemas.microsoft.com/office/drawing/2014/main" id="{C94A3198-A4A5-2860-90B6-F7FD3DC6EE74}"/>
                    </a:ext>
                  </a:extLst>
                </p:cNvPr>
                <p:cNvSpPr>
                  <a:spLocks noChangeShapeType="1"/>
                </p:cNvSpPr>
                <p:nvPr/>
              </p:nvSpPr>
              <p:spPr bwMode="auto">
                <a:xfrm>
                  <a:off x="2536" y="1932"/>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50" name="Group 93">
                  <a:extLst>
                    <a:ext uri="{FF2B5EF4-FFF2-40B4-BE49-F238E27FC236}">
                      <a16:creationId xmlns:a16="http://schemas.microsoft.com/office/drawing/2014/main" id="{6E449FB9-3C26-2E89-F9B8-7F4C068A7878}"/>
                    </a:ext>
                  </a:extLst>
                </p:cNvPr>
                <p:cNvGrpSpPr>
                  <a:grpSpLocks/>
                </p:cNvGrpSpPr>
                <p:nvPr/>
              </p:nvGrpSpPr>
              <p:grpSpPr bwMode="auto">
                <a:xfrm>
                  <a:off x="2525" y="1577"/>
                  <a:ext cx="70" cy="140"/>
                  <a:chOff x="2525" y="1577"/>
                  <a:chExt cx="70" cy="140"/>
                </a:xfrm>
              </p:grpSpPr>
              <p:sp>
                <p:nvSpPr>
                  <p:cNvPr id="48251" name="Line 90">
                    <a:extLst>
                      <a:ext uri="{FF2B5EF4-FFF2-40B4-BE49-F238E27FC236}">
                        <a16:creationId xmlns:a16="http://schemas.microsoft.com/office/drawing/2014/main" id="{C585C590-07C2-586B-D1C3-B1AA5DFBF179}"/>
                      </a:ext>
                    </a:extLst>
                  </p:cNvPr>
                  <p:cNvSpPr>
                    <a:spLocks noChangeShapeType="1"/>
                  </p:cNvSpPr>
                  <p:nvPr/>
                </p:nvSpPr>
                <p:spPr bwMode="auto">
                  <a:xfrm flipH="1">
                    <a:off x="2525" y="1613"/>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2" name="Line 91">
                    <a:extLst>
                      <a:ext uri="{FF2B5EF4-FFF2-40B4-BE49-F238E27FC236}">
                        <a16:creationId xmlns:a16="http://schemas.microsoft.com/office/drawing/2014/main" id="{EB85952E-209C-AD17-EFC6-3056E82D316A}"/>
                      </a:ext>
                    </a:extLst>
                  </p:cNvPr>
                  <p:cNvSpPr>
                    <a:spLocks noChangeShapeType="1"/>
                  </p:cNvSpPr>
                  <p:nvPr/>
                </p:nvSpPr>
                <p:spPr bwMode="auto">
                  <a:xfrm>
                    <a:off x="2527" y="1686"/>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53" name="Line 92">
                    <a:extLst>
                      <a:ext uri="{FF2B5EF4-FFF2-40B4-BE49-F238E27FC236}">
                        <a16:creationId xmlns:a16="http://schemas.microsoft.com/office/drawing/2014/main" id="{14EC0B0B-7400-137E-87F4-C1834C32799F}"/>
                      </a:ext>
                    </a:extLst>
                  </p:cNvPr>
                  <p:cNvSpPr>
                    <a:spLocks noChangeShapeType="1"/>
                  </p:cNvSpPr>
                  <p:nvPr/>
                </p:nvSpPr>
                <p:spPr bwMode="auto">
                  <a:xfrm>
                    <a:off x="2562" y="157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8207" name="Group 103">
                <a:extLst>
                  <a:ext uri="{FF2B5EF4-FFF2-40B4-BE49-F238E27FC236}">
                    <a16:creationId xmlns:a16="http://schemas.microsoft.com/office/drawing/2014/main" id="{8AA2AB97-13FD-750E-2F83-D00B62BDA166}"/>
                  </a:ext>
                </a:extLst>
              </p:cNvPr>
              <p:cNvGrpSpPr>
                <a:grpSpLocks/>
              </p:cNvGrpSpPr>
              <p:nvPr/>
            </p:nvGrpSpPr>
            <p:grpSpPr bwMode="auto">
              <a:xfrm>
                <a:off x="3065" y="1346"/>
                <a:ext cx="70" cy="585"/>
                <a:chOff x="3065" y="1346"/>
                <a:chExt cx="70" cy="585"/>
              </a:xfrm>
            </p:grpSpPr>
            <p:sp>
              <p:nvSpPr>
                <p:cNvPr id="48238" name="Line 95">
                  <a:extLst>
                    <a:ext uri="{FF2B5EF4-FFF2-40B4-BE49-F238E27FC236}">
                      <a16:creationId xmlns:a16="http://schemas.microsoft.com/office/drawing/2014/main" id="{AE9AC052-FD24-282F-29E6-9B874F35D21D}"/>
                    </a:ext>
                  </a:extLst>
                </p:cNvPr>
                <p:cNvSpPr>
                  <a:spLocks noChangeShapeType="1"/>
                </p:cNvSpPr>
                <p:nvPr/>
              </p:nvSpPr>
              <p:spPr bwMode="auto">
                <a:xfrm>
                  <a:off x="3097" y="1347"/>
                  <a:ext cx="0" cy="22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9" name="Line 96">
                  <a:extLst>
                    <a:ext uri="{FF2B5EF4-FFF2-40B4-BE49-F238E27FC236}">
                      <a16:creationId xmlns:a16="http://schemas.microsoft.com/office/drawing/2014/main" id="{21598458-7411-9148-8DEF-DB2EC542D394}"/>
                    </a:ext>
                  </a:extLst>
                </p:cNvPr>
                <p:cNvSpPr>
                  <a:spLocks noChangeShapeType="1"/>
                </p:cNvSpPr>
                <p:nvPr/>
              </p:nvSpPr>
              <p:spPr bwMode="auto">
                <a:xfrm>
                  <a:off x="3097" y="172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0" name="Line 97">
                  <a:extLst>
                    <a:ext uri="{FF2B5EF4-FFF2-40B4-BE49-F238E27FC236}">
                      <a16:creationId xmlns:a16="http://schemas.microsoft.com/office/drawing/2014/main" id="{70D56ED1-9F6E-A6FC-5F54-D4CD810A148D}"/>
                    </a:ext>
                  </a:extLst>
                </p:cNvPr>
                <p:cNvSpPr>
                  <a:spLocks noChangeShapeType="1"/>
                </p:cNvSpPr>
                <p:nvPr/>
              </p:nvSpPr>
              <p:spPr bwMode="auto">
                <a:xfrm flipH="1">
                  <a:off x="3103" y="1346"/>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1" name="Line 98">
                  <a:extLst>
                    <a:ext uri="{FF2B5EF4-FFF2-40B4-BE49-F238E27FC236}">
                      <a16:creationId xmlns:a16="http://schemas.microsoft.com/office/drawing/2014/main" id="{20294130-8040-7B7D-B149-932B4F068915}"/>
                    </a:ext>
                  </a:extLst>
                </p:cNvPr>
                <p:cNvSpPr>
                  <a:spLocks noChangeShapeType="1"/>
                </p:cNvSpPr>
                <p:nvPr/>
              </p:nvSpPr>
              <p:spPr bwMode="auto">
                <a:xfrm flipH="1">
                  <a:off x="3100" y="1931"/>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42" name="Group 102">
                  <a:extLst>
                    <a:ext uri="{FF2B5EF4-FFF2-40B4-BE49-F238E27FC236}">
                      <a16:creationId xmlns:a16="http://schemas.microsoft.com/office/drawing/2014/main" id="{F431480D-C7C4-02FC-1B90-79315E29D22B}"/>
                    </a:ext>
                  </a:extLst>
                </p:cNvPr>
                <p:cNvGrpSpPr>
                  <a:grpSpLocks/>
                </p:cNvGrpSpPr>
                <p:nvPr/>
              </p:nvGrpSpPr>
              <p:grpSpPr bwMode="auto">
                <a:xfrm>
                  <a:off x="3065" y="1576"/>
                  <a:ext cx="70" cy="140"/>
                  <a:chOff x="3065" y="1576"/>
                  <a:chExt cx="70" cy="140"/>
                </a:xfrm>
              </p:grpSpPr>
              <p:sp>
                <p:nvSpPr>
                  <p:cNvPr id="48243" name="Line 99">
                    <a:extLst>
                      <a:ext uri="{FF2B5EF4-FFF2-40B4-BE49-F238E27FC236}">
                        <a16:creationId xmlns:a16="http://schemas.microsoft.com/office/drawing/2014/main" id="{D5812B45-4170-F432-0600-2386BFA6A75C}"/>
                      </a:ext>
                    </a:extLst>
                  </p:cNvPr>
                  <p:cNvSpPr>
                    <a:spLocks noChangeShapeType="1"/>
                  </p:cNvSpPr>
                  <p:nvPr/>
                </p:nvSpPr>
                <p:spPr bwMode="auto">
                  <a:xfrm flipH="1">
                    <a:off x="3065" y="1612"/>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4" name="Line 100">
                    <a:extLst>
                      <a:ext uri="{FF2B5EF4-FFF2-40B4-BE49-F238E27FC236}">
                        <a16:creationId xmlns:a16="http://schemas.microsoft.com/office/drawing/2014/main" id="{9368EF64-5B02-6B39-B3CF-CF3B68DEA3E0}"/>
                      </a:ext>
                    </a:extLst>
                  </p:cNvPr>
                  <p:cNvSpPr>
                    <a:spLocks noChangeShapeType="1"/>
                  </p:cNvSpPr>
                  <p:nvPr/>
                </p:nvSpPr>
                <p:spPr bwMode="auto">
                  <a:xfrm>
                    <a:off x="3067" y="168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45" name="Line 101">
                    <a:extLst>
                      <a:ext uri="{FF2B5EF4-FFF2-40B4-BE49-F238E27FC236}">
                        <a16:creationId xmlns:a16="http://schemas.microsoft.com/office/drawing/2014/main" id="{3AFAD992-0F25-A143-F02A-65F0528F37E0}"/>
                      </a:ext>
                    </a:extLst>
                  </p:cNvPr>
                  <p:cNvSpPr>
                    <a:spLocks noChangeShapeType="1"/>
                  </p:cNvSpPr>
                  <p:nvPr/>
                </p:nvSpPr>
                <p:spPr bwMode="auto">
                  <a:xfrm>
                    <a:off x="3102" y="157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8208" name="Line 104">
                <a:extLst>
                  <a:ext uri="{FF2B5EF4-FFF2-40B4-BE49-F238E27FC236}">
                    <a16:creationId xmlns:a16="http://schemas.microsoft.com/office/drawing/2014/main" id="{ADBE184D-8C2D-8F23-8BD8-FA1328BDCCD3}"/>
                  </a:ext>
                </a:extLst>
              </p:cNvPr>
              <p:cNvSpPr>
                <a:spLocks noChangeShapeType="1"/>
              </p:cNvSpPr>
              <p:nvPr/>
            </p:nvSpPr>
            <p:spPr bwMode="auto">
              <a:xfrm flipV="1">
                <a:off x="2457" y="1484"/>
                <a:ext cx="593"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9" name="Line 105">
                <a:extLst>
                  <a:ext uri="{FF2B5EF4-FFF2-40B4-BE49-F238E27FC236}">
                    <a16:creationId xmlns:a16="http://schemas.microsoft.com/office/drawing/2014/main" id="{F2E6E1C6-7065-3A73-C6E8-0B46C937BE58}"/>
                  </a:ext>
                </a:extLst>
              </p:cNvPr>
              <p:cNvSpPr>
                <a:spLocks noChangeShapeType="1"/>
              </p:cNvSpPr>
              <p:nvPr/>
            </p:nvSpPr>
            <p:spPr bwMode="auto">
              <a:xfrm>
                <a:off x="3055" y="1487"/>
                <a:ext cx="0" cy="7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10" name="Group 109">
                <a:extLst>
                  <a:ext uri="{FF2B5EF4-FFF2-40B4-BE49-F238E27FC236}">
                    <a16:creationId xmlns:a16="http://schemas.microsoft.com/office/drawing/2014/main" id="{7FBC117A-6209-5723-8655-DCB4BE468C94}"/>
                  </a:ext>
                </a:extLst>
              </p:cNvPr>
              <p:cNvGrpSpPr>
                <a:grpSpLocks/>
              </p:cNvGrpSpPr>
              <p:nvPr/>
            </p:nvGrpSpPr>
            <p:grpSpPr bwMode="auto">
              <a:xfrm>
                <a:off x="3021" y="1574"/>
                <a:ext cx="70" cy="140"/>
                <a:chOff x="3021" y="1574"/>
                <a:chExt cx="70" cy="140"/>
              </a:xfrm>
            </p:grpSpPr>
            <p:sp>
              <p:nvSpPr>
                <p:cNvPr id="48235" name="Line 106">
                  <a:extLst>
                    <a:ext uri="{FF2B5EF4-FFF2-40B4-BE49-F238E27FC236}">
                      <a16:creationId xmlns:a16="http://schemas.microsoft.com/office/drawing/2014/main" id="{2C012154-7E2F-3753-E29B-A2713863D683}"/>
                    </a:ext>
                  </a:extLst>
                </p:cNvPr>
                <p:cNvSpPr>
                  <a:spLocks noChangeShapeType="1"/>
                </p:cNvSpPr>
                <p:nvPr/>
              </p:nvSpPr>
              <p:spPr bwMode="auto">
                <a:xfrm flipH="1">
                  <a:off x="3021" y="1610"/>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6" name="Line 107">
                  <a:extLst>
                    <a:ext uri="{FF2B5EF4-FFF2-40B4-BE49-F238E27FC236}">
                      <a16:creationId xmlns:a16="http://schemas.microsoft.com/office/drawing/2014/main" id="{E2610799-BBE9-3F9C-6CD2-CC9CEB94DFA3}"/>
                    </a:ext>
                  </a:extLst>
                </p:cNvPr>
                <p:cNvSpPr>
                  <a:spLocks noChangeShapeType="1"/>
                </p:cNvSpPr>
                <p:nvPr/>
              </p:nvSpPr>
              <p:spPr bwMode="auto">
                <a:xfrm>
                  <a:off x="3023" y="1682"/>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7" name="Line 108">
                  <a:extLst>
                    <a:ext uri="{FF2B5EF4-FFF2-40B4-BE49-F238E27FC236}">
                      <a16:creationId xmlns:a16="http://schemas.microsoft.com/office/drawing/2014/main" id="{F85BEA99-44A1-3496-A9A6-78C24FED999B}"/>
                    </a:ext>
                  </a:extLst>
                </p:cNvPr>
                <p:cNvSpPr>
                  <a:spLocks noChangeShapeType="1"/>
                </p:cNvSpPr>
                <p:nvPr/>
              </p:nvSpPr>
              <p:spPr bwMode="auto">
                <a:xfrm>
                  <a:off x="3058" y="1574"/>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211" name="Rectangle 110">
                <a:extLst>
                  <a:ext uri="{FF2B5EF4-FFF2-40B4-BE49-F238E27FC236}">
                    <a16:creationId xmlns:a16="http://schemas.microsoft.com/office/drawing/2014/main" id="{DF891AD1-42C5-665B-6D3A-8E8CE4A9A2B3}"/>
                  </a:ext>
                </a:extLst>
              </p:cNvPr>
              <p:cNvSpPr>
                <a:spLocks noChangeArrowheads="1"/>
              </p:cNvSpPr>
              <p:nvPr/>
            </p:nvSpPr>
            <p:spPr bwMode="auto">
              <a:xfrm>
                <a:off x="2354" y="1584"/>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2" name="Rectangle 111">
                <a:extLst>
                  <a:ext uri="{FF2B5EF4-FFF2-40B4-BE49-F238E27FC236}">
                    <a16:creationId xmlns:a16="http://schemas.microsoft.com/office/drawing/2014/main" id="{A75DB7E3-B873-5EFD-AFE3-B283E3B2C0DD}"/>
                  </a:ext>
                </a:extLst>
              </p:cNvPr>
              <p:cNvSpPr>
                <a:spLocks noChangeArrowheads="1"/>
              </p:cNvSpPr>
              <p:nvPr/>
            </p:nvSpPr>
            <p:spPr bwMode="auto">
              <a:xfrm>
                <a:off x="2450" y="1584"/>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3" name="Rectangle 112">
                <a:extLst>
                  <a:ext uri="{FF2B5EF4-FFF2-40B4-BE49-F238E27FC236}">
                    <a16:creationId xmlns:a16="http://schemas.microsoft.com/office/drawing/2014/main" id="{788697CF-F597-0F00-6D1F-13FC70B6E3B3}"/>
                  </a:ext>
                </a:extLst>
              </p:cNvPr>
              <p:cNvSpPr>
                <a:spLocks noChangeArrowheads="1"/>
              </p:cNvSpPr>
              <p:nvPr/>
            </p:nvSpPr>
            <p:spPr bwMode="auto">
              <a:xfrm>
                <a:off x="3322" y="1584"/>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4" name="Rectangle 113">
                <a:extLst>
                  <a:ext uri="{FF2B5EF4-FFF2-40B4-BE49-F238E27FC236}">
                    <a16:creationId xmlns:a16="http://schemas.microsoft.com/office/drawing/2014/main" id="{288A9EC2-2FD6-EAB4-BAA0-DBFA28010086}"/>
                  </a:ext>
                </a:extLst>
              </p:cNvPr>
              <p:cNvSpPr>
                <a:spLocks noChangeArrowheads="1"/>
              </p:cNvSpPr>
              <p:nvPr/>
            </p:nvSpPr>
            <p:spPr bwMode="auto">
              <a:xfrm>
                <a:off x="3212" y="1584"/>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5" name="Line 114">
                <a:extLst>
                  <a:ext uri="{FF2B5EF4-FFF2-40B4-BE49-F238E27FC236}">
                    <a16:creationId xmlns:a16="http://schemas.microsoft.com/office/drawing/2014/main" id="{A4E150AD-1208-0E65-F7D0-A615D03ED088}"/>
                  </a:ext>
                </a:extLst>
              </p:cNvPr>
              <p:cNvSpPr>
                <a:spLocks noChangeShapeType="1"/>
              </p:cNvSpPr>
              <p:nvPr/>
            </p:nvSpPr>
            <p:spPr bwMode="auto">
              <a:xfrm flipV="1">
                <a:off x="2455" y="1491"/>
                <a:ext cx="0" cy="8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16" name="Rectangle 115">
                <a:extLst>
                  <a:ext uri="{FF2B5EF4-FFF2-40B4-BE49-F238E27FC236}">
                    <a16:creationId xmlns:a16="http://schemas.microsoft.com/office/drawing/2014/main" id="{86A0B37F-D6BD-1F7F-3327-BBB118CCAD64}"/>
                  </a:ext>
                </a:extLst>
              </p:cNvPr>
              <p:cNvSpPr>
                <a:spLocks noChangeArrowheads="1"/>
              </p:cNvSpPr>
              <p:nvPr/>
            </p:nvSpPr>
            <p:spPr bwMode="auto">
              <a:xfrm>
                <a:off x="2937" y="1584"/>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7" name="Rectangle 116">
                <a:extLst>
                  <a:ext uri="{FF2B5EF4-FFF2-40B4-BE49-F238E27FC236}">
                    <a16:creationId xmlns:a16="http://schemas.microsoft.com/office/drawing/2014/main" id="{A21BF3C3-6AC2-3DDA-E61E-948751DB6439}"/>
                  </a:ext>
                </a:extLst>
              </p:cNvPr>
              <p:cNvSpPr>
                <a:spLocks noChangeArrowheads="1"/>
              </p:cNvSpPr>
              <p:nvPr/>
            </p:nvSpPr>
            <p:spPr bwMode="auto">
              <a:xfrm>
                <a:off x="2751" y="1584"/>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8" name="Rectangle 117">
                <a:extLst>
                  <a:ext uri="{FF2B5EF4-FFF2-40B4-BE49-F238E27FC236}">
                    <a16:creationId xmlns:a16="http://schemas.microsoft.com/office/drawing/2014/main" id="{1DC5D4EE-1B28-F649-24A3-D59F11DBFAB4}"/>
                  </a:ext>
                </a:extLst>
              </p:cNvPr>
              <p:cNvSpPr>
                <a:spLocks noChangeArrowheads="1"/>
              </p:cNvSpPr>
              <p:nvPr/>
            </p:nvSpPr>
            <p:spPr bwMode="auto">
              <a:xfrm>
                <a:off x="2842" y="1584"/>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219" name="Rectangle 118">
                <a:extLst>
                  <a:ext uri="{FF2B5EF4-FFF2-40B4-BE49-F238E27FC236}">
                    <a16:creationId xmlns:a16="http://schemas.microsoft.com/office/drawing/2014/main" id="{F4232211-717E-CCB3-2EF9-D6E6CB22141F}"/>
                  </a:ext>
                </a:extLst>
              </p:cNvPr>
              <p:cNvSpPr>
                <a:spLocks noChangeArrowheads="1"/>
              </p:cNvSpPr>
              <p:nvPr/>
            </p:nvSpPr>
            <p:spPr bwMode="auto">
              <a:xfrm>
                <a:off x="2658" y="1640"/>
                <a:ext cx="38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50" tIns="53975" rIns="107950" bIns="53975">
                <a:spAutoFit/>
              </a:bodyPr>
              <a:lstStyle>
                <a:lvl1pPr defTabSz="1243013">
                  <a:defRPr sz="2400">
                    <a:solidFill>
                      <a:schemeClr val="tx1"/>
                    </a:solidFill>
                    <a:latin typeface="Arial" panose="020B0604020202020204" pitchFamily="34" charset="0"/>
                  </a:defRPr>
                </a:lvl1pPr>
                <a:lvl2pPr marL="742950" indent="-285750" defTabSz="1243013">
                  <a:defRPr sz="2400">
                    <a:solidFill>
                      <a:schemeClr val="tx1"/>
                    </a:solidFill>
                    <a:latin typeface="Arial" panose="020B0604020202020204" pitchFamily="34" charset="0"/>
                  </a:defRPr>
                </a:lvl2pPr>
                <a:lvl3pPr marL="1143000" indent="-228600" defTabSz="1243013">
                  <a:defRPr sz="2400">
                    <a:solidFill>
                      <a:schemeClr val="tx1"/>
                    </a:solidFill>
                    <a:latin typeface="Arial" panose="020B0604020202020204" pitchFamily="34" charset="0"/>
                  </a:defRPr>
                </a:lvl3pPr>
                <a:lvl4pPr marL="1600200" indent="-228600" defTabSz="1243013">
                  <a:defRPr sz="2400">
                    <a:solidFill>
                      <a:schemeClr val="tx1"/>
                    </a:solidFill>
                    <a:latin typeface="Arial" panose="020B0604020202020204" pitchFamily="34" charset="0"/>
                  </a:defRPr>
                </a:lvl4pPr>
                <a:lvl5pPr marL="2057400" indent="-228600" defTabSz="1243013">
                  <a:defRPr sz="2400">
                    <a:solidFill>
                      <a:schemeClr val="tx1"/>
                    </a:solidFill>
                    <a:latin typeface="Arial" panose="020B0604020202020204" pitchFamily="34" charset="0"/>
                  </a:defRPr>
                </a:lvl5pPr>
                <a:lvl6pPr marL="2514600" indent="-228600" defTabSz="1243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3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3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3013"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t>K  Y  Z</a:t>
                </a:r>
              </a:p>
            </p:txBody>
          </p:sp>
          <p:sp>
            <p:nvSpPr>
              <p:cNvPr id="48220" name="Line 119">
                <a:extLst>
                  <a:ext uri="{FF2B5EF4-FFF2-40B4-BE49-F238E27FC236}">
                    <a16:creationId xmlns:a16="http://schemas.microsoft.com/office/drawing/2014/main" id="{27C7D878-BDF4-E85F-CDD9-095D86F922BB}"/>
                  </a:ext>
                </a:extLst>
              </p:cNvPr>
              <p:cNvSpPr>
                <a:spLocks noChangeShapeType="1"/>
              </p:cNvSpPr>
              <p:nvPr/>
            </p:nvSpPr>
            <p:spPr bwMode="auto">
              <a:xfrm flipH="1">
                <a:off x="3064" y="1775"/>
                <a:ext cx="149"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1" name="Line 120">
                <a:extLst>
                  <a:ext uri="{FF2B5EF4-FFF2-40B4-BE49-F238E27FC236}">
                    <a16:creationId xmlns:a16="http://schemas.microsoft.com/office/drawing/2014/main" id="{B12CF7BD-9590-2048-39B6-1B496E34FAC4}"/>
                  </a:ext>
                </a:extLst>
              </p:cNvPr>
              <p:cNvSpPr>
                <a:spLocks noChangeShapeType="1"/>
              </p:cNvSpPr>
              <p:nvPr/>
            </p:nvSpPr>
            <p:spPr bwMode="auto">
              <a:xfrm>
                <a:off x="3218" y="1679"/>
                <a:ext cx="0"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2" name="Line 121">
                <a:extLst>
                  <a:ext uri="{FF2B5EF4-FFF2-40B4-BE49-F238E27FC236}">
                    <a16:creationId xmlns:a16="http://schemas.microsoft.com/office/drawing/2014/main" id="{854E64C5-73DD-9EAF-AB0C-8D9E35AC5554}"/>
                  </a:ext>
                </a:extLst>
              </p:cNvPr>
              <p:cNvSpPr>
                <a:spLocks noChangeShapeType="1"/>
              </p:cNvSpPr>
              <p:nvPr/>
            </p:nvSpPr>
            <p:spPr bwMode="auto">
              <a:xfrm>
                <a:off x="3060" y="1721"/>
                <a:ext cx="0" cy="5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23" name="Group 133">
                <a:extLst>
                  <a:ext uri="{FF2B5EF4-FFF2-40B4-BE49-F238E27FC236}">
                    <a16:creationId xmlns:a16="http://schemas.microsoft.com/office/drawing/2014/main" id="{44D7DD3B-0504-D758-260F-7F83184F2AC2}"/>
                  </a:ext>
                </a:extLst>
              </p:cNvPr>
              <p:cNvGrpSpPr>
                <a:grpSpLocks/>
              </p:cNvGrpSpPr>
              <p:nvPr/>
            </p:nvGrpSpPr>
            <p:grpSpPr bwMode="auto">
              <a:xfrm>
                <a:off x="2359" y="1454"/>
                <a:ext cx="915" cy="367"/>
                <a:chOff x="2359" y="1454"/>
                <a:chExt cx="915" cy="367"/>
              </a:xfrm>
            </p:grpSpPr>
            <p:sp>
              <p:nvSpPr>
                <p:cNvPr id="48224" name="Line 122">
                  <a:extLst>
                    <a:ext uri="{FF2B5EF4-FFF2-40B4-BE49-F238E27FC236}">
                      <a16:creationId xmlns:a16="http://schemas.microsoft.com/office/drawing/2014/main" id="{95CD50CE-3F84-EEC6-48A0-39F3A99A0177}"/>
                    </a:ext>
                  </a:extLst>
                </p:cNvPr>
                <p:cNvSpPr>
                  <a:spLocks noChangeShapeType="1"/>
                </p:cNvSpPr>
                <p:nvPr/>
              </p:nvSpPr>
              <p:spPr bwMode="auto">
                <a:xfrm>
                  <a:off x="2609" y="1458"/>
                  <a:ext cx="0" cy="11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225" name="Group 126">
                  <a:extLst>
                    <a:ext uri="{FF2B5EF4-FFF2-40B4-BE49-F238E27FC236}">
                      <a16:creationId xmlns:a16="http://schemas.microsoft.com/office/drawing/2014/main" id="{BAE4CE5B-880E-26C0-4C4C-50292FC88BFE}"/>
                    </a:ext>
                  </a:extLst>
                </p:cNvPr>
                <p:cNvGrpSpPr>
                  <a:grpSpLocks/>
                </p:cNvGrpSpPr>
                <p:nvPr/>
              </p:nvGrpSpPr>
              <p:grpSpPr bwMode="auto">
                <a:xfrm>
                  <a:off x="2573" y="1577"/>
                  <a:ext cx="70" cy="140"/>
                  <a:chOff x="2573" y="1577"/>
                  <a:chExt cx="70" cy="140"/>
                </a:xfrm>
              </p:grpSpPr>
              <p:sp>
                <p:nvSpPr>
                  <p:cNvPr id="48232" name="Line 123">
                    <a:extLst>
                      <a:ext uri="{FF2B5EF4-FFF2-40B4-BE49-F238E27FC236}">
                        <a16:creationId xmlns:a16="http://schemas.microsoft.com/office/drawing/2014/main" id="{A9382DBA-9AC2-F55F-EA82-C549DCF0688D}"/>
                      </a:ext>
                    </a:extLst>
                  </p:cNvPr>
                  <p:cNvSpPr>
                    <a:spLocks noChangeShapeType="1"/>
                  </p:cNvSpPr>
                  <p:nvPr/>
                </p:nvSpPr>
                <p:spPr bwMode="auto">
                  <a:xfrm flipH="1">
                    <a:off x="2573" y="1613"/>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3" name="Line 124">
                    <a:extLst>
                      <a:ext uri="{FF2B5EF4-FFF2-40B4-BE49-F238E27FC236}">
                        <a16:creationId xmlns:a16="http://schemas.microsoft.com/office/drawing/2014/main" id="{3D111713-7F34-04E4-9983-EDB32A1F907C}"/>
                      </a:ext>
                    </a:extLst>
                  </p:cNvPr>
                  <p:cNvSpPr>
                    <a:spLocks noChangeShapeType="1"/>
                  </p:cNvSpPr>
                  <p:nvPr/>
                </p:nvSpPr>
                <p:spPr bwMode="auto">
                  <a:xfrm>
                    <a:off x="2576" y="168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4" name="Line 125">
                    <a:extLst>
                      <a:ext uri="{FF2B5EF4-FFF2-40B4-BE49-F238E27FC236}">
                        <a16:creationId xmlns:a16="http://schemas.microsoft.com/office/drawing/2014/main" id="{E62D7D62-4362-AB8E-B3C5-9FACAEB38D0B}"/>
                      </a:ext>
                    </a:extLst>
                  </p:cNvPr>
                  <p:cNvSpPr>
                    <a:spLocks noChangeShapeType="1"/>
                  </p:cNvSpPr>
                  <p:nvPr/>
                </p:nvSpPr>
                <p:spPr bwMode="auto">
                  <a:xfrm>
                    <a:off x="2611" y="157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226" name="Line 127">
                  <a:extLst>
                    <a:ext uri="{FF2B5EF4-FFF2-40B4-BE49-F238E27FC236}">
                      <a16:creationId xmlns:a16="http://schemas.microsoft.com/office/drawing/2014/main" id="{9FA39328-33CC-BA44-5C7D-BD113C1816E7}"/>
                    </a:ext>
                  </a:extLst>
                </p:cNvPr>
                <p:cNvSpPr>
                  <a:spLocks noChangeShapeType="1"/>
                </p:cNvSpPr>
                <p:nvPr/>
              </p:nvSpPr>
              <p:spPr bwMode="auto">
                <a:xfrm>
                  <a:off x="2361" y="1454"/>
                  <a:ext cx="245"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7" name="Line 128">
                  <a:extLst>
                    <a:ext uri="{FF2B5EF4-FFF2-40B4-BE49-F238E27FC236}">
                      <a16:creationId xmlns:a16="http://schemas.microsoft.com/office/drawing/2014/main" id="{FC5F8790-7C67-83F6-87DA-A98138DD2475}"/>
                    </a:ext>
                  </a:extLst>
                </p:cNvPr>
                <p:cNvSpPr>
                  <a:spLocks noChangeShapeType="1"/>
                </p:cNvSpPr>
                <p:nvPr/>
              </p:nvSpPr>
              <p:spPr bwMode="auto">
                <a:xfrm flipV="1">
                  <a:off x="2359" y="1457"/>
                  <a:ext cx="0" cy="11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8" name="Line 129">
                  <a:extLst>
                    <a:ext uri="{FF2B5EF4-FFF2-40B4-BE49-F238E27FC236}">
                      <a16:creationId xmlns:a16="http://schemas.microsoft.com/office/drawing/2014/main" id="{AA09052D-B045-CDAC-1182-5D24C88907DB}"/>
                    </a:ext>
                  </a:extLst>
                </p:cNvPr>
                <p:cNvSpPr>
                  <a:spLocks noChangeShapeType="1"/>
                </p:cNvSpPr>
                <p:nvPr/>
              </p:nvSpPr>
              <p:spPr bwMode="auto">
                <a:xfrm>
                  <a:off x="2613" y="1821"/>
                  <a:ext cx="65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29" name="Line 130">
                  <a:extLst>
                    <a:ext uri="{FF2B5EF4-FFF2-40B4-BE49-F238E27FC236}">
                      <a16:creationId xmlns:a16="http://schemas.microsoft.com/office/drawing/2014/main" id="{94071587-91CF-39B8-E4F8-9F540304E590}"/>
                    </a:ext>
                  </a:extLst>
                </p:cNvPr>
                <p:cNvSpPr>
                  <a:spLocks noChangeShapeType="1"/>
                </p:cNvSpPr>
                <p:nvPr/>
              </p:nvSpPr>
              <p:spPr bwMode="auto">
                <a:xfrm>
                  <a:off x="2611" y="1721"/>
                  <a:ext cx="0" cy="9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0" name="Line 131">
                  <a:extLst>
                    <a:ext uri="{FF2B5EF4-FFF2-40B4-BE49-F238E27FC236}">
                      <a16:creationId xmlns:a16="http://schemas.microsoft.com/office/drawing/2014/main" id="{FF5D093B-B8C3-DFD4-1547-F9689E713C3C}"/>
                    </a:ext>
                  </a:extLst>
                </p:cNvPr>
                <p:cNvSpPr>
                  <a:spLocks noChangeShapeType="1"/>
                </p:cNvSpPr>
                <p:nvPr/>
              </p:nvSpPr>
              <p:spPr bwMode="auto">
                <a:xfrm>
                  <a:off x="3238" y="1661"/>
                  <a:ext cx="32"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31" name="Line 132">
                  <a:extLst>
                    <a:ext uri="{FF2B5EF4-FFF2-40B4-BE49-F238E27FC236}">
                      <a16:creationId xmlns:a16="http://schemas.microsoft.com/office/drawing/2014/main" id="{6455E75C-2237-38A7-77E3-6CDDB6189525}"/>
                    </a:ext>
                  </a:extLst>
                </p:cNvPr>
                <p:cNvSpPr>
                  <a:spLocks noChangeShapeType="1"/>
                </p:cNvSpPr>
                <p:nvPr/>
              </p:nvSpPr>
              <p:spPr bwMode="auto">
                <a:xfrm>
                  <a:off x="3274" y="1702"/>
                  <a:ext cx="0"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8141" name="Group 192">
            <a:extLst>
              <a:ext uri="{FF2B5EF4-FFF2-40B4-BE49-F238E27FC236}">
                <a16:creationId xmlns:a16="http://schemas.microsoft.com/office/drawing/2014/main" id="{F3176DBA-B16D-2420-0531-88E4E1F15112}"/>
              </a:ext>
            </a:extLst>
          </p:cNvPr>
          <p:cNvGrpSpPr>
            <a:grpSpLocks/>
          </p:cNvGrpSpPr>
          <p:nvPr/>
        </p:nvGrpSpPr>
        <p:grpSpPr bwMode="auto">
          <a:xfrm>
            <a:off x="830263" y="1566863"/>
            <a:ext cx="2008187" cy="2054225"/>
            <a:chOff x="523" y="987"/>
            <a:chExt cx="1265" cy="1294"/>
          </a:xfrm>
        </p:grpSpPr>
        <p:sp>
          <p:nvSpPr>
            <p:cNvPr id="48142" name="Oval 136">
              <a:extLst>
                <a:ext uri="{FF2B5EF4-FFF2-40B4-BE49-F238E27FC236}">
                  <a16:creationId xmlns:a16="http://schemas.microsoft.com/office/drawing/2014/main" id="{B6E15C17-4189-F332-FB3B-48ED1F22FD85}"/>
                </a:ext>
              </a:extLst>
            </p:cNvPr>
            <p:cNvSpPr>
              <a:spLocks noChangeArrowheads="1"/>
            </p:cNvSpPr>
            <p:nvPr/>
          </p:nvSpPr>
          <p:spPr bwMode="auto">
            <a:xfrm>
              <a:off x="523" y="987"/>
              <a:ext cx="1265" cy="129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8143" name="Group 191">
              <a:extLst>
                <a:ext uri="{FF2B5EF4-FFF2-40B4-BE49-F238E27FC236}">
                  <a16:creationId xmlns:a16="http://schemas.microsoft.com/office/drawing/2014/main" id="{2FD3B75A-5019-29F2-0CF8-E739FF5D3524}"/>
                </a:ext>
              </a:extLst>
            </p:cNvPr>
            <p:cNvGrpSpPr>
              <a:grpSpLocks/>
            </p:cNvGrpSpPr>
            <p:nvPr/>
          </p:nvGrpSpPr>
          <p:grpSpPr bwMode="auto">
            <a:xfrm>
              <a:off x="668" y="1230"/>
              <a:ext cx="975" cy="808"/>
              <a:chOff x="668" y="1230"/>
              <a:chExt cx="975" cy="808"/>
            </a:xfrm>
          </p:grpSpPr>
          <p:sp>
            <p:nvSpPr>
              <p:cNvPr id="48144" name="Line 137">
                <a:extLst>
                  <a:ext uri="{FF2B5EF4-FFF2-40B4-BE49-F238E27FC236}">
                    <a16:creationId xmlns:a16="http://schemas.microsoft.com/office/drawing/2014/main" id="{B8BCB92E-3D22-B3E1-80CB-F57B2C2EF67B}"/>
                  </a:ext>
                </a:extLst>
              </p:cNvPr>
              <p:cNvSpPr>
                <a:spLocks noChangeShapeType="1"/>
              </p:cNvSpPr>
              <p:nvPr/>
            </p:nvSpPr>
            <p:spPr bwMode="auto">
              <a:xfrm>
                <a:off x="849" y="1347"/>
                <a:ext cx="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5" name="Line 138">
                <a:extLst>
                  <a:ext uri="{FF2B5EF4-FFF2-40B4-BE49-F238E27FC236}">
                    <a16:creationId xmlns:a16="http://schemas.microsoft.com/office/drawing/2014/main" id="{DF75C5AA-3784-3DF3-84BA-FF849BAB83A0}"/>
                  </a:ext>
                </a:extLst>
              </p:cNvPr>
              <p:cNvSpPr>
                <a:spLocks noChangeShapeType="1"/>
              </p:cNvSpPr>
              <p:nvPr/>
            </p:nvSpPr>
            <p:spPr bwMode="auto">
              <a:xfrm>
                <a:off x="848" y="1936"/>
                <a:ext cx="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6" name="Line 139">
                <a:extLst>
                  <a:ext uri="{FF2B5EF4-FFF2-40B4-BE49-F238E27FC236}">
                    <a16:creationId xmlns:a16="http://schemas.microsoft.com/office/drawing/2014/main" id="{07803EE8-A49E-5D10-54A1-5E2534721DBD}"/>
                  </a:ext>
                </a:extLst>
              </p:cNvPr>
              <p:cNvSpPr>
                <a:spLocks noChangeShapeType="1"/>
              </p:cNvSpPr>
              <p:nvPr/>
            </p:nvSpPr>
            <p:spPr bwMode="auto">
              <a:xfrm>
                <a:off x="1637" y="1681"/>
                <a:ext cx="0" cy="1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7" name="Rectangle 140">
                <a:extLst>
                  <a:ext uri="{FF2B5EF4-FFF2-40B4-BE49-F238E27FC236}">
                    <a16:creationId xmlns:a16="http://schemas.microsoft.com/office/drawing/2014/main" id="{312DB491-DEA0-5A77-50F8-180BE99ABC13}"/>
                  </a:ext>
                </a:extLst>
              </p:cNvPr>
              <p:cNvSpPr>
                <a:spLocks noChangeArrowheads="1"/>
              </p:cNvSpPr>
              <p:nvPr/>
            </p:nvSpPr>
            <p:spPr bwMode="auto">
              <a:xfrm>
                <a:off x="823" y="1894"/>
                <a:ext cx="23"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48" name="Rectangle 141">
                <a:extLst>
                  <a:ext uri="{FF2B5EF4-FFF2-40B4-BE49-F238E27FC236}">
                    <a16:creationId xmlns:a16="http://schemas.microsoft.com/office/drawing/2014/main" id="{68DC588D-6FC8-E400-FF1D-F867C962D603}"/>
                  </a:ext>
                </a:extLst>
              </p:cNvPr>
              <p:cNvSpPr>
                <a:spLocks noChangeArrowheads="1"/>
              </p:cNvSpPr>
              <p:nvPr/>
            </p:nvSpPr>
            <p:spPr bwMode="auto">
              <a:xfrm>
                <a:off x="1450" y="1894"/>
                <a:ext cx="22"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49" name="Rectangle 142">
                <a:extLst>
                  <a:ext uri="{FF2B5EF4-FFF2-40B4-BE49-F238E27FC236}">
                    <a16:creationId xmlns:a16="http://schemas.microsoft.com/office/drawing/2014/main" id="{AFAD1DB3-8E49-4556-A639-7EE0D147DC0D}"/>
                  </a:ext>
                </a:extLst>
              </p:cNvPr>
              <p:cNvSpPr>
                <a:spLocks noChangeArrowheads="1"/>
              </p:cNvSpPr>
              <p:nvPr/>
            </p:nvSpPr>
            <p:spPr bwMode="auto">
              <a:xfrm>
                <a:off x="810" y="1230"/>
                <a:ext cx="25"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0" name="Rectangle 143">
                <a:extLst>
                  <a:ext uri="{FF2B5EF4-FFF2-40B4-BE49-F238E27FC236}">
                    <a16:creationId xmlns:a16="http://schemas.microsoft.com/office/drawing/2014/main" id="{6A520833-4915-EA2C-6A1F-FDF6AE279795}"/>
                  </a:ext>
                </a:extLst>
              </p:cNvPr>
              <p:cNvSpPr>
                <a:spLocks noChangeArrowheads="1"/>
              </p:cNvSpPr>
              <p:nvPr/>
            </p:nvSpPr>
            <p:spPr bwMode="auto">
              <a:xfrm>
                <a:off x="1460" y="1230"/>
                <a:ext cx="21" cy="14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48151" name="Group 152">
                <a:extLst>
                  <a:ext uri="{FF2B5EF4-FFF2-40B4-BE49-F238E27FC236}">
                    <a16:creationId xmlns:a16="http://schemas.microsoft.com/office/drawing/2014/main" id="{02C642E8-3EB8-0544-1A37-9D8DC364B8D8}"/>
                  </a:ext>
                </a:extLst>
              </p:cNvPr>
              <p:cNvGrpSpPr>
                <a:grpSpLocks/>
              </p:cNvGrpSpPr>
              <p:nvPr/>
            </p:nvGrpSpPr>
            <p:grpSpPr bwMode="auto">
              <a:xfrm>
                <a:off x="839" y="1347"/>
                <a:ext cx="70" cy="585"/>
                <a:chOff x="839" y="1347"/>
                <a:chExt cx="70" cy="585"/>
              </a:xfrm>
            </p:grpSpPr>
            <p:sp>
              <p:nvSpPr>
                <p:cNvPr id="48190" name="Line 144">
                  <a:extLst>
                    <a:ext uri="{FF2B5EF4-FFF2-40B4-BE49-F238E27FC236}">
                      <a16:creationId xmlns:a16="http://schemas.microsoft.com/office/drawing/2014/main" id="{D9F4E367-6270-B136-AA8D-66F73A520C44}"/>
                    </a:ext>
                  </a:extLst>
                </p:cNvPr>
                <p:cNvSpPr>
                  <a:spLocks noChangeShapeType="1"/>
                </p:cNvSpPr>
                <p:nvPr/>
              </p:nvSpPr>
              <p:spPr bwMode="auto">
                <a:xfrm>
                  <a:off x="877" y="1349"/>
                  <a:ext cx="0" cy="22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1" name="Line 145">
                  <a:extLst>
                    <a:ext uri="{FF2B5EF4-FFF2-40B4-BE49-F238E27FC236}">
                      <a16:creationId xmlns:a16="http://schemas.microsoft.com/office/drawing/2014/main" id="{469E5F3A-A974-6BB6-1027-5F7D340C3A34}"/>
                    </a:ext>
                  </a:extLst>
                </p:cNvPr>
                <p:cNvSpPr>
                  <a:spLocks noChangeShapeType="1"/>
                </p:cNvSpPr>
                <p:nvPr/>
              </p:nvSpPr>
              <p:spPr bwMode="auto">
                <a:xfrm>
                  <a:off x="877" y="1723"/>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2" name="Line 146">
                  <a:extLst>
                    <a:ext uri="{FF2B5EF4-FFF2-40B4-BE49-F238E27FC236}">
                      <a16:creationId xmlns:a16="http://schemas.microsoft.com/office/drawing/2014/main" id="{FCE169F8-7069-557C-E936-3BAFC9173AD5}"/>
                    </a:ext>
                  </a:extLst>
                </p:cNvPr>
                <p:cNvSpPr>
                  <a:spLocks noChangeShapeType="1"/>
                </p:cNvSpPr>
                <p:nvPr/>
              </p:nvSpPr>
              <p:spPr bwMode="auto">
                <a:xfrm>
                  <a:off x="843" y="1347"/>
                  <a:ext cx="26"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3" name="Line 147">
                  <a:extLst>
                    <a:ext uri="{FF2B5EF4-FFF2-40B4-BE49-F238E27FC236}">
                      <a16:creationId xmlns:a16="http://schemas.microsoft.com/office/drawing/2014/main" id="{CAE7B5C7-5CDD-5322-3C9E-E2267E3D6BBE}"/>
                    </a:ext>
                  </a:extLst>
                </p:cNvPr>
                <p:cNvSpPr>
                  <a:spLocks noChangeShapeType="1"/>
                </p:cNvSpPr>
                <p:nvPr/>
              </p:nvSpPr>
              <p:spPr bwMode="auto">
                <a:xfrm>
                  <a:off x="850" y="1932"/>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94" name="Group 151">
                  <a:extLst>
                    <a:ext uri="{FF2B5EF4-FFF2-40B4-BE49-F238E27FC236}">
                      <a16:creationId xmlns:a16="http://schemas.microsoft.com/office/drawing/2014/main" id="{1F3DD11B-208E-FEAD-FA48-69F51D6BF0C6}"/>
                    </a:ext>
                  </a:extLst>
                </p:cNvPr>
                <p:cNvGrpSpPr>
                  <a:grpSpLocks/>
                </p:cNvGrpSpPr>
                <p:nvPr/>
              </p:nvGrpSpPr>
              <p:grpSpPr bwMode="auto">
                <a:xfrm>
                  <a:off x="839" y="1577"/>
                  <a:ext cx="70" cy="140"/>
                  <a:chOff x="839" y="1577"/>
                  <a:chExt cx="70" cy="140"/>
                </a:xfrm>
              </p:grpSpPr>
              <p:sp>
                <p:nvSpPr>
                  <p:cNvPr id="48195" name="Line 148">
                    <a:extLst>
                      <a:ext uri="{FF2B5EF4-FFF2-40B4-BE49-F238E27FC236}">
                        <a16:creationId xmlns:a16="http://schemas.microsoft.com/office/drawing/2014/main" id="{6B1BA9A8-2201-7BB2-2305-FB47DAE0D063}"/>
                      </a:ext>
                    </a:extLst>
                  </p:cNvPr>
                  <p:cNvSpPr>
                    <a:spLocks noChangeShapeType="1"/>
                  </p:cNvSpPr>
                  <p:nvPr/>
                </p:nvSpPr>
                <p:spPr bwMode="auto">
                  <a:xfrm flipH="1">
                    <a:off x="839" y="1613"/>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6" name="Line 149">
                    <a:extLst>
                      <a:ext uri="{FF2B5EF4-FFF2-40B4-BE49-F238E27FC236}">
                        <a16:creationId xmlns:a16="http://schemas.microsoft.com/office/drawing/2014/main" id="{7E4B5541-4F83-D40D-EEF0-56A331A3656E}"/>
                      </a:ext>
                    </a:extLst>
                  </p:cNvPr>
                  <p:cNvSpPr>
                    <a:spLocks noChangeShapeType="1"/>
                  </p:cNvSpPr>
                  <p:nvPr/>
                </p:nvSpPr>
                <p:spPr bwMode="auto">
                  <a:xfrm>
                    <a:off x="841" y="1686"/>
                    <a:ext cx="31" cy="3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7" name="Line 150">
                    <a:extLst>
                      <a:ext uri="{FF2B5EF4-FFF2-40B4-BE49-F238E27FC236}">
                        <a16:creationId xmlns:a16="http://schemas.microsoft.com/office/drawing/2014/main" id="{29E2C39B-10D9-4A94-C04E-DF123E7DE535}"/>
                      </a:ext>
                    </a:extLst>
                  </p:cNvPr>
                  <p:cNvSpPr>
                    <a:spLocks noChangeShapeType="1"/>
                  </p:cNvSpPr>
                  <p:nvPr/>
                </p:nvSpPr>
                <p:spPr bwMode="auto">
                  <a:xfrm>
                    <a:off x="876" y="1577"/>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8152" name="Group 161">
                <a:extLst>
                  <a:ext uri="{FF2B5EF4-FFF2-40B4-BE49-F238E27FC236}">
                    <a16:creationId xmlns:a16="http://schemas.microsoft.com/office/drawing/2014/main" id="{CE03C942-0944-1903-6969-9FF7C76865BD}"/>
                  </a:ext>
                </a:extLst>
              </p:cNvPr>
              <p:cNvGrpSpPr>
                <a:grpSpLocks/>
              </p:cNvGrpSpPr>
              <p:nvPr/>
            </p:nvGrpSpPr>
            <p:grpSpPr bwMode="auto">
              <a:xfrm>
                <a:off x="1379" y="1346"/>
                <a:ext cx="70" cy="585"/>
                <a:chOff x="1379" y="1346"/>
                <a:chExt cx="70" cy="585"/>
              </a:xfrm>
            </p:grpSpPr>
            <p:sp>
              <p:nvSpPr>
                <p:cNvPr id="48182" name="Line 153">
                  <a:extLst>
                    <a:ext uri="{FF2B5EF4-FFF2-40B4-BE49-F238E27FC236}">
                      <a16:creationId xmlns:a16="http://schemas.microsoft.com/office/drawing/2014/main" id="{984C9607-7122-B55A-2563-7302AD9E0B9C}"/>
                    </a:ext>
                  </a:extLst>
                </p:cNvPr>
                <p:cNvSpPr>
                  <a:spLocks noChangeShapeType="1"/>
                </p:cNvSpPr>
                <p:nvPr/>
              </p:nvSpPr>
              <p:spPr bwMode="auto">
                <a:xfrm>
                  <a:off x="1411" y="1347"/>
                  <a:ext cx="0" cy="22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3" name="Line 154">
                  <a:extLst>
                    <a:ext uri="{FF2B5EF4-FFF2-40B4-BE49-F238E27FC236}">
                      <a16:creationId xmlns:a16="http://schemas.microsoft.com/office/drawing/2014/main" id="{0094D170-C77E-A7AC-46E4-178250BBC0CB}"/>
                    </a:ext>
                  </a:extLst>
                </p:cNvPr>
                <p:cNvSpPr>
                  <a:spLocks noChangeShapeType="1"/>
                </p:cNvSpPr>
                <p:nvPr/>
              </p:nvSpPr>
              <p:spPr bwMode="auto">
                <a:xfrm>
                  <a:off x="1411" y="1722"/>
                  <a:ext cx="0" cy="20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4" name="Line 155">
                  <a:extLst>
                    <a:ext uri="{FF2B5EF4-FFF2-40B4-BE49-F238E27FC236}">
                      <a16:creationId xmlns:a16="http://schemas.microsoft.com/office/drawing/2014/main" id="{3CCB3C9F-79E9-BC7B-F09F-052E5E127878}"/>
                    </a:ext>
                  </a:extLst>
                </p:cNvPr>
                <p:cNvSpPr>
                  <a:spLocks noChangeShapeType="1"/>
                </p:cNvSpPr>
                <p:nvPr/>
              </p:nvSpPr>
              <p:spPr bwMode="auto">
                <a:xfrm flipH="1">
                  <a:off x="1417" y="1346"/>
                  <a:ext cx="28"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5" name="Line 156">
                  <a:extLst>
                    <a:ext uri="{FF2B5EF4-FFF2-40B4-BE49-F238E27FC236}">
                      <a16:creationId xmlns:a16="http://schemas.microsoft.com/office/drawing/2014/main" id="{106FA9E7-4C41-DE9C-4B40-EC45DB3224EB}"/>
                    </a:ext>
                  </a:extLst>
                </p:cNvPr>
                <p:cNvSpPr>
                  <a:spLocks noChangeShapeType="1"/>
                </p:cNvSpPr>
                <p:nvPr/>
              </p:nvSpPr>
              <p:spPr bwMode="auto">
                <a:xfrm flipH="1">
                  <a:off x="1414" y="1931"/>
                  <a:ext cx="24"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86" name="Group 160">
                  <a:extLst>
                    <a:ext uri="{FF2B5EF4-FFF2-40B4-BE49-F238E27FC236}">
                      <a16:creationId xmlns:a16="http://schemas.microsoft.com/office/drawing/2014/main" id="{5F7CF0CA-97B2-023D-6CEE-67339294A114}"/>
                    </a:ext>
                  </a:extLst>
                </p:cNvPr>
                <p:cNvGrpSpPr>
                  <a:grpSpLocks/>
                </p:cNvGrpSpPr>
                <p:nvPr/>
              </p:nvGrpSpPr>
              <p:grpSpPr bwMode="auto">
                <a:xfrm>
                  <a:off x="1379" y="1576"/>
                  <a:ext cx="70" cy="140"/>
                  <a:chOff x="1379" y="1576"/>
                  <a:chExt cx="70" cy="140"/>
                </a:xfrm>
              </p:grpSpPr>
              <p:sp>
                <p:nvSpPr>
                  <p:cNvPr id="48187" name="Line 157">
                    <a:extLst>
                      <a:ext uri="{FF2B5EF4-FFF2-40B4-BE49-F238E27FC236}">
                        <a16:creationId xmlns:a16="http://schemas.microsoft.com/office/drawing/2014/main" id="{541232AA-C42E-A5D2-997F-3F33A9C92699}"/>
                      </a:ext>
                    </a:extLst>
                  </p:cNvPr>
                  <p:cNvSpPr>
                    <a:spLocks noChangeShapeType="1"/>
                  </p:cNvSpPr>
                  <p:nvPr/>
                </p:nvSpPr>
                <p:spPr bwMode="auto">
                  <a:xfrm flipH="1">
                    <a:off x="1379" y="1612"/>
                    <a:ext cx="70" cy="7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8" name="Line 158">
                    <a:extLst>
                      <a:ext uri="{FF2B5EF4-FFF2-40B4-BE49-F238E27FC236}">
                        <a16:creationId xmlns:a16="http://schemas.microsoft.com/office/drawing/2014/main" id="{3D227A26-C56E-3B58-04F4-E48C3DB45223}"/>
                      </a:ext>
                    </a:extLst>
                  </p:cNvPr>
                  <p:cNvSpPr>
                    <a:spLocks noChangeShapeType="1"/>
                  </p:cNvSpPr>
                  <p:nvPr/>
                </p:nvSpPr>
                <p:spPr bwMode="auto">
                  <a:xfrm>
                    <a:off x="1381" y="1684"/>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9" name="Line 159">
                    <a:extLst>
                      <a:ext uri="{FF2B5EF4-FFF2-40B4-BE49-F238E27FC236}">
                        <a16:creationId xmlns:a16="http://schemas.microsoft.com/office/drawing/2014/main" id="{5BA76D7E-8B23-0687-8B38-BEC7F74E07F1}"/>
                      </a:ext>
                    </a:extLst>
                  </p:cNvPr>
                  <p:cNvSpPr>
                    <a:spLocks noChangeShapeType="1"/>
                  </p:cNvSpPr>
                  <p:nvPr/>
                </p:nvSpPr>
                <p:spPr bwMode="auto">
                  <a:xfrm>
                    <a:off x="1416" y="1576"/>
                    <a:ext cx="31" cy="3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8153" name="Rectangle 162">
                <a:extLst>
                  <a:ext uri="{FF2B5EF4-FFF2-40B4-BE49-F238E27FC236}">
                    <a16:creationId xmlns:a16="http://schemas.microsoft.com/office/drawing/2014/main" id="{1302915F-5AB7-3927-A7D8-205179C4BE64}"/>
                  </a:ext>
                </a:extLst>
              </p:cNvPr>
              <p:cNvSpPr>
                <a:spLocks noChangeArrowheads="1"/>
              </p:cNvSpPr>
              <p:nvPr/>
            </p:nvSpPr>
            <p:spPr bwMode="auto">
              <a:xfrm>
                <a:off x="668" y="1581"/>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4" name="Rectangle 163">
                <a:extLst>
                  <a:ext uri="{FF2B5EF4-FFF2-40B4-BE49-F238E27FC236}">
                    <a16:creationId xmlns:a16="http://schemas.microsoft.com/office/drawing/2014/main" id="{BCC682C2-C009-9D32-8B11-83FE9A65311D}"/>
                  </a:ext>
                </a:extLst>
              </p:cNvPr>
              <p:cNvSpPr>
                <a:spLocks noChangeArrowheads="1"/>
              </p:cNvSpPr>
              <p:nvPr/>
            </p:nvSpPr>
            <p:spPr bwMode="auto">
              <a:xfrm>
                <a:off x="764"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5" name="Rectangle 164">
                <a:extLst>
                  <a:ext uri="{FF2B5EF4-FFF2-40B4-BE49-F238E27FC236}">
                    <a16:creationId xmlns:a16="http://schemas.microsoft.com/office/drawing/2014/main" id="{E73C2EFC-4F0A-ACE7-7768-72F91828129B}"/>
                  </a:ext>
                </a:extLst>
              </p:cNvPr>
              <p:cNvSpPr>
                <a:spLocks noChangeArrowheads="1"/>
              </p:cNvSpPr>
              <p:nvPr/>
            </p:nvSpPr>
            <p:spPr bwMode="auto">
              <a:xfrm>
                <a:off x="1632"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6" name="Rectangle 165">
                <a:extLst>
                  <a:ext uri="{FF2B5EF4-FFF2-40B4-BE49-F238E27FC236}">
                    <a16:creationId xmlns:a16="http://schemas.microsoft.com/office/drawing/2014/main" id="{9895425E-6469-D439-F1DD-A3B8398B5ABC}"/>
                  </a:ext>
                </a:extLst>
              </p:cNvPr>
              <p:cNvSpPr>
                <a:spLocks noChangeArrowheads="1"/>
              </p:cNvSpPr>
              <p:nvPr/>
            </p:nvSpPr>
            <p:spPr bwMode="auto">
              <a:xfrm>
                <a:off x="1526" y="1581"/>
                <a:ext cx="11"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7" name="Rectangle 166">
                <a:extLst>
                  <a:ext uri="{FF2B5EF4-FFF2-40B4-BE49-F238E27FC236}">
                    <a16:creationId xmlns:a16="http://schemas.microsoft.com/office/drawing/2014/main" id="{41F1B0FB-B184-8308-16FB-368E76A128E0}"/>
                  </a:ext>
                </a:extLst>
              </p:cNvPr>
              <p:cNvSpPr>
                <a:spLocks noChangeArrowheads="1"/>
              </p:cNvSpPr>
              <p:nvPr/>
            </p:nvSpPr>
            <p:spPr bwMode="auto">
              <a:xfrm>
                <a:off x="1247" y="1582"/>
                <a:ext cx="11"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8" name="Rectangle 167">
                <a:extLst>
                  <a:ext uri="{FF2B5EF4-FFF2-40B4-BE49-F238E27FC236}">
                    <a16:creationId xmlns:a16="http://schemas.microsoft.com/office/drawing/2014/main" id="{8C21A2DE-457B-5C8D-0CC9-6335FF45C672}"/>
                  </a:ext>
                </a:extLst>
              </p:cNvPr>
              <p:cNvSpPr>
                <a:spLocks noChangeArrowheads="1"/>
              </p:cNvSpPr>
              <p:nvPr/>
            </p:nvSpPr>
            <p:spPr bwMode="auto">
              <a:xfrm>
                <a:off x="1065" y="1581"/>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59" name="Rectangle 168">
                <a:extLst>
                  <a:ext uri="{FF2B5EF4-FFF2-40B4-BE49-F238E27FC236}">
                    <a16:creationId xmlns:a16="http://schemas.microsoft.com/office/drawing/2014/main" id="{86A1DE9E-E1CB-493B-27F8-023C7CD7D66D}"/>
                  </a:ext>
                </a:extLst>
              </p:cNvPr>
              <p:cNvSpPr>
                <a:spLocks noChangeArrowheads="1"/>
              </p:cNvSpPr>
              <p:nvPr/>
            </p:nvSpPr>
            <p:spPr bwMode="auto">
              <a:xfrm>
                <a:off x="1156" y="1581"/>
                <a:ext cx="10" cy="9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48160" name="Rectangle 169">
                <a:extLst>
                  <a:ext uri="{FF2B5EF4-FFF2-40B4-BE49-F238E27FC236}">
                    <a16:creationId xmlns:a16="http://schemas.microsoft.com/office/drawing/2014/main" id="{04B40CF7-B953-0C8E-C6C6-3BA90E10BB89}"/>
                  </a:ext>
                </a:extLst>
              </p:cNvPr>
              <p:cNvSpPr>
                <a:spLocks noChangeArrowheads="1"/>
              </p:cNvSpPr>
              <p:nvPr/>
            </p:nvSpPr>
            <p:spPr bwMode="auto">
              <a:xfrm>
                <a:off x="966" y="1641"/>
                <a:ext cx="38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50" tIns="53975" rIns="107950" bIns="53975">
                <a:spAutoFit/>
              </a:bodyPr>
              <a:lstStyle>
                <a:lvl1pPr defTabSz="1243013">
                  <a:defRPr sz="2400">
                    <a:solidFill>
                      <a:schemeClr val="tx1"/>
                    </a:solidFill>
                    <a:latin typeface="Arial" panose="020B0604020202020204" pitchFamily="34" charset="0"/>
                  </a:defRPr>
                </a:lvl1pPr>
                <a:lvl2pPr marL="742950" indent="-285750" defTabSz="1243013">
                  <a:defRPr sz="2400">
                    <a:solidFill>
                      <a:schemeClr val="tx1"/>
                    </a:solidFill>
                    <a:latin typeface="Arial" panose="020B0604020202020204" pitchFamily="34" charset="0"/>
                  </a:defRPr>
                </a:lvl2pPr>
                <a:lvl3pPr marL="1143000" indent="-228600" defTabSz="1243013">
                  <a:defRPr sz="2400">
                    <a:solidFill>
                      <a:schemeClr val="tx1"/>
                    </a:solidFill>
                    <a:latin typeface="Arial" panose="020B0604020202020204" pitchFamily="34" charset="0"/>
                  </a:defRPr>
                </a:lvl3pPr>
                <a:lvl4pPr marL="1600200" indent="-228600" defTabSz="1243013">
                  <a:defRPr sz="2400">
                    <a:solidFill>
                      <a:schemeClr val="tx1"/>
                    </a:solidFill>
                    <a:latin typeface="Arial" panose="020B0604020202020204" pitchFamily="34" charset="0"/>
                  </a:defRPr>
                </a:lvl4pPr>
                <a:lvl5pPr marL="2057400" indent="-228600" defTabSz="1243013">
                  <a:defRPr sz="2400">
                    <a:solidFill>
                      <a:schemeClr val="tx1"/>
                    </a:solidFill>
                    <a:latin typeface="Arial" panose="020B0604020202020204" pitchFamily="34" charset="0"/>
                  </a:defRPr>
                </a:lvl5pPr>
                <a:lvl6pPr marL="2514600" indent="-228600" defTabSz="1243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43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43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43013"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t>K  Y  Z</a:t>
                </a:r>
              </a:p>
            </p:txBody>
          </p:sp>
          <p:sp>
            <p:nvSpPr>
              <p:cNvPr id="48161" name="Line 170">
                <a:extLst>
                  <a:ext uri="{FF2B5EF4-FFF2-40B4-BE49-F238E27FC236}">
                    <a16:creationId xmlns:a16="http://schemas.microsoft.com/office/drawing/2014/main" id="{721E3186-66BC-7625-B371-05DFC77BC571}"/>
                  </a:ext>
                </a:extLst>
              </p:cNvPr>
              <p:cNvSpPr>
                <a:spLocks noChangeShapeType="1"/>
              </p:cNvSpPr>
              <p:nvPr/>
            </p:nvSpPr>
            <p:spPr bwMode="auto">
              <a:xfrm flipH="1">
                <a:off x="1376" y="1775"/>
                <a:ext cx="15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2" name="Line 171">
                <a:extLst>
                  <a:ext uri="{FF2B5EF4-FFF2-40B4-BE49-F238E27FC236}">
                    <a16:creationId xmlns:a16="http://schemas.microsoft.com/office/drawing/2014/main" id="{59575952-B994-9F0C-87A0-72503E661A87}"/>
                  </a:ext>
                </a:extLst>
              </p:cNvPr>
              <p:cNvSpPr>
                <a:spLocks noChangeShapeType="1"/>
              </p:cNvSpPr>
              <p:nvPr/>
            </p:nvSpPr>
            <p:spPr bwMode="auto">
              <a:xfrm>
                <a:off x="1533" y="1679"/>
                <a:ext cx="0" cy="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63" name="Group 180">
                <a:extLst>
                  <a:ext uri="{FF2B5EF4-FFF2-40B4-BE49-F238E27FC236}">
                    <a16:creationId xmlns:a16="http://schemas.microsoft.com/office/drawing/2014/main" id="{93B5C075-D838-EEAC-63E6-91D9974AA12B}"/>
                  </a:ext>
                </a:extLst>
              </p:cNvPr>
              <p:cNvGrpSpPr>
                <a:grpSpLocks/>
              </p:cNvGrpSpPr>
              <p:nvPr/>
            </p:nvGrpSpPr>
            <p:grpSpPr bwMode="auto">
              <a:xfrm>
                <a:off x="769" y="1484"/>
                <a:ext cx="636" cy="288"/>
                <a:chOff x="769" y="1484"/>
                <a:chExt cx="636" cy="288"/>
              </a:xfrm>
            </p:grpSpPr>
            <p:sp>
              <p:nvSpPr>
                <p:cNvPr id="48174" name="Line 172">
                  <a:extLst>
                    <a:ext uri="{FF2B5EF4-FFF2-40B4-BE49-F238E27FC236}">
                      <a16:creationId xmlns:a16="http://schemas.microsoft.com/office/drawing/2014/main" id="{64A2B573-6E23-A712-8230-41D5DF8761AB}"/>
                    </a:ext>
                  </a:extLst>
                </p:cNvPr>
                <p:cNvSpPr>
                  <a:spLocks noChangeShapeType="1"/>
                </p:cNvSpPr>
                <p:nvPr/>
              </p:nvSpPr>
              <p:spPr bwMode="auto">
                <a:xfrm>
                  <a:off x="771" y="1484"/>
                  <a:ext cx="59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5" name="Line 173">
                  <a:extLst>
                    <a:ext uri="{FF2B5EF4-FFF2-40B4-BE49-F238E27FC236}">
                      <a16:creationId xmlns:a16="http://schemas.microsoft.com/office/drawing/2014/main" id="{2E6F2BD8-19A8-8FA6-710F-0727A627E5BE}"/>
                    </a:ext>
                  </a:extLst>
                </p:cNvPr>
                <p:cNvSpPr>
                  <a:spLocks noChangeShapeType="1"/>
                </p:cNvSpPr>
                <p:nvPr/>
              </p:nvSpPr>
              <p:spPr bwMode="auto">
                <a:xfrm>
                  <a:off x="1369" y="1487"/>
                  <a:ext cx="0" cy="7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76" name="Group 177">
                  <a:extLst>
                    <a:ext uri="{FF2B5EF4-FFF2-40B4-BE49-F238E27FC236}">
                      <a16:creationId xmlns:a16="http://schemas.microsoft.com/office/drawing/2014/main" id="{AD5CE7F9-4E49-0ED2-8552-F36A2CB2A1F1}"/>
                    </a:ext>
                  </a:extLst>
                </p:cNvPr>
                <p:cNvGrpSpPr>
                  <a:grpSpLocks/>
                </p:cNvGrpSpPr>
                <p:nvPr/>
              </p:nvGrpSpPr>
              <p:grpSpPr bwMode="auto">
                <a:xfrm>
                  <a:off x="1335" y="1574"/>
                  <a:ext cx="70" cy="140"/>
                  <a:chOff x="1335" y="1574"/>
                  <a:chExt cx="70" cy="140"/>
                </a:xfrm>
              </p:grpSpPr>
              <p:sp>
                <p:nvSpPr>
                  <p:cNvPr id="48179" name="Line 174">
                    <a:extLst>
                      <a:ext uri="{FF2B5EF4-FFF2-40B4-BE49-F238E27FC236}">
                        <a16:creationId xmlns:a16="http://schemas.microsoft.com/office/drawing/2014/main" id="{ADD682C5-7C61-A34B-4B8A-9AAB9EAD7A7A}"/>
                      </a:ext>
                    </a:extLst>
                  </p:cNvPr>
                  <p:cNvSpPr>
                    <a:spLocks noChangeShapeType="1"/>
                  </p:cNvSpPr>
                  <p:nvPr/>
                </p:nvSpPr>
                <p:spPr bwMode="auto">
                  <a:xfrm flipH="1">
                    <a:off x="1335" y="1610"/>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0" name="Line 175">
                    <a:extLst>
                      <a:ext uri="{FF2B5EF4-FFF2-40B4-BE49-F238E27FC236}">
                        <a16:creationId xmlns:a16="http://schemas.microsoft.com/office/drawing/2014/main" id="{D44175D2-75D6-6C51-F3D0-B5941B78806E}"/>
                      </a:ext>
                    </a:extLst>
                  </p:cNvPr>
                  <p:cNvSpPr>
                    <a:spLocks noChangeShapeType="1"/>
                  </p:cNvSpPr>
                  <p:nvPr/>
                </p:nvSpPr>
                <p:spPr bwMode="auto">
                  <a:xfrm>
                    <a:off x="1337" y="1682"/>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1" name="Line 176">
                    <a:extLst>
                      <a:ext uri="{FF2B5EF4-FFF2-40B4-BE49-F238E27FC236}">
                        <a16:creationId xmlns:a16="http://schemas.microsoft.com/office/drawing/2014/main" id="{03BA61B7-CF7D-FC9A-BD6A-0001FD68927E}"/>
                      </a:ext>
                    </a:extLst>
                  </p:cNvPr>
                  <p:cNvSpPr>
                    <a:spLocks noChangeShapeType="1"/>
                  </p:cNvSpPr>
                  <p:nvPr/>
                </p:nvSpPr>
                <p:spPr bwMode="auto">
                  <a:xfrm>
                    <a:off x="1372" y="1574"/>
                    <a:ext cx="31"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77" name="Line 178">
                  <a:extLst>
                    <a:ext uri="{FF2B5EF4-FFF2-40B4-BE49-F238E27FC236}">
                      <a16:creationId xmlns:a16="http://schemas.microsoft.com/office/drawing/2014/main" id="{6D33652B-39E8-090B-33A4-E23615F624D6}"/>
                    </a:ext>
                  </a:extLst>
                </p:cNvPr>
                <p:cNvSpPr>
                  <a:spLocks noChangeShapeType="1"/>
                </p:cNvSpPr>
                <p:nvPr/>
              </p:nvSpPr>
              <p:spPr bwMode="auto">
                <a:xfrm flipV="1">
                  <a:off x="769" y="1487"/>
                  <a:ext cx="0" cy="8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8" name="Line 179">
                  <a:extLst>
                    <a:ext uri="{FF2B5EF4-FFF2-40B4-BE49-F238E27FC236}">
                      <a16:creationId xmlns:a16="http://schemas.microsoft.com/office/drawing/2014/main" id="{0705BD28-E10D-7AE4-4697-0E473B3FF56F}"/>
                    </a:ext>
                  </a:extLst>
                </p:cNvPr>
                <p:cNvSpPr>
                  <a:spLocks noChangeShapeType="1"/>
                </p:cNvSpPr>
                <p:nvPr/>
              </p:nvSpPr>
              <p:spPr bwMode="auto">
                <a:xfrm>
                  <a:off x="1370" y="1719"/>
                  <a:ext cx="0" cy="5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64" name="Line 181">
                <a:extLst>
                  <a:ext uri="{FF2B5EF4-FFF2-40B4-BE49-F238E27FC236}">
                    <a16:creationId xmlns:a16="http://schemas.microsoft.com/office/drawing/2014/main" id="{CEE9249B-B702-CA76-6660-228D7CF478C4}"/>
                  </a:ext>
                </a:extLst>
              </p:cNvPr>
              <p:cNvSpPr>
                <a:spLocks noChangeShapeType="1"/>
              </p:cNvSpPr>
              <p:nvPr/>
            </p:nvSpPr>
            <p:spPr bwMode="auto">
              <a:xfrm>
                <a:off x="926" y="1820"/>
                <a:ext cx="70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65" name="Group 190">
                <a:extLst>
                  <a:ext uri="{FF2B5EF4-FFF2-40B4-BE49-F238E27FC236}">
                    <a16:creationId xmlns:a16="http://schemas.microsoft.com/office/drawing/2014/main" id="{52FC3E57-0F0A-7468-752A-016A4BA39389}"/>
                  </a:ext>
                </a:extLst>
              </p:cNvPr>
              <p:cNvGrpSpPr>
                <a:grpSpLocks/>
              </p:cNvGrpSpPr>
              <p:nvPr/>
            </p:nvGrpSpPr>
            <p:grpSpPr bwMode="auto">
              <a:xfrm>
                <a:off x="673" y="1454"/>
                <a:ext cx="284" cy="361"/>
                <a:chOff x="673" y="1454"/>
                <a:chExt cx="284" cy="361"/>
              </a:xfrm>
            </p:grpSpPr>
            <p:sp>
              <p:nvSpPr>
                <p:cNvPr id="48166" name="Line 182">
                  <a:extLst>
                    <a:ext uri="{FF2B5EF4-FFF2-40B4-BE49-F238E27FC236}">
                      <a16:creationId xmlns:a16="http://schemas.microsoft.com/office/drawing/2014/main" id="{05E62E0D-633F-1573-01A1-7D026A9E8A3D}"/>
                    </a:ext>
                  </a:extLst>
                </p:cNvPr>
                <p:cNvSpPr>
                  <a:spLocks noChangeShapeType="1"/>
                </p:cNvSpPr>
                <p:nvPr/>
              </p:nvSpPr>
              <p:spPr bwMode="auto">
                <a:xfrm>
                  <a:off x="923" y="1458"/>
                  <a:ext cx="0" cy="11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67" name="Group 186">
                  <a:extLst>
                    <a:ext uri="{FF2B5EF4-FFF2-40B4-BE49-F238E27FC236}">
                      <a16:creationId xmlns:a16="http://schemas.microsoft.com/office/drawing/2014/main" id="{EBBB9BDE-F70B-6C5B-0891-71B91BF4A203}"/>
                    </a:ext>
                  </a:extLst>
                </p:cNvPr>
                <p:cNvGrpSpPr>
                  <a:grpSpLocks/>
                </p:cNvGrpSpPr>
                <p:nvPr/>
              </p:nvGrpSpPr>
              <p:grpSpPr bwMode="auto">
                <a:xfrm>
                  <a:off x="887" y="1577"/>
                  <a:ext cx="70" cy="140"/>
                  <a:chOff x="887" y="1577"/>
                  <a:chExt cx="70" cy="140"/>
                </a:xfrm>
              </p:grpSpPr>
              <p:sp>
                <p:nvSpPr>
                  <p:cNvPr id="48171" name="Line 183">
                    <a:extLst>
                      <a:ext uri="{FF2B5EF4-FFF2-40B4-BE49-F238E27FC236}">
                        <a16:creationId xmlns:a16="http://schemas.microsoft.com/office/drawing/2014/main" id="{D4D21415-9B23-FD91-2943-B044AE977DDF}"/>
                      </a:ext>
                    </a:extLst>
                  </p:cNvPr>
                  <p:cNvSpPr>
                    <a:spLocks noChangeShapeType="1"/>
                  </p:cNvSpPr>
                  <p:nvPr/>
                </p:nvSpPr>
                <p:spPr bwMode="auto">
                  <a:xfrm flipH="1">
                    <a:off x="887" y="1613"/>
                    <a:ext cx="70" cy="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2" name="Line 184">
                    <a:extLst>
                      <a:ext uri="{FF2B5EF4-FFF2-40B4-BE49-F238E27FC236}">
                        <a16:creationId xmlns:a16="http://schemas.microsoft.com/office/drawing/2014/main" id="{963C2280-EB61-E859-B195-0EF0A160B2F6}"/>
                      </a:ext>
                    </a:extLst>
                  </p:cNvPr>
                  <p:cNvSpPr>
                    <a:spLocks noChangeShapeType="1"/>
                  </p:cNvSpPr>
                  <p:nvPr/>
                </p:nvSpPr>
                <p:spPr bwMode="auto">
                  <a:xfrm>
                    <a:off x="890" y="1686"/>
                    <a:ext cx="30" cy="3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3" name="Line 185">
                    <a:extLst>
                      <a:ext uri="{FF2B5EF4-FFF2-40B4-BE49-F238E27FC236}">
                        <a16:creationId xmlns:a16="http://schemas.microsoft.com/office/drawing/2014/main" id="{C2E94BB5-FE56-6590-0F6A-AA3318A771FE}"/>
                      </a:ext>
                    </a:extLst>
                  </p:cNvPr>
                  <p:cNvSpPr>
                    <a:spLocks noChangeShapeType="1"/>
                  </p:cNvSpPr>
                  <p:nvPr/>
                </p:nvSpPr>
                <p:spPr bwMode="auto">
                  <a:xfrm>
                    <a:off x="925" y="1577"/>
                    <a:ext cx="30" cy="3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68" name="Line 187">
                  <a:extLst>
                    <a:ext uri="{FF2B5EF4-FFF2-40B4-BE49-F238E27FC236}">
                      <a16:creationId xmlns:a16="http://schemas.microsoft.com/office/drawing/2014/main" id="{60F61CBF-27D6-7D7E-7E26-C7110D671D64}"/>
                    </a:ext>
                  </a:extLst>
                </p:cNvPr>
                <p:cNvSpPr>
                  <a:spLocks noChangeShapeType="1"/>
                </p:cNvSpPr>
                <p:nvPr/>
              </p:nvSpPr>
              <p:spPr bwMode="auto">
                <a:xfrm>
                  <a:off x="675" y="1454"/>
                  <a:ext cx="245"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9" name="Line 188">
                  <a:extLst>
                    <a:ext uri="{FF2B5EF4-FFF2-40B4-BE49-F238E27FC236}">
                      <a16:creationId xmlns:a16="http://schemas.microsoft.com/office/drawing/2014/main" id="{B454D29D-0EE5-8609-2830-A7C47F21B630}"/>
                    </a:ext>
                  </a:extLst>
                </p:cNvPr>
                <p:cNvSpPr>
                  <a:spLocks noChangeShapeType="1"/>
                </p:cNvSpPr>
                <p:nvPr/>
              </p:nvSpPr>
              <p:spPr bwMode="auto">
                <a:xfrm flipV="1">
                  <a:off x="673" y="1457"/>
                  <a:ext cx="0" cy="11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0" name="Line 189">
                  <a:extLst>
                    <a:ext uri="{FF2B5EF4-FFF2-40B4-BE49-F238E27FC236}">
                      <a16:creationId xmlns:a16="http://schemas.microsoft.com/office/drawing/2014/main" id="{2F5428A4-D918-E57F-528C-51438BF5D9B4}"/>
                    </a:ext>
                  </a:extLst>
                </p:cNvPr>
                <p:cNvSpPr>
                  <a:spLocks noChangeShapeType="1"/>
                </p:cNvSpPr>
                <p:nvPr/>
              </p:nvSpPr>
              <p:spPr bwMode="auto">
                <a:xfrm>
                  <a:off x="925" y="1723"/>
                  <a:ext cx="0" cy="9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68B20A95-1C78-9E07-FE99-8E1E3AF5C89C}"/>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33</a:t>
            </a:fld>
            <a:endParaRPr lang="en-US" altLang="en-US" sz="900"/>
          </a:p>
        </p:txBody>
      </p:sp>
      <p:sp>
        <p:nvSpPr>
          <p:cNvPr id="54275" name="Rectangle 2">
            <a:extLst>
              <a:ext uri="{FF2B5EF4-FFF2-40B4-BE49-F238E27FC236}">
                <a16:creationId xmlns:a16="http://schemas.microsoft.com/office/drawing/2014/main" id="{10545208-434B-7429-E04D-1EC4EC1E5E5D}"/>
              </a:ext>
            </a:extLst>
          </p:cNvPr>
          <p:cNvSpPr>
            <a:spLocks noGrp="1" noChangeArrowheads="1"/>
          </p:cNvSpPr>
          <p:nvPr>
            <p:ph type="title"/>
          </p:nvPr>
        </p:nvSpPr>
        <p:spPr>
          <a:noFill/>
        </p:spPr>
        <p:txBody>
          <a:bodyPr/>
          <a:lstStyle/>
          <a:p>
            <a:r>
              <a:rPr lang="en-US" altLang="en-US"/>
              <a:t>Self Contained -</a:t>
            </a:r>
            <a:r>
              <a:rPr lang="en-US" altLang="en-US" sz="2800"/>
              <a:t> </a:t>
            </a:r>
            <a:r>
              <a:rPr lang="en-US" altLang="en-US" sz="2800" b="0"/>
              <a:t>A Base</a:t>
            </a:r>
          </a:p>
        </p:txBody>
      </p:sp>
      <p:sp>
        <p:nvSpPr>
          <p:cNvPr id="54276" name="Rectangle 3">
            <a:extLst>
              <a:ext uri="{FF2B5EF4-FFF2-40B4-BE49-F238E27FC236}">
                <a16:creationId xmlns:a16="http://schemas.microsoft.com/office/drawing/2014/main" id="{380A90DB-93AA-790C-5A5C-7BF685FDF45A}"/>
              </a:ext>
            </a:extLst>
          </p:cNvPr>
          <p:cNvSpPr>
            <a:spLocks noChangeArrowheads="1"/>
          </p:cNvSpPr>
          <p:nvPr/>
        </p:nvSpPr>
        <p:spPr bwMode="auto">
          <a:xfrm>
            <a:off x="993775" y="5597525"/>
            <a:ext cx="716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85750" indent="-285750">
              <a:lnSpc>
                <a:spcPct val="90000"/>
              </a:lnSpc>
              <a:spcBef>
                <a:spcPct val="40000"/>
              </a:spcBef>
              <a:buSzPct val="100000"/>
              <a:buChar char="•"/>
              <a:defRPr sz="2400" b="1">
                <a:solidFill>
                  <a:schemeClr val="tx1"/>
                </a:solidFill>
                <a:latin typeface="Arial" panose="020B0604020202020204" pitchFamily="34" charset="0"/>
              </a:defRPr>
            </a:lvl1pPr>
            <a:lvl2pPr marL="742950" indent="-285750">
              <a:lnSpc>
                <a:spcPct val="95000"/>
              </a:lnSpc>
              <a:spcBef>
                <a:spcPct val="40000"/>
              </a:spcBef>
              <a:buSzPct val="100000"/>
              <a:buChar char="–"/>
              <a:defRPr sz="2200" b="1">
                <a:solidFill>
                  <a:schemeClr val="tx1"/>
                </a:solidFill>
                <a:latin typeface="Arial" panose="020B0604020202020204" pitchFamily="34" charset="0"/>
              </a:defRPr>
            </a:lvl2pPr>
            <a:lvl3pPr marL="1143000" indent="-228600">
              <a:lnSpc>
                <a:spcPct val="95000"/>
              </a:lnSpc>
              <a:spcBef>
                <a:spcPct val="40000"/>
              </a:spcBef>
              <a:buSzPct val="100000"/>
              <a:buChar char="»"/>
              <a:defRPr sz="2000" b="1">
                <a:solidFill>
                  <a:schemeClr val="tx1"/>
                </a:solidFill>
                <a:latin typeface="Arial" panose="020B0604020202020204" pitchFamily="34" charset="0"/>
              </a:defRPr>
            </a:lvl3pPr>
            <a:lvl4pPr marL="1600200" indent="-228600">
              <a:lnSpc>
                <a:spcPct val="90000"/>
              </a:lnSpc>
              <a:spcBef>
                <a:spcPct val="35000"/>
              </a:spcBef>
              <a:buSzPct val="100000"/>
              <a:buChar char="•"/>
              <a:defRPr b="1">
                <a:solidFill>
                  <a:schemeClr val="tx1"/>
                </a:solidFill>
                <a:latin typeface="Arial" panose="020B0604020202020204" pitchFamily="34" charset="0"/>
              </a:defRPr>
            </a:lvl4pPr>
            <a:lvl5pPr marL="2057400" indent="-228600">
              <a:lnSpc>
                <a:spcPct val="90000"/>
              </a:lnSpc>
              <a:spcBef>
                <a:spcPct val="30000"/>
              </a:spcBef>
              <a:buSzPct val="10000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9pPr>
          </a:lstStyle>
          <a:p>
            <a:pPr>
              <a:buSzTx/>
            </a:pPr>
            <a:r>
              <a:rPr lang="en-US" altLang="en-US" sz="2000"/>
              <a:t>ANSI Forms looking from the front of the meter.</a:t>
            </a:r>
          </a:p>
        </p:txBody>
      </p:sp>
      <p:sp>
        <p:nvSpPr>
          <p:cNvPr id="54277" name="Rectangle 4">
            <a:extLst>
              <a:ext uri="{FF2B5EF4-FFF2-40B4-BE49-F238E27FC236}">
                <a16:creationId xmlns:a16="http://schemas.microsoft.com/office/drawing/2014/main" id="{9D2C033E-849C-43F4-8CC8-54755BAA2DB3}"/>
              </a:ext>
            </a:extLst>
          </p:cNvPr>
          <p:cNvSpPr>
            <a:spLocks noChangeArrowheads="1"/>
          </p:cNvSpPr>
          <p:nvPr/>
        </p:nvSpPr>
        <p:spPr bwMode="auto">
          <a:xfrm>
            <a:off x="1746250" y="39243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16A*</a:t>
            </a:r>
          </a:p>
        </p:txBody>
      </p:sp>
      <p:sp>
        <p:nvSpPr>
          <p:cNvPr id="54278" name="Rectangle 6">
            <a:extLst>
              <a:ext uri="{FF2B5EF4-FFF2-40B4-BE49-F238E27FC236}">
                <a16:creationId xmlns:a16="http://schemas.microsoft.com/office/drawing/2014/main" id="{944647B9-CE05-6838-EF8B-2F247D283546}"/>
              </a:ext>
            </a:extLst>
          </p:cNvPr>
          <p:cNvSpPr>
            <a:spLocks noChangeArrowheads="1"/>
          </p:cNvSpPr>
          <p:nvPr/>
        </p:nvSpPr>
        <p:spPr bwMode="auto">
          <a:xfrm>
            <a:off x="5334000" y="3924300"/>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13A*</a:t>
            </a:r>
          </a:p>
        </p:txBody>
      </p:sp>
      <p:sp>
        <p:nvSpPr>
          <p:cNvPr id="54279" name="Rectangle 10">
            <a:extLst>
              <a:ext uri="{FF2B5EF4-FFF2-40B4-BE49-F238E27FC236}">
                <a16:creationId xmlns:a16="http://schemas.microsoft.com/office/drawing/2014/main" id="{B36DE668-B14B-8D2C-9F01-0BF0976FBACF}"/>
              </a:ext>
            </a:extLst>
          </p:cNvPr>
          <p:cNvSpPr>
            <a:spLocks noChangeArrowheads="1"/>
          </p:cNvSpPr>
          <p:nvPr/>
        </p:nvSpPr>
        <p:spPr bwMode="auto">
          <a:xfrm>
            <a:off x="5503863" y="5476875"/>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54280" name="Rectangle 12">
            <a:extLst>
              <a:ext uri="{FF2B5EF4-FFF2-40B4-BE49-F238E27FC236}">
                <a16:creationId xmlns:a16="http://schemas.microsoft.com/office/drawing/2014/main" id="{CC8B165A-4BB9-681C-635D-D4DA6E38A6B2}"/>
              </a:ext>
            </a:extLst>
          </p:cNvPr>
          <p:cNvSpPr>
            <a:spLocks noChangeArrowheads="1"/>
          </p:cNvSpPr>
          <p:nvPr/>
        </p:nvSpPr>
        <p:spPr bwMode="auto">
          <a:xfrm>
            <a:off x="1760538" y="4391025"/>
            <a:ext cx="14097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 </a:t>
            </a:r>
          </a:p>
          <a:p>
            <a:pPr algn="ctr">
              <a:spcBef>
                <a:spcPct val="50000"/>
              </a:spcBef>
            </a:pPr>
            <a:r>
              <a:rPr lang="en-US" altLang="en-US" sz="1600" b="1"/>
              <a:t>4 wire, wye</a:t>
            </a:r>
          </a:p>
          <a:p>
            <a:pPr algn="ctr">
              <a:spcBef>
                <a:spcPct val="50000"/>
              </a:spcBef>
            </a:pPr>
            <a:r>
              <a:rPr lang="en-US" altLang="en-US" sz="1600" b="1"/>
              <a:t>4 wire, delta</a:t>
            </a:r>
          </a:p>
        </p:txBody>
      </p:sp>
      <p:sp>
        <p:nvSpPr>
          <p:cNvPr id="54281" name="Rectangle 14">
            <a:extLst>
              <a:ext uri="{FF2B5EF4-FFF2-40B4-BE49-F238E27FC236}">
                <a16:creationId xmlns:a16="http://schemas.microsoft.com/office/drawing/2014/main" id="{9A6F167B-614A-2699-6190-88EBFC3715AA}"/>
              </a:ext>
            </a:extLst>
          </p:cNvPr>
          <p:cNvSpPr>
            <a:spLocks noChangeArrowheads="1"/>
          </p:cNvSpPr>
          <p:nvPr/>
        </p:nvSpPr>
        <p:spPr bwMode="auto">
          <a:xfrm>
            <a:off x="5162550" y="4391025"/>
            <a:ext cx="18097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 Element, </a:t>
            </a:r>
          </a:p>
          <a:p>
            <a:pPr algn="ctr">
              <a:spcBef>
                <a:spcPct val="50000"/>
              </a:spcBef>
            </a:pPr>
            <a:r>
              <a:rPr lang="en-US" altLang="en-US" sz="1600" b="1"/>
              <a:t>3 wire, delta</a:t>
            </a:r>
          </a:p>
          <a:p>
            <a:pPr algn="ctr">
              <a:spcBef>
                <a:spcPct val="50000"/>
              </a:spcBef>
            </a:pPr>
            <a:r>
              <a:rPr lang="en-US" altLang="en-US" sz="1600" b="1"/>
              <a:t>3 wire, network</a:t>
            </a:r>
          </a:p>
        </p:txBody>
      </p:sp>
      <p:grpSp>
        <p:nvGrpSpPr>
          <p:cNvPr id="54282" name="Group 716">
            <a:extLst>
              <a:ext uri="{FF2B5EF4-FFF2-40B4-BE49-F238E27FC236}">
                <a16:creationId xmlns:a16="http://schemas.microsoft.com/office/drawing/2014/main" id="{10A145B8-627A-CEBC-B0AA-69B455642EB5}"/>
              </a:ext>
            </a:extLst>
          </p:cNvPr>
          <p:cNvGrpSpPr>
            <a:grpSpLocks/>
          </p:cNvGrpSpPr>
          <p:nvPr/>
        </p:nvGrpSpPr>
        <p:grpSpPr bwMode="auto">
          <a:xfrm>
            <a:off x="5048250" y="1382713"/>
            <a:ext cx="2036763" cy="2360612"/>
            <a:chOff x="3292" y="1003"/>
            <a:chExt cx="1283" cy="1487"/>
          </a:xfrm>
        </p:grpSpPr>
        <p:sp>
          <p:nvSpPr>
            <p:cNvPr id="54374" name="Arc 620">
              <a:extLst>
                <a:ext uri="{FF2B5EF4-FFF2-40B4-BE49-F238E27FC236}">
                  <a16:creationId xmlns:a16="http://schemas.microsoft.com/office/drawing/2014/main" id="{8089F9E1-153C-2947-085D-45B0BE2A8042}"/>
                </a:ext>
              </a:extLst>
            </p:cNvPr>
            <p:cNvSpPr>
              <a:spLocks/>
            </p:cNvSpPr>
            <p:nvPr/>
          </p:nvSpPr>
          <p:spPr bwMode="auto">
            <a:xfrm rot="10800000" flipV="1">
              <a:off x="3292" y="100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5" name="Arc 621">
              <a:extLst>
                <a:ext uri="{FF2B5EF4-FFF2-40B4-BE49-F238E27FC236}">
                  <a16:creationId xmlns:a16="http://schemas.microsoft.com/office/drawing/2014/main" id="{288820EF-CDD6-B821-7498-EC9D7614A910}"/>
                </a:ext>
              </a:extLst>
            </p:cNvPr>
            <p:cNvSpPr>
              <a:spLocks/>
            </p:cNvSpPr>
            <p:nvPr/>
          </p:nvSpPr>
          <p:spPr bwMode="auto">
            <a:xfrm rot="10800000" flipH="1" flipV="1">
              <a:off x="3925" y="100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6" name="Line 622">
              <a:extLst>
                <a:ext uri="{FF2B5EF4-FFF2-40B4-BE49-F238E27FC236}">
                  <a16:creationId xmlns:a16="http://schemas.microsoft.com/office/drawing/2014/main" id="{E0BE4D70-C107-05CA-0FAB-9C1AB2BF3CAA}"/>
                </a:ext>
              </a:extLst>
            </p:cNvPr>
            <p:cNvSpPr>
              <a:spLocks noChangeShapeType="1"/>
            </p:cNvSpPr>
            <p:nvPr/>
          </p:nvSpPr>
          <p:spPr bwMode="auto">
            <a:xfrm>
              <a:off x="3292" y="1654"/>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7" name="Line 623">
              <a:extLst>
                <a:ext uri="{FF2B5EF4-FFF2-40B4-BE49-F238E27FC236}">
                  <a16:creationId xmlns:a16="http://schemas.microsoft.com/office/drawing/2014/main" id="{8B7AA8B3-2334-0C2A-BFA0-FC0552FFF378}"/>
                </a:ext>
              </a:extLst>
            </p:cNvPr>
            <p:cNvSpPr>
              <a:spLocks noChangeShapeType="1"/>
            </p:cNvSpPr>
            <p:nvPr/>
          </p:nvSpPr>
          <p:spPr bwMode="auto">
            <a:xfrm>
              <a:off x="4573" y="1654"/>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8" name="Line 624">
              <a:extLst>
                <a:ext uri="{FF2B5EF4-FFF2-40B4-BE49-F238E27FC236}">
                  <a16:creationId xmlns:a16="http://schemas.microsoft.com/office/drawing/2014/main" id="{4AACD846-0749-F82A-A33C-AAEE9D119C05}"/>
                </a:ext>
              </a:extLst>
            </p:cNvPr>
            <p:cNvSpPr>
              <a:spLocks noChangeShapeType="1"/>
            </p:cNvSpPr>
            <p:nvPr/>
          </p:nvSpPr>
          <p:spPr bwMode="auto">
            <a:xfrm>
              <a:off x="3292" y="2490"/>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9" name="Oval 625">
              <a:extLst>
                <a:ext uri="{FF2B5EF4-FFF2-40B4-BE49-F238E27FC236}">
                  <a16:creationId xmlns:a16="http://schemas.microsoft.com/office/drawing/2014/main" id="{80754090-60A9-04CB-84FB-2D9E38A8DF6E}"/>
                </a:ext>
              </a:extLst>
            </p:cNvPr>
            <p:cNvSpPr>
              <a:spLocks noChangeArrowheads="1"/>
            </p:cNvSpPr>
            <p:nvPr/>
          </p:nvSpPr>
          <p:spPr bwMode="auto">
            <a:xfrm>
              <a:off x="3358"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0" name="Oval 626">
              <a:extLst>
                <a:ext uri="{FF2B5EF4-FFF2-40B4-BE49-F238E27FC236}">
                  <a16:creationId xmlns:a16="http://schemas.microsoft.com/office/drawing/2014/main" id="{2017A9C4-CC47-76C5-EB75-AF39C56F4A27}"/>
                </a:ext>
              </a:extLst>
            </p:cNvPr>
            <p:cNvSpPr>
              <a:spLocks noChangeArrowheads="1"/>
            </p:cNvSpPr>
            <p:nvPr/>
          </p:nvSpPr>
          <p:spPr bwMode="auto">
            <a:xfrm>
              <a:off x="3510"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1" name="Oval 627">
              <a:extLst>
                <a:ext uri="{FF2B5EF4-FFF2-40B4-BE49-F238E27FC236}">
                  <a16:creationId xmlns:a16="http://schemas.microsoft.com/office/drawing/2014/main" id="{73C47288-EABB-72CB-3309-1ED91054FFAF}"/>
                </a:ext>
              </a:extLst>
            </p:cNvPr>
            <p:cNvSpPr>
              <a:spLocks noChangeArrowheads="1"/>
            </p:cNvSpPr>
            <p:nvPr/>
          </p:nvSpPr>
          <p:spPr bwMode="auto">
            <a:xfrm>
              <a:off x="3662"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2" name="Oval 628">
              <a:extLst>
                <a:ext uri="{FF2B5EF4-FFF2-40B4-BE49-F238E27FC236}">
                  <a16:creationId xmlns:a16="http://schemas.microsoft.com/office/drawing/2014/main" id="{1ADA2CE9-4C48-0929-9215-41F5D7EDA2EA}"/>
                </a:ext>
              </a:extLst>
            </p:cNvPr>
            <p:cNvSpPr>
              <a:spLocks noChangeArrowheads="1"/>
            </p:cNvSpPr>
            <p:nvPr/>
          </p:nvSpPr>
          <p:spPr bwMode="auto">
            <a:xfrm>
              <a:off x="3814"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3" name="Oval 629">
              <a:extLst>
                <a:ext uri="{FF2B5EF4-FFF2-40B4-BE49-F238E27FC236}">
                  <a16:creationId xmlns:a16="http://schemas.microsoft.com/office/drawing/2014/main" id="{B320F168-C0F8-6788-DCB0-080E79F00EA7}"/>
                </a:ext>
              </a:extLst>
            </p:cNvPr>
            <p:cNvSpPr>
              <a:spLocks noChangeArrowheads="1"/>
            </p:cNvSpPr>
            <p:nvPr/>
          </p:nvSpPr>
          <p:spPr bwMode="auto">
            <a:xfrm>
              <a:off x="3966"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4" name="Oval 630">
              <a:extLst>
                <a:ext uri="{FF2B5EF4-FFF2-40B4-BE49-F238E27FC236}">
                  <a16:creationId xmlns:a16="http://schemas.microsoft.com/office/drawing/2014/main" id="{9BCD0F21-402D-8CD5-3ECD-1E8C8ED67B1A}"/>
                </a:ext>
              </a:extLst>
            </p:cNvPr>
            <p:cNvSpPr>
              <a:spLocks noChangeArrowheads="1"/>
            </p:cNvSpPr>
            <p:nvPr/>
          </p:nvSpPr>
          <p:spPr bwMode="auto">
            <a:xfrm>
              <a:off x="4118"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5" name="Oval 631">
              <a:extLst>
                <a:ext uri="{FF2B5EF4-FFF2-40B4-BE49-F238E27FC236}">
                  <a16:creationId xmlns:a16="http://schemas.microsoft.com/office/drawing/2014/main" id="{7F0F86E9-02AD-E03B-C09B-5DDE8664AA52}"/>
                </a:ext>
              </a:extLst>
            </p:cNvPr>
            <p:cNvSpPr>
              <a:spLocks noChangeArrowheads="1"/>
            </p:cNvSpPr>
            <p:nvPr/>
          </p:nvSpPr>
          <p:spPr bwMode="auto">
            <a:xfrm>
              <a:off x="4270"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6" name="Oval 632">
              <a:extLst>
                <a:ext uri="{FF2B5EF4-FFF2-40B4-BE49-F238E27FC236}">
                  <a16:creationId xmlns:a16="http://schemas.microsoft.com/office/drawing/2014/main" id="{D1EF9D98-A3A5-8CF8-5D13-95A0B3EB142E}"/>
                </a:ext>
              </a:extLst>
            </p:cNvPr>
            <p:cNvSpPr>
              <a:spLocks noChangeArrowheads="1"/>
            </p:cNvSpPr>
            <p:nvPr/>
          </p:nvSpPr>
          <p:spPr bwMode="auto">
            <a:xfrm>
              <a:off x="4423"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7" name="Oval 633">
              <a:extLst>
                <a:ext uri="{FF2B5EF4-FFF2-40B4-BE49-F238E27FC236}">
                  <a16:creationId xmlns:a16="http://schemas.microsoft.com/office/drawing/2014/main" id="{D8EDE3EE-A64B-9642-2DF6-10A5DDBC6A0C}"/>
                </a:ext>
              </a:extLst>
            </p:cNvPr>
            <p:cNvSpPr>
              <a:spLocks noChangeArrowheads="1"/>
            </p:cNvSpPr>
            <p:nvPr/>
          </p:nvSpPr>
          <p:spPr bwMode="auto">
            <a:xfrm>
              <a:off x="3451" y="229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8" name="Oval 635">
              <a:extLst>
                <a:ext uri="{FF2B5EF4-FFF2-40B4-BE49-F238E27FC236}">
                  <a16:creationId xmlns:a16="http://schemas.microsoft.com/office/drawing/2014/main" id="{E1625D74-141B-F007-39F6-57B3004D71EE}"/>
                </a:ext>
              </a:extLst>
            </p:cNvPr>
            <p:cNvSpPr>
              <a:spLocks noChangeArrowheads="1"/>
            </p:cNvSpPr>
            <p:nvPr/>
          </p:nvSpPr>
          <p:spPr bwMode="auto">
            <a:xfrm>
              <a:off x="3755" y="229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89" name="Oval 637">
              <a:extLst>
                <a:ext uri="{FF2B5EF4-FFF2-40B4-BE49-F238E27FC236}">
                  <a16:creationId xmlns:a16="http://schemas.microsoft.com/office/drawing/2014/main" id="{8B6877C9-408C-6A87-08D4-A5F6C99A5AC8}"/>
                </a:ext>
              </a:extLst>
            </p:cNvPr>
            <p:cNvSpPr>
              <a:spLocks noChangeArrowheads="1"/>
            </p:cNvSpPr>
            <p:nvPr/>
          </p:nvSpPr>
          <p:spPr bwMode="auto">
            <a:xfrm>
              <a:off x="4059" y="229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90" name="Oval 638">
              <a:extLst>
                <a:ext uri="{FF2B5EF4-FFF2-40B4-BE49-F238E27FC236}">
                  <a16:creationId xmlns:a16="http://schemas.microsoft.com/office/drawing/2014/main" id="{E6CD76AE-51FF-7B87-7F3C-764BCEB3FB50}"/>
                </a:ext>
              </a:extLst>
            </p:cNvPr>
            <p:cNvSpPr>
              <a:spLocks noChangeArrowheads="1"/>
            </p:cNvSpPr>
            <p:nvPr/>
          </p:nvSpPr>
          <p:spPr bwMode="auto">
            <a:xfrm>
              <a:off x="4211" y="229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91" name="Oval 639">
              <a:extLst>
                <a:ext uri="{FF2B5EF4-FFF2-40B4-BE49-F238E27FC236}">
                  <a16:creationId xmlns:a16="http://schemas.microsoft.com/office/drawing/2014/main" id="{9BDD51E7-3914-B475-9B80-73346B423555}"/>
                </a:ext>
              </a:extLst>
            </p:cNvPr>
            <p:cNvSpPr>
              <a:spLocks noChangeArrowheads="1"/>
            </p:cNvSpPr>
            <p:nvPr/>
          </p:nvSpPr>
          <p:spPr bwMode="auto">
            <a:xfrm>
              <a:off x="4363" y="2293"/>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92" name="Line 640">
              <a:extLst>
                <a:ext uri="{FF2B5EF4-FFF2-40B4-BE49-F238E27FC236}">
                  <a16:creationId xmlns:a16="http://schemas.microsoft.com/office/drawing/2014/main" id="{F6831D7F-62FC-94D9-73F8-A6B2D7F86D98}"/>
                </a:ext>
              </a:extLst>
            </p:cNvPr>
            <p:cNvSpPr>
              <a:spLocks noChangeShapeType="1"/>
            </p:cNvSpPr>
            <p:nvPr/>
          </p:nvSpPr>
          <p:spPr bwMode="auto">
            <a:xfrm flipH="1" flipV="1">
              <a:off x="3406" y="1332"/>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93" name="Line 641">
              <a:extLst>
                <a:ext uri="{FF2B5EF4-FFF2-40B4-BE49-F238E27FC236}">
                  <a16:creationId xmlns:a16="http://schemas.microsoft.com/office/drawing/2014/main" id="{E9C692FE-D1E5-169A-9F9B-FCC79D44E937}"/>
                </a:ext>
              </a:extLst>
            </p:cNvPr>
            <p:cNvSpPr>
              <a:spLocks noChangeShapeType="1"/>
            </p:cNvSpPr>
            <p:nvPr/>
          </p:nvSpPr>
          <p:spPr bwMode="auto">
            <a:xfrm>
              <a:off x="3403" y="1332"/>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94" name="Line 642">
              <a:extLst>
                <a:ext uri="{FF2B5EF4-FFF2-40B4-BE49-F238E27FC236}">
                  <a16:creationId xmlns:a16="http://schemas.microsoft.com/office/drawing/2014/main" id="{B12A16F4-7818-5B99-D3DA-E2DC4806A3BA}"/>
                </a:ext>
              </a:extLst>
            </p:cNvPr>
            <p:cNvSpPr>
              <a:spLocks noChangeShapeType="1"/>
            </p:cNvSpPr>
            <p:nvPr/>
          </p:nvSpPr>
          <p:spPr bwMode="auto">
            <a:xfrm>
              <a:off x="4164" y="1333"/>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95" name="Line 643">
              <a:extLst>
                <a:ext uri="{FF2B5EF4-FFF2-40B4-BE49-F238E27FC236}">
                  <a16:creationId xmlns:a16="http://schemas.microsoft.com/office/drawing/2014/main" id="{AFC37360-BD02-B706-530A-0E2A0929C4ED}"/>
                </a:ext>
              </a:extLst>
            </p:cNvPr>
            <p:cNvSpPr>
              <a:spLocks noChangeShapeType="1"/>
            </p:cNvSpPr>
            <p:nvPr/>
          </p:nvSpPr>
          <p:spPr bwMode="auto">
            <a:xfrm flipV="1">
              <a:off x="4469" y="1334"/>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96" name="Group 644">
              <a:extLst>
                <a:ext uri="{FF2B5EF4-FFF2-40B4-BE49-F238E27FC236}">
                  <a16:creationId xmlns:a16="http://schemas.microsoft.com/office/drawing/2014/main" id="{596BBFAD-7365-1D09-15EE-8637E6F6EF5D}"/>
                </a:ext>
              </a:extLst>
            </p:cNvPr>
            <p:cNvGrpSpPr>
              <a:grpSpLocks/>
            </p:cNvGrpSpPr>
            <p:nvPr/>
          </p:nvGrpSpPr>
          <p:grpSpPr bwMode="auto">
            <a:xfrm>
              <a:off x="3706" y="1749"/>
              <a:ext cx="527" cy="167"/>
              <a:chOff x="1914" y="1781"/>
              <a:chExt cx="527" cy="167"/>
            </a:xfrm>
          </p:grpSpPr>
          <p:grpSp>
            <p:nvGrpSpPr>
              <p:cNvPr id="54429" name="Group 645">
                <a:extLst>
                  <a:ext uri="{FF2B5EF4-FFF2-40B4-BE49-F238E27FC236}">
                    <a16:creationId xmlns:a16="http://schemas.microsoft.com/office/drawing/2014/main" id="{0B34B80C-893E-3427-13E6-C672061ADE74}"/>
                  </a:ext>
                </a:extLst>
              </p:cNvPr>
              <p:cNvGrpSpPr>
                <a:grpSpLocks/>
              </p:cNvGrpSpPr>
              <p:nvPr/>
            </p:nvGrpSpPr>
            <p:grpSpPr bwMode="auto">
              <a:xfrm>
                <a:off x="2039" y="1781"/>
                <a:ext cx="218" cy="105"/>
                <a:chOff x="2061" y="1800"/>
                <a:chExt cx="146" cy="70"/>
              </a:xfrm>
            </p:grpSpPr>
            <p:sp>
              <p:nvSpPr>
                <p:cNvPr id="54438" name="Line 646">
                  <a:extLst>
                    <a:ext uri="{FF2B5EF4-FFF2-40B4-BE49-F238E27FC236}">
                      <a16:creationId xmlns:a16="http://schemas.microsoft.com/office/drawing/2014/main" id="{1823BC48-13E4-B688-845A-8EB82AFD58E1}"/>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39" name="Line 647">
                  <a:extLst>
                    <a:ext uri="{FF2B5EF4-FFF2-40B4-BE49-F238E27FC236}">
                      <a16:creationId xmlns:a16="http://schemas.microsoft.com/office/drawing/2014/main" id="{43F3F231-715C-BE7F-99B4-CF99EB03EE43}"/>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40" name="Line 648">
                  <a:extLst>
                    <a:ext uri="{FF2B5EF4-FFF2-40B4-BE49-F238E27FC236}">
                      <a16:creationId xmlns:a16="http://schemas.microsoft.com/office/drawing/2014/main" id="{BCE93FB5-9700-9605-4955-C34929064D7E}"/>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430" name="Line 649">
                <a:extLst>
                  <a:ext uri="{FF2B5EF4-FFF2-40B4-BE49-F238E27FC236}">
                    <a16:creationId xmlns:a16="http://schemas.microsoft.com/office/drawing/2014/main" id="{9B7AF0DC-B1FB-6128-85B4-DDA7D82ACC24}"/>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431" name="Group 650">
                <a:extLst>
                  <a:ext uri="{FF2B5EF4-FFF2-40B4-BE49-F238E27FC236}">
                    <a16:creationId xmlns:a16="http://schemas.microsoft.com/office/drawing/2014/main" id="{D7917CE2-B20F-4EB5-163C-64EFD821B846}"/>
                  </a:ext>
                </a:extLst>
              </p:cNvPr>
              <p:cNvGrpSpPr>
                <a:grpSpLocks/>
              </p:cNvGrpSpPr>
              <p:nvPr/>
            </p:nvGrpSpPr>
            <p:grpSpPr bwMode="auto">
              <a:xfrm>
                <a:off x="2041" y="1839"/>
                <a:ext cx="214" cy="109"/>
                <a:chOff x="2055" y="1859"/>
                <a:chExt cx="143" cy="73"/>
              </a:xfrm>
            </p:grpSpPr>
            <p:sp>
              <p:nvSpPr>
                <p:cNvPr id="54435" name="Line 651">
                  <a:extLst>
                    <a:ext uri="{FF2B5EF4-FFF2-40B4-BE49-F238E27FC236}">
                      <a16:creationId xmlns:a16="http://schemas.microsoft.com/office/drawing/2014/main" id="{C4E4BF47-8DC6-7738-B52A-F367344D8E67}"/>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36" name="Line 652">
                  <a:extLst>
                    <a:ext uri="{FF2B5EF4-FFF2-40B4-BE49-F238E27FC236}">
                      <a16:creationId xmlns:a16="http://schemas.microsoft.com/office/drawing/2014/main" id="{DA167F33-9D22-2E68-D3A4-8E5B56D3D6B8}"/>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37" name="Line 653">
                  <a:extLst>
                    <a:ext uri="{FF2B5EF4-FFF2-40B4-BE49-F238E27FC236}">
                      <a16:creationId xmlns:a16="http://schemas.microsoft.com/office/drawing/2014/main" id="{30119502-FACB-634E-8B64-F2E4601A9D69}"/>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432" name="Line 654">
                <a:extLst>
                  <a:ext uri="{FF2B5EF4-FFF2-40B4-BE49-F238E27FC236}">
                    <a16:creationId xmlns:a16="http://schemas.microsoft.com/office/drawing/2014/main" id="{8E560A86-6833-F889-787D-7453F4FB3AAA}"/>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33" name="Line 655">
                <a:extLst>
                  <a:ext uri="{FF2B5EF4-FFF2-40B4-BE49-F238E27FC236}">
                    <a16:creationId xmlns:a16="http://schemas.microsoft.com/office/drawing/2014/main" id="{F590D7A0-CA85-4D7C-852D-264DF2987A01}"/>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34" name="Line 656">
                <a:extLst>
                  <a:ext uri="{FF2B5EF4-FFF2-40B4-BE49-F238E27FC236}">
                    <a16:creationId xmlns:a16="http://schemas.microsoft.com/office/drawing/2014/main" id="{4F4F5EEF-C525-172E-BC68-A4520859D44F}"/>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97" name="Group 657">
              <a:extLst>
                <a:ext uri="{FF2B5EF4-FFF2-40B4-BE49-F238E27FC236}">
                  <a16:creationId xmlns:a16="http://schemas.microsoft.com/office/drawing/2014/main" id="{5A10F873-378B-2C20-FBA0-017DE5D7B93C}"/>
                </a:ext>
              </a:extLst>
            </p:cNvPr>
            <p:cNvGrpSpPr>
              <a:grpSpLocks/>
            </p:cNvGrpSpPr>
            <p:nvPr/>
          </p:nvGrpSpPr>
          <p:grpSpPr bwMode="auto">
            <a:xfrm>
              <a:off x="3639" y="1283"/>
              <a:ext cx="594" cy="167"/>
              <a:chOff x="1847" y="1315"/>
              <a:chExt cx="594" cy="167"/>
            </a:xfrm>
          </p:grpSpPr>
          <p:grpSp>
            <p:nvGrpSpPr>
              <p:cNvPr id="54417" name="Group 658">
                <a:extLst>
                  <a:ext uri="{FF2B5EF4-FFF2-40B4-BE49-F238E27FC236}">
                    <a16:creationId xmlns:a16="http://schemas.microsoft.com/office/drawing/2014/main" id="{592185F2-F46B-165A-FA42-DC4A305CABAE}"/>
                  </a:ext>
                </a:extLst>
              </p:cNvPr>
              <p:cNvGrpSpPr>
                <a:grpSpLocks/>
              </p:cNvGrpSpPr>
              <p:nvPr/>
            </p:nvGrpSpPr>
            <p:grpSpPr bwMode="auto">
              <a:xfrm>
                <a:off x="2039" y="1315"/>
                <a:ext cx="218" cy="105"/>
                <a:chOff x="2061" y="1800"/>
                <a:chExt cx="146" cy="70"/>
              </a:xfrm>
            </p:grpSpPr>
            <p:sp>
              <p:nvSpPr>
                <p:cNvPr id="54426" name="Line 659">
                  <a:extLst>
                    <a:ext uri="{FF2B5EF4-FFF2-40B4-BE49-F238E27FC236}">
                      <a16:creationId xmlns:a16="http://schemas.microsoft.com/office/drawing/2014/main" id="{40C1600B-B632-7F90-E05A-5894ED10B078}"/>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27" name="Line 660">
                  <a:extLst>
                    <a:ext uri="{FF2B5EF4-FFF2-40B4-BE49-F238E27FC236}">
                      <a16:creationId xmlns:a16="http://schemas.microsoft.com/office/drawing/2014/main" id="{35A66DAE-E089-6D02-20D6-98A2A0DB8F18}"/>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28" name="Line 661">
                  <a:extLst>
                    <a:ext uri="{FF2B5EF4-FFF2-40B4-BE49-F238E27FC236}">
                      <a16:creationId xmlns:a16="http://schemas.microsoft.com/office/drawing/2014/main" id="{FCD684EC-D1D1-E014-29D3-26FE387E3001}"/>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418" name="Line 662">
                <a:extLst>
                  <a:ext uri="{FF2B5EF4-FFF2-40B4-BE49-F238E27FC236}">
                    <a16:creationId xmlns:a16="http://schemas.microsoft.com/office/drawing/2014/main" id="{8A4B0A74-2179-F9CB-BAE2-4704C18DF1B3}"/>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419" name="Group 663">
                <a:extLst>
                  <a:ext uri="{FF2B5EF4-FFF2-40B4-BE49-F238E27FC236}">
                    <a16:creationId xmlns:a16="http://schemas.microsoft.com/office/drawing/2014/main" id="{5D3D29A1-6A49-1E21-26D8-62E16A2DF365}"/>
                  </a:ext>
                </a:extLst>
              </p:cNvPr>
              <p:cNvGrpSpPr>
                <a:grpSpLocks/>
              </p:cNvGrpSpPr>
              <p:nvPr/>
            </p:nvGrpSpPr>
            <p:grpSpPr bwMode="auto">
              <a:xfrm>
                <a:off x="2041" y="1373"/>
                <a:ext cx="214" cy="109"/>
                <a:chOff x="2055" y="1859"/>
                <a:chExt cx="143" cy="73"/>
              </a:xfrm>
            </p:grpSpPr>
            <p:sp>
              <p:nvSpPr>
                <p:cNvPr id="54423" name="Line 664">
                  <a:extLst>
                    <a:ext uri="{FF2B5EF4-FFF2-40B4-BE49-F238E27FC236}">
                      <a16:creationId xmlns:a16="http://schemas.microsoft.com/office/drawing/2014/main" id="{319F3DC4-82B5-58B1-87DC-51306384E61D}"/>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24" name="Line 665">
                  <a:extLst>
                    <a:ext uri="{FF2B5EF4-FFF2-40B4-BE49-F238E27FC236}">
                      <a16:creationId xmlns:a16="http://schemas.microsoft.com/office/drawing/2014/main" id="{3356BFD1-5E51-3CAE-919E-A1437469125E}"/>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25" name="Line 666">
                  <a:extLst>
                    <a:ext uri="{FF2B5EF4-FFF2-40B4-BE49-F238E27FC236}">
                      <a16:creationId xmlns:a16="http://schemas.microsoft.com/office/drawing/2014/main" id="{43E52F9A-ADB4-1F32-CBD7-69275891CAAB}"/>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420" name="Line 667">
                <a:extLst>
                  <a:ext uri="{FF2B5EF4-FFF2-40B4-BE49-F238E27FC236}">
                    <a16:creationId xmlns:a16="http://schemas.microsoft.com/office/drawing/2014/main" id="{F7E4F0F8-52B4-644B-EC18-A1D0980DEFE7}"/>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21" name="Line 668">
                <a:extLst>
                  <a:ext uri="{FF2B5EF4-FFF2-40B4-BE49-F238E27FC236}">
                    <a16:creationId xmlns:a16="http://schemas.microsoft.com/office/drawing/2014/main" id="{417D1CA6-4C81-BE35-47FF-EF9011F0FFF4}"/>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22" name="Line 669">
                <a:extLst>
                  <a:ext uri="{FF2B5EF4-FFF2-40B4-BE49-F238E27FC236}">
                    <a16:creationId xmlns:a16="http://schemas.microsoft.com/office/drawing/2014/main" id="{210CDC36-796F-0857-4890-9249E8B682FC}"/>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98" name="Line 683">
              <a:extLst>
                <a:ext uri="{FF2B5EF4-FFF2-40B4-BE49-F238E27FC236}">
                  <a16:creationId xmlns:a16="http://schemas.microsoft.com/office/drawing/2014/main" id="{17EAA8EE-490B-82CD-19C7-4517A4E7B3FC}"/>
                </a:ext>
              </a:extLst>
            </p:cNvPr>
            <p:cNvSpPr>
              <a:spLocks noChangeShapeType="1"/>
            </p:cNvSpPr>
            <p:nvPr/>
          </p:nvSpPr>
          <p:spPr bwMode="auto">
            <a:xfrm flipV="1">
              <a:off x="3555" y="1563"/>
              <a:ext cx="4"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99" name="Line 684">
              <a:extLst>
                <a:ext uri="{FF2B5EF4-FFF2-40B4-BE49-F238E27FC236}">
                  <a16:creationId xmlns:a16="http://schemas.microsoft.com/office/drawing/2014/main" id="{66C93E52-D559-AB58-CAA4-E5D436074D9B}"/>
                </a:ext>
              </a:extLst>
            </p:cNvPr>
            <p:cNvSpPr>
              <a:spLocks noChangeShapeType="1"/>
            </p:cNvSpPr>
            <p:nvPr/>
          </p:nvSpPr>
          <p:spPr bwMode="auto">
            <a:xfrm flipV="1">
              <a:off x="3706" y="1799"/>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0" name="Line 685">
              <a:extLst>
                <a:ext uri="{FF2B5EF4-FFF2-40B4-BE49-F238E27FC236}">
                  <a16:creationId xmlns:a16="http://schemas.microsoft.com/office/drawing/2014/main" id="{FA03E940-DEEF-95F6-CD93-F62D96D7647C}"/>
                </a:ext>
              </a:extLst>
            </p:cNvPr>
            <p:cNvSpPr>
              <a:spLocks noChangeShapeType="1"/>
            </p:cNvSpPr>
            <p:nvPr/>
          </p:nvSpPr>
          <p:spPr bwMode="auto">
            <a:xfrm flipV="1">
              <a:off x="3480" y="1402"/>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1" name="Line 686">
              <a:extLst>
                <a:ext uri="{FF2B5EF4-FFF2-40B4-BE49-F238E27FC236}">
                  <a16:creationId xmlns:a16="http://schemas.microsoft.com/office/drawing/2014/main" id="{413D6C4A-F502-5FAE-F7DC-F2139DF0AA40}"/>
                </a:ext>
              </a:extLst>
            </p:cNvPr>
            <p:cNvSpPr>
              <a:spLocks noChangeShapeType="1"/>
            </p:cNvSpPr>
            <p:nvPr/>
          </p:nvSpPr>
          <p:spPr bwMode="auto">
            <a:xfrm flipH="1">
              <a:off x="3478" y="1400"/>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2" name="Line 688">
              <a:extLst>
                <a:ext uri="{FF2B5EF4-FFF2-40B4-BE49-F238E27FC236}">
                  <a16:creationId xmlns:a16="http://schemas.microsoft.com/office/drawing/2014/main" id="{FF39F914-CDEC-BDF9-FEFB-B82958DEC88B}"/>
                </a:ext>
              </a:extLst>
            </p:cNvPr>
            <p:cNvSpPr>
              <a:spLocks noChangeShapeType="1"/>
            </p:cNvSpPr>
            <p:nvPr/>
          </p:nvSpPr>
          <p:spPr bwMode="auto">
            <a:xfrm flipV="1">
              <a:off x="3782" y="1866"/>
              <a:ext cx="0" cy="42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3" name="Line 689">
              <a:extLst>
                <a:ext uri="{FF2B5EF4-FFF2-40B4-BE49-F238E27FC236}">
                  <a16:creationId xmlns:a16="http://schemas.microsoft.com/office/drawing/2014/main" id="{E429A0CD-364F-BC3D-94C9-8FF534439CCA}"/>
                </a:ext>
              </a:extLst>
            </p:cNvPr>
            <p:cNvSpPr>
              <a:spLocks noChangeShapeType="1"/>
            </p:cNvSpPr>
            <p:nvPr/>
          </p:nvSpPr>
          <p:spPr bwMode="auto">
            <a:xfrm flipV="1">
              <a:off x="4315" y="1561"/>
              <a:ext cx="2"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4" name="Line 690">
              <a:extLst>
                <a:ext uri="{FF2B5EF4-FFF2-40B4-BE49-F238E27FC236}">
                  <a16:creationId xmlns:a16="http://schemas.microsoft.com/office/drawing/2014/main" id="{37DD1006-7972-8526-979A-DEAFF8A9D23E}"/>
                </a:ext>
              </a:extLst>
            </p:cNvPr>
            <p:cNvSpPr>
              <a:spLocks noChangeShapeType="1"/>
            </p:cNvSpPr>
            <p:nvPr/>
          </p:nvSpPr>
          <p:spPr bwMode="auto">
            <a:xfrm flipV="1">
              <a:off x="4164" y="1799"/>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5" name="Line 691">
              <a:extLst>
                <a:ext uri="{FF2B5EF4-FFF2-40B4-BE49-F238E27FC236}">
                  <a16:creationId xmlns:a16="http://schemas.microsoft.com/office/drawing/2014/main" id="{8CC52CC5-1487-75E3-50FC-D3EC715CD5A7}"/>
                </a:ext>
              </a:extLst>
            </p:cNvPr>
            <p:cNvSpPr>
              <a:spLocks noChangeShapeType="1"/>
            </p:cNvSpPr>
            <p:nvPr/>
          </p:nvSpPr>
          <p:spPr bwMode="auto">
            <a:xfrm flipV="1">
              <a:off x="4236" y="1400"/>
              <a:ext cx="0" cy="606"/>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6" name="Line 692">
              <a:extLst>
                <a:ext uri="{FF2B5EF4-FFF2-40B4-BE49-F238E27FC236}">
                  <a16:creationId xmlns:a16="http://schemas.microsoft.com/office/drawing/2014/main" id="{76481C66-CFFF-A4AA-55B5-B8B7FEDFD109}"/>
                </a:ext>
              </a:extLst>
            </p:cNvPr>
            <p:cNvSpPr>
              <a:spLocks noChangeShapeType="1"/>
            </p:cNvSpPr>
            <p:nvPr/>
          </p:nvSpPr>
          <p:spPr bwMode="auto">
            <a:xfrm>
              <a:off x="3557" y="1566"/>
              <a:ext cx="757"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7" name="Line 698">
              <a:extLst>
                <a:ext uri="{FF2B5EF4-FFF2-40B4-BE49-F238E27FC236}">
                  <a16:creationId xmlns:a16="http://schemas.microsoft.com/office/drawing/2014/main" id="{4AB2EED8-F493-80B9-493F-936174CD3BB9}"/>
                </a:ext>
              </a:extLst>
            </p:cNvPr>
            <p:cNvSpPr>
              <a:spLocks noChangeShapeType="1"/>
            </p:cNvSpPr>
            <p:nvPr/>
          </p:nvSpPr>
          <p:spPr bwMode="auto">
            <a:xfrm flipH="1">
              <a:off x="4234" y="2008"/>
              <a:ext cx="75"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8" name="Line 699">
              <a:extLst>
                <a:ext uri="{FF2B5EF4-FFF2-40B4-BE49-F238E27FC236}">
                  <a16:creationId xmlns:a16="http://schemas.microsoft.com/office/drawing/2014/main" id="{F0BF105E-83EB-D53C-3228-83272D03317B}"/>
                </a:ext>
              </a:extLst>
            </p:cNvPr>
            <p:cNvSpPr>
              <a:spLocks noChangeShapeType="1"/>
            </p:cNvSpPr>
            <p:nvPr/>
          </p:nvSpPr>
          <p:spPr bwMode="auto">
            <a:xfrm flipV="1">
              <a:off x="3445" y="2316"/>
              <a:ext cx="39" cy="4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09" name="Line 701">
              <a:extLst>
                <a:ext uri="{FF2B5EF4-FFF2-40B4-BE49-F238E27FC236}">
                  <a16:creationId xmlns:a16="http://schemas.microsoft.com/office/drawing/2014/main" id="{F920E179-8C6F-70E6-9F33-816B71A751C2}"/>
                </a:ext>
              </a:extLst>
            </p:cNvPr>
            <p:cNvSpPr>
              <a:spLocks noChangeShapeType="1"/>
            </p:cNvSpPr>
            <p:nvPr/>
          </p:nvSpPr>
          <p:spPr bwMode="auto">
            <a:xfrm flipV="1">
              <a:off x="3754" y="2322"/>
              <a:ext cx="36" cy="4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10" name="Rectangle 702">
              <a:extLst>
                <a:ext uri="{FF2B5EF4-FFF2-40B4-BE49-F238E27FC236}">
                  <a16:creationId xmlns:a16="http://schemas.microsoft.com/office/drawing/2014/main" id="{26B6F9C9-03B6-54AF-EA51-209F311E3281}"/>
                </a:ext>
              </a:extLst>
            </p:cNvPr>
            <p:cNvSpPr>
              <a:spLocks noChangeArrowheads="1"/>
            </p:cNvSpPr>
            <p:nvPr/>
          </p:nvSpPr>
          <p:spPr bwMode="auto">
            <a:xfrm>
              <a:off x="3454" y="209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411" name="Rectangle 705">
              <a:extLst>
                <a:ext uri="{FF2B5EF4-FFF2-40B4-BE49-F238E27FC236}">
                  <a16:creationId xmlns:a16="http://schemas.microsoft.com/office/drawing/2014/main" id="{6996213B-D0FB-9C73-1E92-3FCD6C3A8B6E}"/>
                </a:ext>
              </a:extLst>
            </p:cNvPr>
            <p:cNvSpPr>
              <a:spLocks noChangeArrowheads="1"/>
            </p:cNvSpPr>
            <p:nvPr/>
          </p:nvSpPr>
          <p:spPr bwMode="auto">
            <a:xfrm>
              <a:off x="3681" y="209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412" name="Rectangle 706">
              <a:extLst>
                <a:ext uri="{FF2B5EF4-FFF2-40B4-BE49-F238E27FC236}">
                  <a16:creationId xmlns:a16="http://schemas.microsoft.com/office/drawing/2014/main" id="{5D98ED35-D598-E89F-54AA-663EA357AAB3}"/>
                </a:ext>
              </a:extLst>
            </p:cNvPr>
            <p:cNvSpPr>
              <a:spLocks noChangeArrowheads="1"/>
            </p:cNvSpPr>
            <p:nvPr/>
          </p:nvSpPr>
          <p:spPr bwMode="auto">
            <a:xfrm>
              <a:off x="3379" y="209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413" name="Rectangle 707">
              <a:extLst>
                <a:ext uri="{FF2B5EF4-FFF2-40B4-BE49-F238E27FC236}">
                  <a16:creationId xmlns:a16="http://schemas.microsoft.com/office/drawing/2014/main" id="{55BE055E-107A-3862-E939-45021B66DC71}"/>
                </a:ext>
              </a:extLst>
            </p:cNvPr>
            <p:cNvSpPr>
              <a:spLocks noChangeArrowheads="1"/>
            </p:cNvSpPr>
            <p:nvPr/>
          </p:nvSpPr>
          <p:spPr bwMode="auto">
            <a:xfrm>
              <a:off x="3757" y="209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414" name="Text Box 708">
              <a:extLst>
                <a:ext uri="{FF2B5EF4-FFF2-40B4-BE49-F238E27FC236}">
                  <a16:creationId xmlns:a16="http://schemas.microsoft.com/office/drawing/2014/main" id="{5E11BD8E-4B48-1E8D-1A86-7FE4FDB242C4}"/>
                </a:ext>
              </a:extLst>
            </p:cNvPr>
            <p:cNvSpPr txBox="1">
              <a:spLocks noChangeArrowheads="1"/>
            </p:cNvSpPr>
            <p:nvPr/>
          </p:nvSpPr>
          <p:spPr bwMode="auto">
            <a:xfrm>
              <a:off x="3992" y="2139"/>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4415" name="Text Box 709">
              <a:extLst>
                <a:ext uri="{FF2B5EF4-FFF2-40B4-BE49-F238E27FC236}">
                  <a16:creationId xmlns:a16="http://schemas.microsoft.com/office/drawing/2014/main" id="{8A3DAEF4-5033-6823-7F1F-87F21A0C70DD}"/>
                </a:ext>
              </a:extLst>
            </p:cNvPr>
            <p:cNvSpPr txBox="1">
              <a:spLocks noChangeArrowheads="1"/>
            </p:cNvSpPr>
            <p:nvPr/>
          </p:nvSpPr>
          <p:spPr bwMode="auto">
            <a:xfrm>
              <a:off x="4157" y="2139"/>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4416" name="Text Box 710">
              <a:extLst>
                <a:ext uri="{FF2B5EF4-FFF2-40B4-BE49-F238E27FC236}">
                  <a16:creationId xmlns:a16="http://schemas.microsoft.com/office/drawing/2014/main" id="{2D4CC4F4-196C-9D62-F1BA-FE83B61125CE}"/>
                </a:ext>
              </a:extLst>
            </p:cNvPr>
            <p:cNvSpPr txBox="1">
              <a:spLocks noChangeArrowheads="1"/>
            </p:cNvSpPr>
            <p:nvPr/>
          </p:nvSpPr>
          <p:spPr bwMode="auto">
            <a:xfrm>
              <a:off x="4317" y="2139"/>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grpSp>
      <p:grpSp>
        <p:nvGrpSpPr>
          <p:cNvPr id="54283" name="Group 715">
            <a:extLst>
              <a:ext uri="{FF2B5EF4-FFF2-40B4-BE49-F238E27FC236}">
                <a16:creationId xmlns:a16="http://schemas.microsoft.com/office/drawing/2014/main" id="{EE6279EB-D060-9EE1-CD33-E615514A10AC}"/>
              </a:ext>
            </a:extLst>
          </p:cNvPr>
          <p:cNvGrpSpPr>
            <a:grpSpLocks/>
          </p:cNvGrpSpPr>
          <p:nvPr/>
        </p:nvGrpSpPr>
        <p:grpSpPr bwMode="auto">
          <a:xfrm>
            <a:off x="1447800" y="1382713"/>
            <a:ext cx="2036763" cy="2360612"/>
            <a:chOff x="1156" y="1003"/>
            <a:chExt cx="1283" cy="1487"/>
          </a:xfrm>
        </p:grpSpPr>
        <p:sp>
          <p:nvSpPr>
            <p:cNvPr id="54284" name="Arc 494">
              <a:extLst>
                <a:ext uri="{FF2B5EF4-FFF2-40B4-BE49-F238E27FC236}">
                  <a16:creationId xmlns:a16="http://schemas.microsoft.com/office/drawing/2014/main" id="{AB226E22-718A-C483-40E5-552E90D75B03}"/>
                </a:ext>
              </a:extLst>
            </p:cNvPr>
            <p:cNvSpPr>
              <a:spLocks/>
            </p:cNvSpPr>
            <p:nvPr/>
          </p:nvSpPr>
          <p:spPr bwMode="auto">
            <a:xfrm rot="10800000" flipV="1">
              <a:off x="1156" y="100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Arc 495">
              <a:extLst>
                <a:ext uri="{FF2B5EF4-FFF2-40B4-BE49-F238E27FC236}">
                  <a16:creationId xmlns:a16="http://schemas.microsoft.com/office/drawing/2014/main" id="{51FCCB83-C3DA-B4B7-7125-69381B41F775}"/>
                </a:ext>
              </a:extLst>
            </p:cNvPr>
            <p:cNvSpPr>
              <a:spLocks/>
            </p:cNvSpPr>
            <p:nvPr/>
          </p:nvSpPr>
          <p:spPr bwMode="auto">
            <a:xfrm rot="10800000" flipH="1" flipV="1">
              <a:off x="1789" y="100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Line 496">
              <a:extLst>
                <a:ext uri="{FF2B5EF4-FFF2-40B4-BE49-F238E27FC236}">
                  <a16:creationId xmlns:a16="http://schemas.microsoft.com/office/drawing/2014/main" id="{162573A5-0660-0010-0331-B15402409679}"/>
                </a:ext>
              </a:extLst>
            </p:cNvPr>
            <p:cNvSpPr>
              <a:spLocks noChangeShapeType="1"/>
            </p:cNvSpPr>
            <p:nvPr/>
          </p:nvSpPr>
          <p:spPr bwMode="auto">
            <a:xfrm>
              <a:off x="1156" y="1654"/>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Line 497">
              <a:extLst>
                <a:ext uri="{FF2B5EF4-FFF2-40B4-BE49-F238E27FC236}">
                  <a16:creationId xmlns:a16="http://schemas.microsoft.com/office/drawing/2014/main" id="{AF4F7F50-DFB3-CBC6-D342-42483E5A0683}"/>
                </a:ext>
              </a:extLst>
            </p:cNvPr>
            <p:cNvSpPr>
              <a:spLocks noChangeShapeType="1"/>
            </p:cNvSpPr>
            <p:nvPr/>
          </p:nvSpPr>
          <p:spPr bwMode="auto">
            <a:xfrm>
              <a:off x="2437" y="1654"/>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Line 498">
              <a:extLst>
                <a:ext uri="{FF2B5EF4-FFF2-40B4-BE49-F238E27FC236}">
                  <a16:creationId xmlns:a16="http://schemas.microsoft.com/office/drawing/2014/main" id="{55843C13-673F-3782-2206-6DD7069B3CD7}"/>
                </a:ext>
              </a:extLst>
            </p:cNvPr>
            <p:cNvSpPr>
              <a:spLocks noChangeShapeType="1"/>
            </p:cNvSpPr>
            <p:nvPr/>
          </p:nvSpPr>
          <p:spPr bwMode="auto">
            <a:xfrm>
              <a:off x="1156" y="2490"/>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Oval 499">
              <a:extLst>
                <a:ext uri="{FF2B5EF4-FFF2-40B4-BE49-F238E27FC236}">
                  <a16:creationId xmlns:a16="http://schemas.microsoft.com/office/drawing/2014/main" id="{43FA9FD6-BAF1-BDFB-4989-078177729B88}"/>
                </a:ext>
              </a:extLst>
            </p:cNvPr>
            <p:cNvSpPr>
              <a:spLocks noChangeArrowheads="1"/>
            </p:cNvSpPr>
            <p:nvPr/>
          </p:nvSpPr>
          <p:spPr bwMode="auto">
            <a:xfrm>
              <a:off x="1222"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0" name="Oval 500">
              <a:extLst>
                <a:ext uri="{FF2B5EF4-FFF2-40B4-BE49-F238E27FC236}">
                  <a16:creationId xmlns:a16="http://schemas.microsoft.com/office/drawing/2014/main" id="{0608773D-93B6-A80B-FC30-768EF9074124}"/>
                </a:ext>
              </a:extLst>
            </p:cNvPr>
            <p:cNvSpPr>
              <a:spLocks noChangeArrowheads="1"/>
            </p:cNvSpPr>
            <p:nvPr/>
          </p:nvSpPr>
          <p:spPr bwMode="auto">
            <a:xfrm>
              <a:off x="1374"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1" name="Oval 501">
              <a:extLst>
                <a:ext uri="{FF2B5EF4-FFF2-40B4-BE49-F238E27FC236}">
                  <a16:creationId xmlns:a16="http://schemas.microsoft.com/office/drawing/2014/main" id="{44FC89DE-744E-72C9-630A-C7E6B8945660}"/>
                </a:ext>
              </a:extLst>
            </p:cNvPr>
            <p:cNvSpPr>
              <a:spLocks noChangeArrowheads="1"/>
            </p:cNvSpPr>
            <p:nvPr/>
          </p:nvSpPr>
          <p:spPr bwMode="auto">
            <a:xfrm>
              <a:off x="1526"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2" name="Oval 502">
              <a:extLst>
                <a:ext uri="{FF2B5EF4-FFF2-40B4-BE49-F238E27FC236}">
                  <a16:creationId xmlns:a16="http://schemas.microsoft.com/office/drawing/2014/main" id="{839FD213-C1B3-71B2-5CE1-5511DA501E61}"/>
                </a:ext>
              </a:extLst>
            </p:cNvPr>
            <p:cNvSpPr>
              <a:spLocks noChangeArrowheads="1"/>
            </p:cNvSpPr>
            <p:nvPr/>
          </p:nvSpPr>
          <p:spPr bwMode="auto">
            <a:xfrm>
              <a:off x="1678"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3" name="Oval 503">
              <a:extLst>
                <a:ext uri="{FF2B5EF4-FFF2-40B4-BE49-F238E27FC236}">
                  <a16:creationId xmlns:a16="http://schemas.microsoft.com/office/drawing/2014/main" id="{C934D47A-E336-2423-ACEE-6AE650D623F4}"/>
                </a:ext>
              </a:extLst>
            </p:cNvPr>
            <p:cNvSpPr>
              <a:spLocks noChangeArrowheads="1"/>
            </p:cNvSpPr>
            <p:nvPr/>
          </p:nvSpPr>
          <p:spPr bwMode="auto">
            <a:xfrm>
              <a:off x="1830" y="237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4" name="Oval 504">
              <a:extLst>
                <a:ext uri="{FF2B5EF4-FFF2-40B4-BE49-F238E27FC236}">
                  <a16:creationId xmlns:a16="http://schemas.microsoft.com/office/drawing/2014/main" id="{EB7D5B91-97FC-8F42-0F61-BFC670DC7365}"/>
                </a:ext>
              </a:extLst>
            </p:cNvPr>
            <p:cNvSpPr>
              <a:spLocks noChangeArrowheads="1"/>
            </p:cNvSpPr>
            <p:nvPr/>
          </p:nvSpPr>
          <p:spPr bwMode="auto">
            <a:xfrm>
              <a:off x="1982"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5" name="Oval 505">
              <a:extLst>
                <a:ext uri="{FF2B5EF4-FFF2-40B4-BE49-F238E27FC236}">
                  <a16:creationId xmlns:a16="http://schemas.microsoft.com/office/drawing/2014/main" id="{8A1133B3-BFFB-E312-9DC0-F5720DD4DABD}"/>
                </a:ext>
              </a:extLst>
            </p:cNvPr>
            <p:cNvSpPr>
              <a:spLocks noChangeArrowheads="1"/>
            </p:cNvSpPr>
            <p:nvPr/>
          </p:nvSpPr>
          <p:spPr bwMode="auto">
            <a:xfrm>
              <a:off x="2134"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6" name="Oval 506">
              <a:extLst>
                <a:ext uri="{FF2B5EF4-FFF2-40B4-BE49-F238E27FC236}">
                  <a16:creationId xmlns:a16="http://schemas.microsoft.com/office/drawing/2014/main" id="{07F857A5-A0AC-0C8E-208E-4612F936E7B2}"/>
                </a:ext>
              </a:extLst>
            </p:cNvPr>
            <p:cNvSpPr>
              <a:spLocks noChangeArrowheads="1"/>
            </p:cNvSpPr>
            <p:nvPr/>
          </p:nvSpPr>
          <p:spPr bwMode="auto">
            <a:xfrm>
              <a:off x="2287" y="237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7" name="Oval 507">
              <a:extLst>
                <a:ext uri="{FF2B5EF4-FFF2-40B4-BE49-F238E27FC236}">
                  <a16:creationId xmlns:a16="http://schemas.microsoft.com/office/drawing/2014/main" id="{5FD2B67E-665C-01CB-8713-EBA55BAE276A}"/>
                </a:ext>
              </a:extLst>
            </p:cNvPr>
            <p:cNvSpPr>
              <a:spLocks noChangeArrowheads="1"/>
            </p:cNvSpPr>
            <p:nvPr/>
          </p:nvSpPr>
          <p:spPr bwMode="auto">
            <a:xfrm>
              <a:off x="1315" y="229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8" name="Oval 508">
              <a:extLst>
                <a:ext uri="{FF2B5EF4-FFF2-40B4-BE49-F238E27FC236}">
                  <a16:creationId xmlns:a16="http://schemas.microsoft.com/office/drawing/2014/main" id="{87214078-8B26-D047-7355-FDB65282530F}"/>
                </a:ext>
              </a:extLst>
            </p:cNvPr>
            <p:cNvSpPr>
              <a:spLocks noChangeArrowheads="1"/>
            </p:cNvSpPr>
            <p:nvPr/>
          </p:nvSpPr>
          <p:spPr bwMode="auto">
            <a:xfrm>
              <a:off x="1467" y="229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299" name="Oval 509">
              <a:extLst>
                <a:ext uri="{FF2B5EF4-FFF2-40B4-BE49-F238E27FC236}">
                  <a16:creationId xmlns:a16="http://schemas.microsoft.com/office/drawing/2014/main" id="{1F72B85C-639C-D1DB-C677-1248777EB6B5}"/>
                </a:ext>
              </a:extLst>
            </p:cNvPr>
            <p:cNvSpPr>
              <a:spLocks noChangeArrowheads="1"/>
            </p:cNvSpPr>
            <p:nvPr/>
          </p:nvSpPr>
          <p:spPr bwMode="auto">
            <a:xfrm>
              <a:off x="1619" y="229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00" name="Oval 511">
              <a:extLst>
                <a:ext uri="{FF2B5EF4-FFF2-40B4-BE49-F238E27FC236}">
                  <a16:creationId xmlns:a16="http://schemas.microsoft.com/office/drawing/2014/main" id="{6CBC175E-B5A0-9D26-6AD4-91BA1C76C918}"/>
                </a:ext>
              </a:extLst>
            </p:cNvPr>
            <p:cNvSpPr>
              <a:spLocks noChangeArrowheads="1"/>
            </p:cNvSpPr>
            <p:nvPr/>
          </p:nvSpPr>
          <p:spPr bwMode="auto">
            <a:xfrm>
              <a:off x="1923" y="229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01" name="Oval 512">
              <a:extLst>
                <a:ext uri="{FF2B5EF4-FFF2-40B4-BE49-F238E27FC236}">
                  <a16:creationId xmlns:a16="http://schemas.microsoft.com/office/drawing/2014/main" id="{96362EB3-DCB1-9CAC-ADB8-21395BD7419A}"/>
                </a:ext>
              </a:extLst>
            </p:cNvPr>
            <p:cNvSpPr>
              <a:spLocks noChangeArrowheads="1"/>
            </p:cNvSpPr>
            <p:nvPr/>
          </p:nvSpPr>
          <p:spPr bwMode="auto">
            <a:xfrm>
              <a:off x="2075" y="229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02" name="Oval 513">
              <a:extLst>
                <a:ext uri="{FF2B5EF4-FFF2-40B4-BE49-F238E27FC236}">
                  <a16:creationId xmlns:a16="http://schemas.microsoft.com/office/drawing/2014/main" id="{1430E488-8793-0C0A-5FD7-D33E0EFA5D0D}"/>
                </a:ext>
              </a:extLst>
            </p:cNvPr>
            <p:cNvSpPr>
              <a:spLocks noChangeArrowheads="1"/>
            </p:cNvSpPr>
            <p:nvPr/>
          </p:nvSpPr>
          <p:spPr bwMode="auto">
            <a:xfrm>
              <a:off x="2227" y="2293"/>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03" name="Line 547">
              <a:extLst>
                <a:ext uri="{FF2B5EF4-FFF2-40B4-BE49-F238E27FC236}">
                  <a16:creationId xmlns:a16="http://schemas.microsoft.com/office/drawing/2014/main" id="{35C1DB34-D1A7-9B40-0A27-F01B6FBE038C}"/>
                </a:ext>
              </a:extLst>
            </p:cNvPr>
            <p:cNvSpPr>
              <a:spLocks noChangeShapeType="1"/>
            </p:cNvSpPr>
            <p:nvPr/>
          </p:nvSpPr>
          <p:spPr bwMode="auto">
            <a:xfrm flipH="1" flipV="1">
              <a:off x="1270" y="1332"/>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Line 548">
              <a:extLst>
                <a:ext uri="{FF2B5EF4-FFF2-40B4-BE49-F238E27FC236}">
                  <a16:creationId xmlns:a16="http://schemas.microsoft.com/office/drawing/2014/main" id="{B12F431A-C2B5-6B3E-989F-79C8CAF7E6A0}"/>
                </a:ext>
              </a:extLst>
            </p:cNvPr>
            <p:cNvSpPr>
              <a:spLocks noChangeShapeType="1"/>
            </p:cNvSpPr>
            <p:nvPr/>
          </p:nvSpPr>
          <p:spPr bwMode="auto">
            <a:xfrm>
              <a:off x="1267" y="1332"/>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Line 549">
              <a:extLst>
                <a:ext uri="{FF2B5EF4-FFF2-40B4-BE49-F238E27FC236}">
                  <a16:creationId xmlns:a16="http://schemas.microsoft.com/office/drawing/2014/main" id="{4A94BB42-9C10-3E29-B2AB-B024C08AC91D}"/>
                </a:ext>
              </a:extLst>
            </p:cNvPr>
            <p:cNvSpPr>
              <a:spLocks noChangeShapeType="1"/>
            </p:cNvSpPr>
            <p:nvPr/>
          </p:nvSpPr>
          <p:spPr bwMode="auto">
            <a:xfrm>
              <a:off x="2028" y="1333"/>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Line 550">
              <a:extLst>
                <a:ext uri="{FF2B5EF4-FFF2-40B4-BE49-F238E27FC236}">
                  <a16:creationId xmlns:a16="http://schemas.microsoft.com/office/drawing/2014/main" id="{15307E80-AA76-F1D8-FF6A-C8E2C65A5410}"/>
                </a:ext>
              </a:extLst>
            </p:cNvPr>
            <p:cNvSpPr>
              <a:spLocks noChangeShapeType="1"/>
            </p:cNvSpPr>
            <p:nvPr/>
          </p:nvSpPr>
          <p:spPr bwMode="auto">
            <a:xfrm flipV="1">
              <a:off x="2333" y="1334"/>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07" name="Group 617">
              <a:extLst>
                <a:ext uri="{FF2B5EF4-FFF2-40B4-BE49-F238E27FC236}">
                  <a16:creationId xmlns:a16="http://schemas.microsoft.com/office/drawing/2014/main" id="{9E830A41-642B-5DA9-80DC-BFF955AC9F73}"/>
                </a:ext>
              </a:extLst>
            </p:cNvPr>
            <p:cNvGrpSpPr>
              <a:grpSpLocks/>
            </p:cNvGrpSpPr>
            <p:nvPr/>
          </p:nvGrpSpPr>
          <p:grpSpPr bwMode="auto">
            <a:xfrm>
              <a:off x="1570" y="1749"/>
              <a:ext cx="527" cy="167"/>
              <a:chOff x="1914" y="1781"/>
              <a:chExt cx="527" cy="167"/>
            </a:xfrm>
          </p:grpSpPr>
          <p:grpSp>
            <p:nvGrpSpPr>
              <p:cNvPr id="54362" name="Group 551">
                <a:extLst>
                  <a:ext uri="{FF2B5EF4-FFF2-40B4-BE49-F238E27FC236}">
                    <a16:creationId xmlns:a16="http://schemas.microsoft.com/office/drawing/2014/main" id="{C10C9408-9E32-49B0-536C-D6F634383C69}"/>
                  </a:ext>
                </a:extLst>
              </p:cNvPr>
              <p:cNvGrpSpPr>
                <a:grpSpLocks/>
              </p:cNvGrpSpPr>
              <p:nvPr/>
            </p:nvGrpSpPr>
            <p:grpSpPr bwMode="auto">
              <a:xfrm>
                <a:off x="2039" y="1781"/>
                <a:ext cx="218" cy="105"/>
                <a:chOff x="2061" y="1800"/>
                <a:chExt cx="146" cy="70"/>
              </a:xfrm>
            </p:grpSpPr>
            <p:sp>
              <p:nvSpPr>
                <p:cNvPr id="54371" name="Line 534">
                  <a:extLst>
                    <a:ext uri="{FF2B5EF4-FFF2-40B4-BE49-F238E27FC236}">
                      <a16:creationId xmlns:a16="http://schemas.microsoft.com/office/drawing/2014/main" id="{F716382D-9380-1C24-1CD9-E26270371D46}"/>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2" name="Line 535">
                  <a:extLst>
                    <a:ext uri="{FF2B5EF4-FFF2-40B4-BE49-F238E27FC236}">
                      <a16:creationId xmlns:a16="http://schemas.microsoft.com/office/drawing/2014/main" id="{B0E34727-6BED-66C7-1480-FC40A8B60F66}"/>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3" name="Line 536">
                  <a:extLst>
                    <a:ext uri="{FF2B5EF4-FFF2-40B4-BE49-F238E27FC236}">
                      <a16:creationId xmlns:a16="http://schemas.microsoft.com/office/drawing/2014/main" id="{E65EA6FD-DE1C-4DBF-DF40-C049284DC8D8}"/>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63" name="Line 537">
                <a:extLst>
                  <a:ext uri="{FF2B5EF4-FFF2-40B4-BE49-F238E27FC236}">
                    <a16:creationId xmlns:a16="http://schemas.microsoft.com/office/drawing/2014/main" id="{7DA0F791-A9C1-A50B-AC43-3D81F9E4213C}"/>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64" name="Group 552">
                <a:extLst>
                  <a:ext uri="{FF2B5EF4-FFF2-40B4-BE49-F238E27FC236}">
                    <a16:creationId xmlns:a16="http://schemas.microsoft.com/office/drawing/2014/main" id="{4739FF77-8021-882A-2B09-9E5577EF79B0}"/>
                  </a:ext>
                </a:extLst>
              </p:cNvPr>
              <p:cNvGrpSpPr>
                <a:grpSpLocks/>
              </p:cNvGrpSpPr>
              <p:nvPr/>
            </p:nvGrpSpPr>
            <p:grpSpPr bwMode="auto">
              <a:xfrm>
                <a:off x="2041" y="1839"/>
                <a:ext cx="214" cy="109"/>
                <a:chOff x="2055" y="1859"/>
                <a:chExt cx="143" cy="73"/>
              </a:xfrm>
            </p:grpSpPr>
            <p:sp>
              <p:nvSpPr>
                <p:cNvPr id="54368" name="Line 540">
                  <a:extLst>
                    <a:ext uri="{FF2B5EF4-FFF2-40B4-BE49-F238E27FC236}">
                      <a16:creationId xmlns:a16="http://schemas.microsoft.com/office/drawing/2014/main" id="{657149C8-00D4-49D0-5039-B687C2476561}"/>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9" name="Line 541">
                  <a:extLst>
                    <a:ext uri="{FF2B5EF4-FFF2-40B4-BE49-F238E27FC236}">
                      <a16:creationId xmlns:a16="http://schemas.microsoft.com/office/drawing/2014/main" id="{F1176BBB-B4B3-D20A-1AD6-CF5111887246}"/>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0" name="Line 542">
                  <a:extLst>
                    <a:ext uri="{FF2B5EF4-FFF2-40B4-BE49-F238E27FC236}">
                      <a16:creationId xmlns:a16="http://schemas.microsoft.com/office/drawing/2014/main" id="{3903A0C5-A4E6-234C-8E24-C17E1106EFFC}"/>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65" name="Line 543">
                <a:extLst>
                  <a:ext uri="{FF2B5EF4-FFF2-40B4-BE49-F238E27FC236}">
                    <a16:creationId xmlns:a16="http://schemas.microsoft.com/office/drawing/2014/main" id="{8034A492-D6B3-507D-C2F2-634365DFF7EF}"/>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6" name="Line 553">
                <a:extLst>
                  <a:ext uri="{FF2B5EF4-FFF2-40B4-BE49-F238E27FC236}">
                    <a16:creationId xmlns:a16="http://schemas.microsoft.com/office/drawing/2014/main" id="{BB5F5183-D1C3-0AF8-19C6-6A97587297A1}"/>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7" name="Line 554">
                <a:extLst>
                  <a:ext uri="{FF2B5EF4-FFF2-40B4-BE49-F238E27FC236}">
                    <a16:creationId xmlns:a16="http://schemas.microsoft.com/office/drawing/2014/main" id="{711888C6-EBC5-B183-7021-719F0A9624ED}"/>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08" name="Group 615">
              <a:extLst>
                <a:ext uri="{FF2B5EF4-FFF2-40B4-BE49-F238E27FC236}">
                  <a16:creationId xmlns:a16="http://schemas.microsoft.com/office/drawing/2014/main" id="{1C2A3D57-2226-72AE-F850-BD3D6822E16C}"/>
                </a:ext>
              </a:extLst>
            </p:cNvPr>
            <p:cNvGrpSpPr>
              <a:grpSpLocks/>
            </p:cNvGrpSpPr>
            <p:nvPr/>
          </p:nvGrpSpPr>
          <p:grpSpPr bwMode="auto">
            <a:xfrm>
              <a:off x="1503" y="1283"/>
              <a:ext cx="594" cy="167"/>
              <a:chOff x="1847" y="1315"/>
              <a:chExt cx="594" cy="167"/>
            </a:xfrm>
          </p:grpSpPr>
          <p:grpSp>
            <p:nvGrpSpPr>
              <p:cNvPr id="54350" name="Group 557">
                <a:extLst>
                  <a:ext uri="{FF2B5EF4-FFF2-40B4-BE49-F238E27FC236}">
                    <a16:creationId xmlns:a16="http://schemas.microsoft.com/office/drawing/2014/main" id="{C00C5917-93E8-63E3-7522-4B73EDB343D3}"/>
                  </a:ext>
                </a:extLst>
              </p:cNvPr>
              <p:cNvGrpSpPr>
                <a:grpSpLocks/>
              </p:cNvGrpSpPr>
              <p:nvPr/>
            </p:nvGrpSpPr>
            <p:grpSpPr bwMode="auto">
              <a:xfrm>
                <a:off x="2039" y="1315"/>
                <a:ext cx="218" cy="105"/>
                <a:chOff x="2061" y="1800"/>
                <a:chExt cx="146" cy="70"/>
              </a:xfrm>
            </p:grpSpPr>
            <p:sp>
              <p:nvSpPr>
                <p:cNvPr id="54359" name="Line 558">
                  <a:extLst>
                    <a:ext uri="{FF2B5EF4-FFF2-40B4-BE49-F238E27FC236}">
                      <a16:creationId xmlns:a16="http://schemas.microsoft.com/office/drawing/2014/main" id="{8B5EF634-819F-1832-1ECF-9D81D8D21523}"/>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0" name="Line 559">
                  <a:extLst>
                    <a:ext uri="{FF2B5EF4-FFF2-40B4-BE49-F238E27FC236}">
                      <a16:creationId xmlns:a16="http://schemas.microsoft.com/office/drawing/2014/main" id="{FBA29ADA-1360-BDBE-8E44-B98517CC11CA}"/>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61" name="Line 560">
                  <a:extLst>
                    <a:ext uri="{FF2B5EF4-FFF2-40B4-BE49-F238E27FC236}">
                      <a16:creationId xmlns:a16="http://schemas.microsoft.com/office/drawing/2014/main" id="{3483F7CA-0F71-0870-16AA-367E368D5D34}"/>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51" name="Line 561">
                <a:extLst>
                  <a:ext uri="{FF2B5EF4-FFF2-40B4-BE49-F238E27FC236}">
                    <a16:creationId xmlns:a16="http://schemas.microsoft.com/office/drawing/2014/main" id="{A6D40927-B80F-859C-485B-444196B74CBA}"/>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52" name="Group 562">
                <a:extLst>
                  <a:ext uri="{FF2B5EF4-FFF2-40B4-BE49-F238E27FC236}">
                    <a16:creationId xmlns:a16="http://schemas.microsoft.com/office/drawing/2014/main" id="{8B94D5AD-CA79-1554-875A-AAE7CF4DC308}"/>
                  </a:ext>
                </a:extLst>
              </p:cNvPr>
              <p:cNvGrpSpPr>
                <a:grpSpLocks/>
              </p:cNvGrpSpPr>
              <p:nvPr/>
            </p:nvGrpSpPr>
            <p:grpSpPr bwMode="auto">
              <a:xfrm>
                <a:off x="2041" y="1373"/>
                <a:ext cx="214" cy="109"/>
                <a:chOff x="2055" y="1859"/>
                <a:chExt cx="143" cy="73"/>
              </a:xfrm>
            </p:grpSpPr>
            <p:sp>
              <p:nvSpPr>
                <p:cNvPr id="54356" name="Line 563">
                  <a:extLst>
                    <a:ext uri="{FF2B5EF4-FFF2-40B4-BE49-F238E27FC236}">
                      <a16:creationId xmlns:a16="http://schemas.microsoft.com/office/drawing/2014/main" id="{D5B5EE23-C969-B54A-99A7-1EAE7CC0AE6A}"/>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7" name="Line 564">
                  <a:extLst>
                    <a:ext uri="{FF2B5EF4-FFF2-40B4-BE49-F238E27FC236}">
                      <a16:creationId xmlns:a16="http://schemas.microsoft.com/office/drawing/2014/main" id="{9D017FEF-6ECE-553F-F24E-0AD792E64245}"/>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8" name="Line 565">
                  <a:extLst>
                    <a:ext uri="{FF2B5EF4-FFF2-40B4-BE49-F238E27FC236}">
                      <a16:creationId xmlns:a16="http://schemas.microsoft.com/office/drawing/2014/main" id="{144FD0A4-316D-4AFC-D942-A0C865028147}"/>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53" name="Line 566">
                <a:extLst>
                  <a:ext uri="{FF2B5EF4-FFF2-40B4-BE49-F238E27FC236}">
                    <a16:creationId xmlns:a16="http://schemas.microsoft.com/office/drawing/2014/main" id="{E6BD124D-7760-1B8E-02C1-5BC48DDBB57D}"/>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4" name="Line 567">
                <a:extLst>
                  <a:ext uri="{FF2B5EF4-FFF2-40B4-BE49-F238E27FC236}">
                    <a16:creationId xmlns:a16="http://schemas.microsoft.com/office/drawing/2014/main" id="{6CE30B61-DA03-49B9-B068-03C762DAD1CE}"/>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55" name="Line 568">
                <a:extLst>
                  <a:ext uri="{FF2B5EF4-FFF2-40B4-BE49-F238E27FC236}">
                    <a16:creationId xmlns:a16="http://schemas.microsoft.com/office/drawing/2014/main" id="{58EEB83B-DB45-64C8-6EB2-11BDEFA834D8}"/>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09" name="Group 616">
              <a:extLst>
                <a:ext uri="{FF2B5EF4-FFF2-40B4-BE49-F238E27FC236}">
                  <a16:creationId xmlns:a16="http://schemas.microsoft.com/office/drawing/2014/main" id="{5ABC8CE9-2A87-4FBA-64A2-EF1227731384}"/>
                </a:ext>
              </a:extLst>
            </p:cNvPr>
            <p:cNvGrpSpPr>
              <a:grpSpLocks/>
            </p:cNvGrpSpPr>
            <p:nvPr/>
          </p:nvGrpSpPr>
          <p:grpSpPr bwMode="auto">
            <a:xfrm>
              <a:off x="1503" y="1516"/>
              <a:ext cx="594" cy="167"/>
              <a:chOff x="1847" y="1548"/>
              <a:chExt cx="594" cy="167"/>
            </a:xfrm>
          </p:grpSpPr>
          <p:grpSp>
            <p:nvGrpSpPr>
              <p:cNvPr id="54338" name="Group 570">
                <a:extLst>
                  <a:ext uri="{FF2B5EF4-FFF2-40B4-BE49-F238E27FC236}">
                    <a16:creationId xmlns:a16="http://schemas.microsoft.com/office/drawing/2014/main" id="{96672097-CF9F-0EA8-C999-521A486CD972}"/>
                  </a:ext>
                </a:extLst>
              </p:cNvPr>
              <p:cNvGrpSpPr>
                <a:grpSpLocks/>
              </p:cNvGrpSpPr>
              <p:nvPr/>
            </p:nvGrpSpPr>
            <p:grpSpPr bwMode="auto">
              <a:xfrm>
                <a:off x="2039" y="1548"/>
                <a:ext cx="218" cy="105"/>
                <a:chOff x="2061" y="1800"/>
                <a:chExt cx="146" cy="70"/>
              </a:xfrm>
            </p:grpSpPr>
            <p:sp>
              <p:nvSpPr>
                <p:cNvPr id="54347" name="Line 571">
                  <a:extLst>
                    <a:ext uri="{FF2B5EF4-FFF2-40B4-BE49-F238E27FC236}">
                      <a16:creationId xmlns:a16="http://schemas.microsoft.com/office/drawing/2014/main" id="{C63BC10C-FE71-12CF-D881-FCDDB1136C46}"/>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8" name="Line 572">
                  <a:extLst>
                    <a:ext uri="{FF2B5EF4-FFF2-40B4-BE49-F238E27FC236}">
                      <a16:creationId xmlns:a16="http://schemas.microsoft.com/office/drawing/2014/main" id="{519BFF90-6696-4DD1-1622-44B14AEE2F9C}"/>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9" name="Line 573">
                  <a:extLst>
                    <a:ext uri="{FF2B5EF4-FFF2-40B4-BE49-F238E27FC236}">
                      <a16:creationId xmlns:a16="http://schemas.microsoft.com/office/drawing/2014/main" id="{68F19C1D-C4A2-716B-2B6B-438505F55872}"/>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9" name="Line 574">
                <a:extLst>
                  <a:ext uri="{FF2B5EF4-FFF2-40B4-BE49-F238E27FC236}">
                    <a16:creationId xmlns:a16="http://schemas.microsoft.com/office/drawing/2014/main" id="{C9138248-705A-676C-1EBC-DEBA9FA0AB3B}"/>
                  </a:ext>
                </a:extLst>
              </p:cNvPr>
              <p:cNvSpPr>
                <a:spLocks noChangeShapeType="1"/>
              </p:cNvSpPr>
              <p:nvPr/>
            </p:nvSpPr>
            <p:spPr bwMode="auto">
              <a:xfrm rot="5400000">
                <a:off x="2316" y="1533"/>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40" name="Group 575">
                <a:extLst>
                  <a:ext uri="{FF2B5EF4-FFF2-40B4-BE49-F238E27FC236}">
                    <a16:creationId xmlns:a16="http://schemas.microsoft.com/office/drawing/2014/main" id="{E67A1E51-9738-93E9-906E-23BA772778E1}"/>
                  </a:ext>
                </a:extLst>
              </p:cNvPr>
              <p:cNvGrpSpPr>
                <a:grpSpLocks/>
              </p:cNvGrpSpPr>
              <p:nvPr/>
            </p:nvGrpSpPr>
            <p:grpSpPr bwMode="auto">
              <a:xfrm>
                <a:off x="2041" y="1606"/>
                <a:ext cx="214" cy="109"/>
                <a:chOff x="2055" y="1859"/>
                <a:chExt cx="143" cy="73"/>
              </a:xfrm>
            </p:grpSpPr>
            <p:sp>
              <p:nvSpPr>
                <p:cNvPr id="54344" name="Line 576">
                  <a:extLst>
                    <a:ext uri="{FF2B5EF4-FFF2-40B4-BE49-F238E27FC236}">
                      <a16:creationId xmlns:a16="http://schemas.microsoft.com/office/drawing/2014/main" id="{2A8991C3-B020-4055-98A8-567C812C1D23}"/>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5" name="Line 577">
                  <a:extLst>
                    <a:ext uri="{FF2B5EF4-FFF2-40B4-BE49-F238E27FC236}">
                      <a16:creationId xmlns:a16="http://schemas.microsoft.com/office/drawing/2014/main" id="{F4617638-126B-6737-244E-11B78E7CD4F9}"/>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6" name="Line 578">
                  <a:extLst>
                    <a:ext uri="{FF2B5EF4-FFF2-40B4-BE49-F238E27FC236}">
                      <a16:creationId xmlns:a16="http://schemas.microsoft.com/office/drawing/2014/main" id="{280294E7-8629-B726-79FC-333182F9476B}"/>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41" name="Line 579">
                <a:extLst>
                  <a:ext uri="{FF2B5EF4-FFF2-40B4-BE49-F238E27FC236}">
                    <a16:creationId xmlns:a16="http://schemas.microsoft.com/office/drawing/2014/main" id="{FDADC44B-75B9-D9C9-8D38-A9CE631B87BE}"/>
                  </a:ext>
                </a:extLst>
              </p:cNvPr>
              <p:cNvSpPr>
                <a:spLocks noChangeShapeType="1"/>
              </p:cNvSpPr>
              <p:nvPr/>
            </p:nvSpPr>
            <p:spPr bwMode="auto">
              <a:xfrm rot="5400000" flipV="1">
                <a:off x="2345"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2" name="Line 580">
                <a:extLst>
                  <a:ext uri="{FF2B5EF4-FFF2-40B4-BE49-F238E27FC236}">
                    <a16:creationId xmlns:a16="http://schemas.microsoft.com/office/drawing/2014/main" id="{40980299-2AD3-49F2-4256-0C1A532660C2}"/>
                  </a:ext>
                </a:extLst>
              </p:cNvPr>
              <p:cNvSpPr>
                <a:spLocks noChangeShapeType="1"/>
              </p:cNvSpPr>
              <p:nvPr/>
            </p:nvSpPr>
            <p:spPr bwMode="auto">
              <a:xfrm rot="5400000">
                <a:off x="1979" y="1532"/>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3" name="Line 581">
                <a:extLst>
                  <a:ext uri="{FF2B5EF4-FFF2-40B4-BE49-F238E27FC236}">
                    <a16:creationId xmlns:a16="http://schemas.microsoft.com/office/drawing/2014/main" id="{1EAF0254-C314-2C1E-E9B1-3F14CE1845CB}"/>
                  </a:ext>
                </a:extLst>
              </p:cNvPr>
              <p:cNvSpPr>
                <a:spLocks noChangeShapeType="1"/>
              </p:cNvSpPr>
              <p:nvPr/>
            </p:nvSpPr>
            <p:spPr bwMode="auto">
              <a:xfrm rot="5400000" flipV="1">
                <a:off x="1944"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10" name="Line 582">
              <a:extLst>
                <a:ext uri="{FF2B5EF4-FFF2-40B4-BE49-F238E27FC236}">
                  <a16:creationId xmlns:a16="http://schemas.microsoft.com/office/drawing/2014/main" id="{18FB4786-5362-BC88-4999-1ECB440AA9E3}"/>
                </a:ext>
              </a:extLst>
            </p:cNvPr>
            <p:cNvSpPr>
              <a:spLocks noChangeShapeType="1"/>
            </p:cNvSpPr>
            <p:nvPr/>
          </p:nvSpPr>
          <p:spPr bwMode="auto">
            <a:xfrm flipV="1">
              <a:off x="1419" y="1563"/>
              <a:ext cx="4"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1" name="Line 583">
              <a:extLst>
                <a:ext uri="{FF2B5EF4-FFF2-40B4-BE49-F238E27FC236}">
                  <a16:creationId xmlns:a16="http://schemas.microsoft.com/office/drawing/2014/main" id="{782A6C49-B1A2-BB5F-AA67-3128CCC15B6E}"/>
                </a:ext>
              </a:extLst>
            </p:cNvPr>
            <p:cNvSpPr>
              <a:spLocks noChangeShapeType="1"/>
            </p:cNvSpPr>
            <p:nvPr/>
          </p:nvSpPr>
          <p:spPr bwMode="auto">
            <a:xfrm flipV="1">
              <a:off x="1570" y="1799"/>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2" name="Line 584">
              <a:extLst>
                <a:ext uri="{FF2B5EF4-FFF2-40B4-BE49-F238E27FC236}">
                  <a16:creationId xmlns:a16="http://schemas.microsoft.com/office/drawing/2014/main" id="{2DB4648F-101A-02C6-9080-11A9277509F9}"/>
                </a:ext>
              </a:extLst>
            </p:cNvPr>
            <p:cNvSpPr>
              <a:spLocks noChangeShapeType="1"/>
            </p:cNvSpPr>
            <p:nvPr/>
          </p:nvSpPr>
          <p:spPr bwMode="auto">
            <a:xfrm flipV="1">
              <a:off x="1344" y="1402"/>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3" name="Line 585">
              <a:extLst>
                <a:ext uri="{FF2B5EF4-FFF2-40B4-BE49-F238E27FC236}">
                  <a16:creationId xmlns:a16="http://schemas.microsoft.com/office/drawing/2014/main" id="{905C8B91-FA32-FE3C-EEC2-23ADD7449C8F}"/>
                </a:ext>
              </a:extLst>
            </p:cNvPr>
            <p:cNvSpPr>
              <a:spLocks noChangeShapeType="1"/>
            </p:cNvSpPr>
            <p:nvPr/>
          </p:nvSpPr>
          <p:spPr bwMode="auto">
            <a:xfrm flipH="1">
              <a:off x="1342" y="1400"/>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4" name="Line 586">
              <a:extLst>
                <a:ext uri="{FF2B5EF4-FFF2-40B4-BE49-F238E27FC236}">
                  <a16:creationId xmlns:a16="http://schemas.microsoft.com/office/drawing/2014/main" id="{E0E0C80F-63C0-0B03-450B-D994830CFA12}"/>
                </a:ext>
              </a:extLst>
            </p:cNvPr>
            <p:cNvSpPr>
              <a:spLocks noChangeShapeType="1"/>
            </p:cNvSpPr>
            <p:nvPr/>
          </p:nvSpPr>
          <p:spPr bwMode="auto">
            <a:xfrm flipV="1">
              <a:off x="1496" y="1630"/>
              <a:ext cx="0" cy="66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5" name="Line 587">
              <a:extLst>
                <a:ext uri="{FF2B5EF4-FFF2-40B4-BE49-F238E27FC236}">
                  <a16:creationId xmlns:a16="http://schemas.microsoft.com/office/drawing/2014/main" id="{FB23458E-5BC4-8D64-A25E-37087086563C}"/>
                </a:ext>
              </a:extLst>
            </p:cNvPr>
            <p:cNvSpPr>
              <a:spLocks noChangeShapeType="1"/>
            </p:cNvSpPr>
            <p:nvPr/>
          </p:nvSpPr>
          <p:spPr bwMode="auto">
            <a:xfrm flipV="1">
              <a:off x="1646" y="1866"/>
              <a:ext cx="0" cy="42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6" name="Line 588">
              <a:extLst>
                <a:ext uri="{FF2B5EF4-FFF2-40B4-BE49-F238E27FC236}">
                  <a16:creationId xmlns:a16="http://schemas.microsoft.com/office/drawing/2014/main" id="{5773CC1E-C94A-01A4-927F-596F8CDFAB89}"/>
                </a:ext>
              </a:extLst>
            </p:cNvPr>
            <p:cNvSpPr>
              <a:spLocks noChangeShapeType="1"/>
            </p:cNvSpPr>
            <p:nvPr/>
          </p:nvSpPr>
          <p:spPr bwMode="auto">
            <a:xfrm flipV="1">
              <a:off x="2179" y="1561"/>
              <a:ext cx="2"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7" name="Line 589">
              <a:extLst>
                <a:ext uri="{FF2B5EF4-FFF2-40B4-BE49-F238E27FC236}">
                  <a16:creationId xmlns:a16="http://schemas.microsoft.com/office/drawing/2014/main" id="{7AF0AFB6-B5FB-E45C-6B77-DEF06199A892}"/>
                </a:ext>
              </a:extLst>
            </p:cNvPr>
            <p:cNvSpPr>
              <a:spLocks noChangeShapeType="1"/>
            </p:cNvSpPr>
            <p:nvPr/>
          </p:nvSpPr>
          <p:spPr bwMode="auto">
            <a:xfrm flipV="1">
              <a:off x="2028" y="1799"/>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8" name="Line 590">
              <a:extLst>
                <a:ext uri="{FF2B5EF4-FFF2-40B4-BE49-F238E27FC236}">
                  <a16:creationId xmlns:a16="http://schemas.microsoft.com/office/drawing/2014/main" id="{F922B412-ED62-1AE3-A255-1E121ACF345E}"/>
                </a:ext>
              </a:extLst>
            </p:cNvPr>
            <p:cNvSpPr>
              <a:spLocks noChangeShapeType="1"/>
            </p:cNvSpPr>
            <p:nvPr/>
          </p:nvSpPr>
          <p:spPr bwMode="auto">
            <a:xfrm flipV="1">
              <a:off x="2100" y="1400"/>
              <a:ext cx="0" cy="606"/>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9" name="Line 592">
              <a:extLst>
                <a:ext uri="{FF2B5EF4-FFF2-40B4-BE49-F238E27FC236}">
                  <a16:creationId xmlns:a16="http://schemas.microsoft.com/office/drawing/2014/main" id="{3E84D026-5915-4808-1D0E-F264DCFBDC43}"/>
                </a:ext>
              </a:extLst>
            </p:cNvPr>
            <p:cNvSpPr>
              <a:spLocks noChangeShapeType="1"/>
            </p:cNvSpPr>
            <p:nvPr/>
          </p:nvSpPr>
          <p:spPr bwMode="auto">
            <a:xfrm>
              <a:off x="1421" y="156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Line 593">
              <a:extLst>
                <a:ext uri="{FF2B5EF4-FFF2-40B4-BE49-F238E27FC236}">
                  <a16:creationId xmlns:a16="http://schemas.microsoft.com/office/drawing/2014/main" id="{D40B3E52-01E6-E641-FC66-60150D8121B8}"/>
                </a:ext>
              </a:extLst>
            </p:cNvPr>
            <p:cNvSpPr>
              <a:spLocks noChangeShapeType="1"/>
            </p:cNvSpPr>
            <p:nvPr/>
          </p:nvSpPr>
          <p:spPr bwMode="auto">
            <a:xfrm>
              <a:off x="2031" y="156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Line 595">
              <a:extLst>
                <a:ext uri="{FF2B5EF4-FFF2-40B4-BE49-F238E27FC236}">
                  <a16:creationId xmlns:a16="http://schemas.microsoft.com/office/drawing/2014/main" id="{51AA0764-C5C4-3CCC-1579-227DCAA3A7F8}"/>
                </a:ext>
              </a:extLst>
            </p:cNvPr>
            <p:cNvSpPr>
              <a:spLocks noChangeShapeType="1"/>
            </p:cNvSpPr>
            <p:nvPr/>
          </p:nvSpPr>
          <p:spPr bwMode="auto">
            <a:xfrm flipV="1">
              <a:off x="1723" y="2235"/>
              <a:ext cx="0" cy="13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2" name="Line 596">
              <a:extLst>
                <a:ext uri="{FF2B5EF4-FFF2-40B4-BE49-F238E27FC236}">
                  <a16:creationId xmlns:a16="http://schemas.microsoft.com/office/drawing/2014/main" id="{AE702EB8-1755-7E7B-0A97-02E12910A085}"/>
                </a:ext>
              </a:extLst>
            </p:cNvPr>
            <p:cNvSpPr>
              <a:spLocks noChangeShapeType="1"/>
            </p:cNvSpPr>
            <p:nvPr/>
          </p:nvSpPr>
          <p:spPr bwMode="auto">
            <a:xfrm flipV="1">
              <a:off x="1876" y="2229"/>
              <a:ext cx="0" cy="13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3" name="Line 597">
              <a:extLst>
                <a:ext uri="{FF2B5EF4-FFF2-40B4-BE49-F238E27FC236}">
                  <a16:creationId xmlns:a16="http://schemas.microsoft.com/office/drawing/2014/main" id="{4C4AFD48-3D93-0A56-4BF1-910B25064912}"/>
                </a:ext>
              </a:extLst>
            </p:cNvPr>
            <p:cNvSpPr>
              <a:spLocks noChangeShapeType="1"/>
            </p:cNvSpPr>
            <p:nvPr/>
          </p:nvSpPr>
          <p:spPr bwMode="auto">
            <a:xfrm>
              <a:off x="1723" y="2235"/>
              <a:ext cx="153"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4" name="Line 598">
              <a:extLst>
                <a:ext uri="{FF2B5EF4-FFF2-40B4-BE49-F238E27FC236}">
                  <a16:creationId xmlns:a16="http://schemas.microsoft.com/office/drawing/2014/main" id="{16D8CE40-8C18-C008-820C-73716532A570}"/>
                </a:ext>
              </a:extLst>
            </p:cNvPr>
            <p:cNvSpPr>
              <a:spLocks noChangeShapeType="1"/>
            </p:cNvSpPr>
            <p:nvPr/>
          </p:nvSpPr>
          <p:spPr bwMode="auto">
            <a:xfrm flipV="1">
              <a:off x="1798" y="2005"/>
              <a:ext cx="0" cy="22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Line 599">
              <a:extLst>
                <a:ext uri="{FF2B5EF4-FFF2-40B4-BE49-F238E27FC236}">
                  <a16:creationId xmlns:a16="http://schemas.microsoft.com/office/drawing/2014/main" id="{6C5BD44D-1048-CBAB-D76C-5A1CAB6BBDD3}"/>
                </a:ext>
              </a:extLst>
            </p:cNvPr>
            <p:cNvSpPr>
              <a:spLocks noChangeShapeType="1"/>
            </p:cNvSpPr>
            <p:nvPr/>
          </p:nvSpPr>
          <p:spPr bwMode="auto">
            <a:xfrm>
              <a:off x="1798" y="2008"/>
              <a:ext cx="300"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6" name="Line 600">
              <a:extLst>
                <a:ext uri="{FF2B5EF4-FFF2-40B4-BE49-F238E27FC236}">
                  <a16:creationId xmlns:a16="http://schemas.microsoft.com/office/drawing/2014/main" id="{528015E6-1F95-4A62-586F-19F840EB23B5}"/>
                </a:ext>
              </a:extLst>
            </p:cNvPr>
            <p:cNvSpPr>
              <a:spLocks noChangeShapeType="1"/>
            </p:cNvSpPr>
            <p:nvPr/>
          </p:nvSpPr>
          <p:spPr bwMode="auto">
            <a:xfrm flipV="1">
              <a:off x="1309" y="2313"/>
              <a:ext cx="39"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604">
              <a:extLst>
                <a:ext uri="{FF2B5EF4-FFF2-40B4-BE49-F238E27FC236}">
                  <a16:creationId xmlns:a16="http://schemas.microsoft.com/office/drawing/2014/main" id="{D16D8DA1-0C13-EDF8-49C7-6E005869B88B}"/>
                </a:ext>
              </a:extLst>
            </p:cNvPr>
            <p:cNvSpPr>
              <a:spLocks noChangeArrowheads="1"/>
            </p:cNvSpPr>
            <p:nvPr/>
          </p:nvSpPr>
          <p:spPr bwMode="auto">
            <a:xfrm>
              <a:off x="1318" y="209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28" name="Rectangle 607">
              <a:extLst>
                <a:ext uri="{FF2B5EF4-FFF2-40B4-BE49-F238E27FC236}">
                  <a16:creationId xmlns:a16="http://schemas.microsoft.com/office/drawing/2014/main" id="{030D57FD-EBEA-F6EE-659C-CA2091569F3B}"/>
                </a:ext>
              </a:extLst>
            </p:cNvPr>
            <p:cNvSpPr>
              <a:spLocks noChangeArrowheads="1"/>
            </p:cNvSpPr>
            <p:nvPr/>
          </p:nvSpPr>
          <p:spPr bwMode="auto">
            <a:xfrm>
              <a:off x="1394" y="209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29" name="Rectangle 608">
              <a:extLst>
                <a:ext uri="{FF2B5EF4-FFF2-40B4-BE49-F238E27FC236}">
                  <a16:creationId xmlns:a16="http://schemas.microsoft.com/office/drawing/2014/main" id="{7F96FB39-5723-3EA7-36C4-E44852C0FB6C}"/>
                </a:ext>
              </a:extLst>
            </p:cNvPr>
            <p:cNvSpPr>
              <a:spLocks noChangeArrowheads="1"/>
            </p:cNvSpPr>
            <p:nvPr/>
          </p:nvSpPr>
          <p:spPr bwMode="auto">
            <a:xfrm>
              <a:off x="1469" y="209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30" name="Rectangle 609">
              <a:extLst>
                <a:ext uri="{FF2B5EF4-FFF2-40B4-BE49-F238E27FC236}">
                  <a16:creationId xmlns:a16="http://schemas.microsoft.com/office/drawing/2014/main" id="{765F59F0-C72E-0F82-8B51-1C749C498830}"/>
                </a:ext>
              </a:extLst>
            </p:cNvPr>
            <p:cNvSpPr>
              <a:spLocks noChangeArrowheads="1"/>
            </p:cNvSpPr>
            <p:nvPr/>
          </p:nvSpPr>
          <p:spPr bwMode="auto">
            <a:xfrm>
              <a:off x="1545" y="209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31" name="Rectangle 610">
              <a:extLst>
                <a:ext uri="{FF2B5EF4-FFF2-40B4-BE49-F238E27FC236}">
                  <a16:creationId xmlns:a16="http://schemas.microsoft.com/office/drawing/2014/main" id="{6C1577D6-7640-19F5-FEB3-50D3A795D084}"/>
                </a:ext>
              </a:extLst>
            </p:cNvPr>
            <p:cNvSpPr>
              <a:spLocks noChangeArrowheads="1"/>
            </p:cNvSpPr>
            <p:nvPr/>
          </p:nvSpPr>
          <p:spPr bwMode="auto">
            <a:xfrm>
              <a:off x="1243" y="209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32" name="Rectangle 611">
              <a:extLst>
                <a:ext uri="{FF2B5EF4-FFF2-40B4-BE49-F238E27FC236}">
                  <a16:creationId xmlns:a16="http://schemas.microsoft.com/office/drawing/2014/main" id="{509D2448-2F0D-F37C-64C7-FB1F32CEE467}"/>
                </a:ext>
              </a:extLst>
            </p:cNvPr>
            <p:cNvSpPr>
              <a:spLocks noChangeArrowheads="1"/>
            </p:cNvSpPr>
            <p:nvPr/>
          </p:nvSpPr>
          <p:spPr bwMode="auto">
            <a:xfrm>
              <a:off x="1621" y="209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4333" name="Text Box 612">
              <a:extLst>
                <a:ext uri="{FF2B5EF4-FFF2-40B4-BE49-F238E27FC236}">
                  <a16:creationId xmlns:a16="http://schemas.microsoft.com/office/drawing/2014/main" id="{FCA27E9B-9BAC-0429-EACC-185971DB337D}"/>
                </a:ext>
              </a:extLst>
            </p:cNvPr>
            <p:cNvSpPr txBox="1">
              <a:spLocks noChangeArrowheads="1"/>
            </p:cNvSpPr>
            <p:nvPr/>
          </p:nvSpPr>
          <p:spPr bwMode="auto">
            <a:xfrm>
              <a:off x="1856" y="2139"/>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4334" name="Text Box 613">
              <a:extLst>
                <a:ext uri="{FF2B5EF4-FFF2-40B4-BE49-F238E27FC236}">
                  <a16:creationId xmlns:a16="http://schemas.microsoft.com/office/drawing/2014/main" id="{07EBD59B-6A9A-0E3D-3886-86DAFBA39415}"/>
                </a:ext>
              </a:extLst>
            </p:cNvPr>
            <p:cNvSpPr txBox="1">
              <a:spLocks noChangeArrowheads="1"/>
            </p:cNvSpPr>
            <p:nvPr/>
          </p:nvSpPr>
          <p:spPr bwMode="auto">
            <a:xfrm>
              <a:off x="2021" y="2139"/>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4335" name="Text Box 614">
              <a:extLst>
                <a:ext uri="{FF2B5EF4-FFF2-40B4-BE49-F238E27FC236}">
                  <a16:creationId xmlns:a16="http://schemas.microsoft.com/office/drawing/2014/main" id="{8D230F3E-EAD7-5634-C33B-6FCABE368EB3}"/>
                </a:ext>
              </a:extLst>
            </p:cNvPr>
            <p:cNvSpPr txBox="1">
              <a:spLocks noChangeArrowheads="1"/>
            </p:cNvSpPr>
            <p:nvPr/>
          </p:nvSpPr>
          <p:spPr bwMode="auto">
            <a:xfrm>
              <a:off x="2181" y="2139"/>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sp>
          <p:nvSpPr>
            <p:cNvPr id="54336" name="Line 713">
              <a:extLst>
                <a:ext uri="{FF2B5EF4-FFF2-40B4-BE49-F238E27FC236}">
                  <a16:creationId xmlns:a16="http://schemas.microsoft.com/office/drawing/2014/main" id="{9CA75272-B09B-FC78-E72A-C321EDD5E13C}"/>
                </a:ext>
              </a:extLst>
            </p:cNvPr>
            <p:cNvSpPr>
              <a:spLocks noChangeShapeType="1"/>
            </p:cNvSpPr>
            <p:nvPr/>
          </p:nvSpPr>
          <p:spPr bwMode="auto">
            <a:xfrm flipV="1">
              <a:off x="1462" y="2313"/>
              <a:ext cx="39"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7" name="Line 714">
              <a:extLst>
                <a:ext uri="{FF2B5EF4-FFF2-40B4-BE49-F238E27FC236}">
                  <a16:creationId xmlns:a16="http://schemas.microsoft.com/office/drawing/2014/main" id="{A77E3D01-372F-122F-9485-5797271ACC03}"/>
                </a:ext>
              </a:extLst>
            </p:cNvPr>
            <p:cNvSpPr>
              <a:spLocks noChangeShapeType="1"/>
            </p:cNvSpPr>
            <p:nvPr/>
          </p:nvSpPr>
          <p:spPr bwMode="auto">
            <a:xfrm flipV="1">
              <a:off x="1615" y="2310"/>
              <a:ext cx="39"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8429338D-B2B7-1773-55D1-B4409F41D281}"/>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34</a:t>
            </a:fld>
            <a:endParaRPr lang="en-US" altLang="en-US" sz="900"/>
          </a:p>
        </p:txBody>
      </p:sp>
      <p:sp>
        <p:nvSpPr>
          <p:cNvPr id="56323" name="Rectangle 2">
            <a:extLst>
              <a:ext uri="{FF2B5EF4-FFF2-40B4-BE49-F238E27FC236}">
                <a16:creationId xmlns:a16="http://schemas.microsoft.com/office/drawing/2014/main" id="{A23891D2-F8A6-BD86-3C82-A75EAE0DA0DC}"/>
              </a:ext>
            </a:extLst>
          </p:cNvPr>
          <p:cNvSpPr>
            <a:spLocks noGrp="1" noChangeArrowheads="1"/>
          </p:cNvSpPr>
          <p:nvPr>
            <p:ph type="title"/>
          </p:nvPr>
        </p:nvSpPr>
        <p:spPr>
          <a:noFill/>
        </p:spPr>
        <p:txBody>
          <a:bodyPr/>
          <a:lstStyle/>
          <a:p>
            <a:r>
              <a:rPr lang="en-US" altLang="en-US"/>
              <a:t>Transformer Rated -</a:t>
            </a:r>
            <a:r>
              <a:rPr lang="en-US" altLang="en-US" sz="2800"/>
              <a:t> </a:t>
            </a:r>
            <a:r>
              <a:rPr lang="en-US" altLang="en-US" sz="2800" b="0"/>
              <a:t>A Base 4 Wire</a:t>
            </a:r>
          </a:p>
        </p:txBody>
      </p:sp>
      <p:sp>
        <p:nvSpPr>
          <p:cNvPr id="56324" name="Rectangle 3">
            <a:extLst>
              <a:ext uri="{FF2B5EF4-FFF2-40B4-BE49-F238E27FC236}">
                <a16:creationId xmlns:a16="http://schemas.microsoft.com/office/drawing/2014/main" id="{4269C747-6A7E-EEB6-7CCD-41306A50743F}"/>
              </a:ext>
            </a:extLst>
          </p:cNvPr>
          <p:cNvSpPr>
            <a:spLocks noChangeArrowheads="1"/>
          </p:cNvSpPr>
          <p:nvPr/>
        </p:nvSpPr>
        <p:spPr bwMode="auto">
          <a:xfrm>
            <a:off x="984250" y="5400675"/>
            <a:ext cx="716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85750" indent="-285750">
              <a:lnSpc>
                <a:spcPct val="90000"/>
              </a:lnSpc>
              <a:spcBef>
                <a:spcPct val="40000"/>
              </a:spcBef>
              <a:buSzPct val="100000"/>
              <a:buChar char="•"/>
              <a:defRPr sz="2400" b="1">
                <a:solidFill>
                  <a:schemeClr val="tx1"/>
                </a:solidFill>
                <a:latin typeface="Arial" panose="020B0604020202020204" pitchFamily="34" charset="0"/>
              </a:defRPr>
            </a:lvl1pPr>
            <a:lvl2pPr marL="742950" indent="-285750">
              <a:lnSpc>
                <a:spcPct val="95000"/>
              </a:lnSpc>
              <a:spcBef>
                <a:spcPct val="40000"/>
              </a:spcBef>
              <a:buSzPct val="100000"/>
              <a:buChar char="–"/>
              <a:defRPr sz="2200" b="1">
                <a:solidFill>
                  <a:schemeClr val="tx1"/>
                </a:solidFill>
                <a:latin typeface="Arial" panose="020B0604020202020204" pitchFamily="34" charset="0"/>
              </a:defRPr>
            </a:lvl2pPr>
            <a:lvl3pPr marL="1143000" indent="-228600">
              <a:lnSpc>
                <a:spcPct val="95000"/>
              </a:lnSpc>
              <a:spcBef>
                <a:spcPct val="40000"/>
              </a:spcBef>
              <a:buSzPct val="100000"/>
              <a:buChar char="»"/>
              <a:defRPr sz="2000" b="1">
                <a:solidFill>
                  <a:schemeClr val="tx1"/>
                </a:solidFill>
                <a:latin typeface="Arial" panose="020B0604020202020204" pitchFamily="34" charset="0"/>
              </a:defRPr>
            </a:lvl3pPr>
            <a:lvl4pPr marL="1600200" indent="-228600">
              <a:lnSpc>
                <a:spcPct val="90000"/>
              </a:lnSpc>
              <a:spcBef>
                <a:spcPct val="35000"/>
              </a:spcBef>
              <a:buSzPct val="100000"/>
              <a:buChar char="•"/>
              <a:defRPr b="1">
                <a:solidFill>
                  <a:schemeClr val="tx1"/>
                </a:solidFill>
                <a:latin typeface="Arial" panose="020B0604020202020204" pitchFamily="34" charset="0"/>
              </a:defRPr>
            </a:lvl4pPr>
            <a:lvl5pPr marL="2057400" indent="-228600">
              <a:lnSpc>
                <a:spcPct val="90000"/>
              </a:lnSpc>
              <a:spcBef>
                <a:spcPct val="30000"/>
              </a:spcBef>
              <a:buSzPct val="10000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9pPr>
          </a:lstStyle>
          <a:p>
            <a:pPr>
              <a:buSzTx/>
            </a:pPr>
            <a:r>
              <a:rPr lang="en-US" altLang="en-US" sz="2000"/>
              <a:t>ANSI Forms looking from the front of the meter.</a:t>
            </a:r>
          </a:p>
        </p:txBody>
      </p:sp>
      <p:sp>
        <p:nvSpPr>
          <p:cNvPr id="56325" name="Rectangle 4">
            <a:extLst>
              <a:ext uri="{FF2B5EF4-FFF2-40B4-BE49-F238E27FC236}">
                <a16:creationId xmlns:a16="http://schemas.microsoft.com/office/drawing/2014/main" id="{4CEB1EDB-6BDB-9F36-6E38-6CB0734272F9}"/>
              </a:ext>
            </a:extLst>
          </p:cNvPr>
          <p:cNvSpPr>
            <a:spLocks noChangeArrowheads="1"/>
          </p:cNvSpPr>
          <p:nvPr/>
        </p:nvSpPr>
        <p:spPr bwMode="auto">
          <a:xfrm>
            <a:off x="492125" y="3930650"/>
            <a:ext cx="1460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10A*</a:t>
            </a:r>
          </a:p>
        </p:txBody>
      </p:sp>
      <p:sp>
        <p:nvSpPr>
          <p:cNvPr id="56326" name="Rectangle 5">
            <a:extLst>
              <a:ext uri="{FF2B5EF4-FFF2-40B4-BE49-F238E27FC236}">
                <a16:creationId xmlns:a16="http://schemas.microsoft.com/office/drawing/2014/main" id="{741765DF-A484-D669-B28B-DC1DC6B483F2}"/>
              </a:ext>
            </a:extLst>
          </p:cNvPr>
          <p:cNvSpPr>
            <a:spLocks noChangeArrowheads="1"/>
          </p:cNvSpPr>
          <p:nvPr/>
        </p:nvSpPr>
        <p:spPr bwMode="auto">
          <a:xfrm>
            <a:off x="2916238" y="3930650"/>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9A</a:t>
            </a:r>
          </a:p>
        </p:txBody>
      </p:sp>
      <p:sp>
        <p:nvSpPr>
          <p:cNvPr id="56327" name="Rectangle 6">
            <a:extLst>
              <a:ext uri="{FF2B5EF4-FFF2-40B4-BE49-F238E27FC236}">
                <a16:creationId xmlns:a16="http://schemas.microsoft.com/office/drawing/2014/main" id="{3DF52CBA-291D-495C-A320-D3BC5C187E9E}"/>
              </a:ext>
            </a:extLst>
          </p:cNvPr>
          <p:cNvSpPr>
            <a:spLocks noChangeArrowheads="1"/>
          </p:cNvSpPr>
          <p:nvPr/>
        </p:nvSpPr>
        <p:spPr bwMode="auto">
          <a:xfrm>
            <a:off x="4989513" y="3930650"/>
            <a:ext cx="148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48A*</a:t>
            </a:r>
          </a:p>
        </p:txBody>
      </p:sp>
      <p:sp>
        <p:nvSpPr>
          <p:cNvPr id="56328" name="Rectangle 8">
            <a:extLst>
              <a:ext uri="{FF2B5EF4-FFF2-40B4-BE49-F238E27FC236}">
                <a16:creationId xmlns:a16="http://schemas.microsoft.com/office/drawing/2014/main" id="{CBC6A70C-4C4E-EAAA-D7C1-46ACB963E741}"/>
              </a:ext>
            </a:extLst>
          </p:cNvPr>
          <p:cNvSpPr>
            <a:spLocks noChangeArrowheads="1"/>
          </p:cNvSpPr>
          <p:nvPr/>
        </p:nvSpPr>
        <p:spPr bwMode="auto">
          <a:xfrm>
            <a:off x="515938" y="4419600"/>
            <a:ext cx="14097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 </a:t>
            </a:r>
          </a:p>
          <a:p>
            <a:pPr algn="ctr">
              <a:spcBef>
                <a:spcPct val="50000"/>
              </a:spcBef>
            </a:pPr>
            <a:r>
              <a:rPr lang="en-US" altLang="en-US" sz="1600" b="1"/>
              <a:t>4 wire, wye</a:t>
            </a:r>
          </a:p>
        </p:txBody>
      </p:sp>
      <p:sp>
        <p:nvSpPr>
          <p:cNvPr id="56329" name="Rectangle 9">
            <a:extLst>
              <a:ext uri="{FF2B5EF4-FFF2-40B4-BE49-F238E27FC236}">
                <a16:creationId xmlns:a16="http://schemas.microsoft.com/office/drawing/2014/main" id="{4AC619E1-49C6-0196-98EE-31BC008B3915}"/>
              </a:ext>
            </a:extLst>
          </p:cNvPr>
          <p:cNvSpPr>
            <a:spLocks noChangeArrowheads="1"/>
          </p:cNvSpPr>
          <p:nvPr/>
        </p:nvSpPr>
        <p:spPr bwMode="auto">
          <a:xfrm>
            <a:off x="2657475" y="4419600"/>
            <a:ext cx="16383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a:t>
            </a:r>
          </a:p>
          <a:p>
            <a:pPr algn="ctr">
              <a:spcBef>
                <a:spcPct val="50000"/>
              </a:spcBef>
            </a:pPr>
            <a:r>
              <a:rPr lang="en-US" altLang="en-US" sz="1600" b="1"/>
              <a:t> 4 wire, wye</a:t>
            </a:r>
          </a:p>
        </p:txBody>
      </p:sp>
      <p:sp>
        <p:nvSpPr>
          <p:cNvPr id="56330" name="Rectangle 10">
            <a:extLst>
              <a:ext uri="{FF2B5EF4-FFF2-40B4-BE49-F238E27FC236}">
                <a16:creationId xmlns:a16="http://schemas.microsoft.com/office/drawing/2014/main" id="{3AB1CFA4-875A-BFC5-1B05-96073BFD1703}"/>
              </a:ext>
            </a:extLst>
          </p:cNvPr>
          <p:cNvSpPr>
            <a:spLocks noChangeArrowheads="1"/>
          </p:cNvSpPr>
          <p:nvPr/>
        </p:nvSpPr>
        <p:spPr bwMode="auto">
          <a:xfrm>
            <a:off x="4848225" y="4419600"/>
            <a:ext cx="17716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 </a:t>
            </a:r>
          </a:p>
          <a:p>
            <a:pPr algn="ctr">
              <a:spcBef>
                <a:spcPct val="50000"/>
              </a:spcBef>
            </a:pPr>
            <a:r>
              <a:rPr lang="en-US" altLang="en-US" sz="1600" b="1"/>
              <a:t>4 wire, wye</a:t>
            </a:r>
          </a:p>
        </p:txBody>
      </p:sp>
      <p:grpSp>
        <p:nvGrpSpPr>
          <p:cNvPr id="56331" name="Group 12">
            <a:extLst>
              <a:ext uri="{FF2B5EF4-FFF2-40B4-BE49-F238E27FC236}">
                <a16:creationId xmlns:a16="http://schemas.microsoft.com/office/drawing/2014/main" id="{D61C9844-D64E-1840-D82F-CBC070EE6E05}"/>
              </a:ext>
            </a:extLst>
          </p:cNvPr>
          <p:cNvGrpSpPr>
            <a:grpSpLocks/>
          </p:cNvGrpSpPr>
          <p:nvPr/>
        </p:nvGrpSpPr>
        <p:grpSpPr bwMode="auto">
          <a:xfrm>
            <a:off x="4714875" y="1392238"/>
            <a:ext cx="2036763" cy="2360612"/>
            <a:chOff x="3972" y="923"/>
            <a:chExt cx="1283" cy="1487"/>
          </a:xfrm>
        </p:grpSpPr>
        <p:sp>
          <p:nvSpPr>
            <p:cNvPr id="56589" name="Arc 13">
              <a:extLst>
                <a:ext uri="{FF2B5EF4-FFF2-40B4-BE49-F238E27FC236}">
                  <a16:creationId xmlns:a16="http://schemas.microsoft.com/office/drawing/2014/main" id="{4153BB07-236B-B187-CF75-4612D69E7F38}"/>
                </a:ext>
              </a:extLst>
            </p:cNvPr>
            <p:cNvSpPr>
              <a:spLocks/>
            </p:cNvSpPr>
            <p:nvPr/>
          </p:nvSpPr>
          <p:spPr bwMode="auto">
            <a:xfrm rot="10800000" flipV="1">
              <a:off x="3972" y="92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90" name="Arc 14">
              <a:extLst>
                <a:ext uri="{FF2B5EF4-FFF2-40B4-BE49-F238E27FC236}">
                  <a16:creationId xmlns:a16="http://schemas.microsoft.com/office/drawing/2014/main" id="{CC64977E-4CED-C2DE-AA04-23C00CBBAE50}"/>
                </a:ext>
              </a:extLst>
            </p:cNvPr>
            <p:cNvSpPr>
              <a:spLocks/>
            </p:cNvSpPr>
            <p:nvPr/>
          </p:nvSpPr>
          <p:spPr bwMode="auto">
            <a:xfrm rot="10800000" flipH="1" flipV="1">
              <a:off x="4605" y="92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91" name="Line 15">
              <a:extLst>
                <a:ext uri="{FF2B5EF4-FFF2-40B4-BE49-F238E27FC236}">
                  <a16:creationId xmlns:a16="http://schemas.microsoft.com/office/drawing/2014/main" id="{9EB07C74-06D7-8E4D-D9A2-A67C731872D0}"/>
                </a:ext>
              </a:extLst>
            </p:cNvPr>
            <p:cNvSpPr>
              <a:spLocks noChangeShapeType="1"/>
            </p:cNvSpPr>
            <p:nvPr/>
          </p:nvSpPr>
          <p:spPr bwMode="auto">
            <a:xfrm>
              <a:off x="3972" y="1574"/>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92" name="Line 16">
              <a:extLst>
                <a:ext uri="{FF2B5EF4-FFF2-40B4-BE49-F238E27FC236}">
                  <a16:creationId xmlns:a16="http://schemas.microsoft.com/office/drawing/2014/main" id="{B3B017F8-2626-048B-D931-262DB2FAEA14}"/>
                </a:ext>
              </a:extLst>
            </p:cNvPr>
            <p:cNvSpPr>
              <a:spLocks noChangeShapeType="1"/>
            </p:cNvSpPr>
            <p:nvPr/>
          </p:nvSpPr>
          <p:spPr bwMode="auto">
            <a:xfrm>
              <a:off x="5253" y="1574"/>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93" name="Line 17">
              <a:extLst>
                <a:ext uri="{FF2B5EF4-FFF2-40B4-BE49-F238E27FC236}">
                  <a16:creationId xmlns:a16="http://schemas.microsoft.com/office/drawing/2014/main" id="{BD275F6C-6706-8E0B-177C-52FCB6431D3B}"/>
                </a:ext>
              </a:extLst>
            </p:cNvPr>
            <p:cNvSpPr>
              <a:spLocks noChangeShapeType="1"/>
            </p:cNvSpPr>
            <p:nvPr/>
          </p:nvSpPr>
          <p:spPr bwMode="auto">
            <a:xfrm>
              <a:off x="3972" y="2410"/>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94" name="Oval 18">
              <a:extLst>
                <a:ext uri="{FF2B5EF4-FFF2-40B4-BE49-F238E27FC236}">
                  <a16:creationId xmlns:a16="http://schemas.microsoft.com/office/drawing/2014/main" id="{24BCE11A-7108-8E00-2403-A0576BABB643}"/>
                </a:ext>
              </a:extLst>
            </p:cNvPr>
            <p:cNvSpPr>
              <a:spLocks noChangeArrowheads="1"/>
            </p:cNvSpPr>
            <p:nvPr/>
          </p:nvSpPr>
          <p:spPr bwMode="auto">
            <a:xfrm>
              <a:off x="4038"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95" name="Oval 19">
              <a:extLst>
                <a:ext uri="{FF2B5EF4-FFF2-40B4-BE49-F238E27FC236}">
                  <a16:creationId xmlns:a16="http://schemas.microsoft.com/office/drawing/2014/main" id="{3971F8CE-A328-672B-1952-9F02AC261861}"/>
                </a:ext>
              </a:extLst>
            </p:cNvPr>
            <p:cNvSpPr>
              <a:spLocks noChangeArrowheads="1"/>
            </p:cNvSpPr>
            <p:nvPr/>
          </p:nvSpPr>
          <p:spPr bwMode="auto">
            <a:xfrm>
              <a:off x="4190"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96" name="Oval 20">
              <a:extLst>
                <a:ext uri="{FF2B5EF4-FFF2-40B4-BE49-F238E27FC236}">
                  <a16:creationId xmlns:a16="http://schemas.microsoft.com/office/drawing/2014/main" id="{024F2176-6B2C-7C06-024C-2F466A9ED775}"/>
                </a:ext>
              </a:extLst>
            </p:cNvPr>
            <p:cNvSpPr>
              <a:spLocks noChangeArrowheads="1"/>
            </p:cNvSpPr>
            <p:nvPr/>
          </p:nvSpPr>
          <p:spPr bwMode="auto">
            <a:xfrm>
              <a:off x="4342"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97" name="Oval 21">
              <a:extLst>
                <a:ext uri="{FF2B5EF4-FFF2-40B4-BE49-F238E27FC236}">
                  <a16:creationId xmlns:a16="http://schemas.microsoft.com/office/drawing/2014/main" id="{3A171159-055E-5F67-37FA-FBC78E3B78E7}"/>
                </a:ext>
              </a:extLst>
            </p:cNvPr>
            <p:cNvSpPr>
              <a:spLocks noChangeArrowheads="1"/>
            </p:cNvSpPr>
            <p:nvPr/>
          </p:nvSpPr>
          <p:spPr bwMode="auto">
            <a:xfrm>
              <a:off x="4494"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98" name="Oval 22">
              <a:extLst>
                <a:ext uri="{FF2B5EF4-FFF2-40B4-BE49-F238E27FC236}">
                  <a16:creationId xmlns:a16="http://schemas.microsoft.com/office/drawing/2014/main" id="{B7A3B416-0E7E-E71F-29E2-2EBE589D89A6}"/>
                </a:ext>
              </a:extLst>
            </p:cNvPr>
            <p:cNvSpPr>
              <a:spLocks noChangeArrowheads="1"/>
            </p:cNvSpPr>
            <p:nvPr/>
          </p:nvSpPr>
          <p:spPr bwMode="auto">
            <a:xfrm>
              <a:off x="4646"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99" name="Oval 23">
              <a:extLst>
                <a:ext uri="{FF2B5EF4-FFF2-40B4-BE49-F238E27FC236}">
                  <a16:creationId xmlns:a16="http://schemas.microsoft.com/office/drawing/2014/main" id="{7564B694-5C85-C028-A7A6-B8CED45B1780}"/>
                </a:ext>
              </a:extLst>
            </p:cNvPr>
            <p:cNvSpPr>
              <a:spLocks noChangeArrowheads="1"/>
            </p:cNvSpPr>
            <p:nvPr/>
          </p:nvSpPr>
          <p:spPr bwMode="auto">
            <a:xfrm>
              <a:off x="4798"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0" name="Oval 24">
              <a:extLst>
                <a:ext uri="{FF2B5EF4-FFF2-40B4-BE49-F238E27FC236}">
                  <a16:creationId xmlns:a16="http://schemas.microsoft.com/office/drawing/2014/main" id="{5DAC0350-AF98-8E4E-EF93-DFC452DDB88A}"/>
                </a:ext>
              </a:extLst>
            </p:cNvPr>
            <p:cNvSpPr>
              <a:spLocks noChangeArrowheads="1"/>
            </p:cNvSpPr>
            <p:nvPr/>
          </p:nvSpPr>
          <p:spPr bwMode="auto">
            <a:xfrm>
              <a:off x="4950"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1" name="Oval 25">
              <a:extLst>
                <a:ext uri="{FF2B5EF4-FFF2-40B4-BE49-F238E27FC236}">
                  <a16:creationId xmlns:a16="http://schemas.microsoft.com/office/drawing/2014/main" id="{D99936DE-C9DD-0CC4-1B03-C0EEC77AC40A}"/>
                </a:ext>
              </a:extLst>
            </p:cNvPr>
            <p:cNvSpPr>
              <a:spLocks noChangeArrowheads="1"/>
            </p:cNvSpPr>
            <p:nvPr/>
          </p:nvSpPr>
          <p:spPr bwMode="auto">
            <a:xfrm>
              <a:off x="5103"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2" name="Oval 26">
              <a:extLst>
                <a:ext uri="{FF2B5EF4-FFF2-40B4-BE49-F238E27FC236}">
                  <a16:creationId xmlns:a16="http://schemas.microsoft.com/office/drawing/2014/main" id="{CF7DC374-21EE-ACB6-E9B6-8096DC44B584}"/>
                </a:ext>
              </a:extLst>
            </p:cNvPr>
            <p:cNvSpPr>
              <a:spLocks noChangeArrowheads="1"/>
            </p:cNvSpPr>
            <p:nvPr/>
          </p:nvSpPr>
          <p:spPr bwMode="auto">
            <a:xfrm>
              <a:off x="4131"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3" name="Oval 27">
              <a:extLst>
                <a:ext uri="{FF2B5EF4-FFF2-40B4-BE49-F238E27FC236}">
                  <a16:creationId xmlns:a16="http://schemas.microsoft.com/office/drawing/2014/main" id="{A56401BE-94E8-00D1-DF01-BC3DD2B67FE1}"/>
                </a:ext>
              </a:extLst>
            </p:cNvPr>
            <p:cNvSpPr>
              <a:spLocks noChangeArrowheads="1"/>
            </p:cNvSpPr>
            <p:nvPr/>
          </p:nvSpPr>
          <p:spPr bwMode="auto">
            <a:xfrm>
              <a:off x="4283"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4" name="Oval 28">
              <a:extLst>
                <a:ext uri="{FF2B5EF4-FFF2-40B4-BE49-F238E27FC236}">
                  <a16:creationId xmlns:a16="http://schemas.microsoft.com/office/drawing/2014/main" id="{AE6ED8D8-2362-7C1E-19ED-C35D1B60680A}"/>
                </a:ext>
              </a:extLst>
            </p:cNvPr>
            <p:cNvSpPr>
              <a:spLocks noChangeArrowheads="1"/>
            </p:cNvSpPr>
            <p:nvPr/>
          </p:nvSpPr>
          <p:spPr bwMode="auto">
            <a:xfrm>
              <a:off x="4435"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5" name="Oval 29">
              <a:extLst>
                <a:ext uri="{FF2B5EF4-FFF2-40B4-BE49-F238E27FC236}">
                  <a16:creationId xmlns:a16="http://schemas.microsoft.com/office/drawing/2014/main" id="{FFAE7FAC-D7D6-9089-C97B-CCF3BCDE7473}"/>
                </a:ext>
              </a:extLst>
            </p:cNvPr>
            <p:cNvSpPr>
              <a:spLocks noChangeArrowheads="1"/>
            </p:cNvSpPr>
            <p:nvPr/>
          </p:nvSpPr>
          <p:spPr bwMode="auto">
            <a:xfrm>
              <a:off x="4587"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6" name="Oval 30">
              <a:extLst>
                <a:ext uri="{FF2B5EF4-FFF2-40B4-BE49-F238E27FC236}">
                  <a16:creationId xmlns:a16="http://schemas.microsoft.com/office/drawing/2014/main" id="{8C2A769C-BC52-F4FC-18F5-FBE4F1317854}"/>
                </a:ext>
              </a:extLst>
            </p:cNvPr>
            <p:cNvSpPr>
              <a:spLocks noChangeArrowheads="1"/>
            </p:cNvSpPr>
            <p:nvPr/>
          </p:nvSpPr>
          <p:spPr bwMode="auto">
            <a:xfrm>
              <a:off x="4739" y="221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7" name="Oval 31">
              <a:extLst>
                <a:ext uri="{FF2B5EF4-FFF2-40B4-BE49-F238E27FC236}">
                  <a16:creationId xmlns:a16="http://schemas.microsoft.com/office/drawing/2014/main" id="{62E217A3-D725-464C-04F8-B69E8CCD07FE}"/>
                </a:ext>
              </a:extLst>
            </p:cNvPr>
            <p:cNvSpPr>
              <a:spLocks noChangeArrowheads="1"/>
            </p:cNvSpPr>
            <p:nvPr/>
          </p:nvSpPr>
          <p:spPr bwMode="auto">
            <a:xfrm>
              <a:off x="4891" y="221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8" name="Oval 32">
              <a:extLst>
                <a:ext uri="{FF2B5EF4-FFF2-40B4-BE49-F238E27FC236}">
                  <a16:creationId xmlns:a16="http://schemas.microsoft.com/office/drawing/2014/main" id="{1374B1F1-5BEE-F844-A9EE-5E4A88768DCF}"/>
                </a:ext>
              </a:extLst>
            </p:cNvPr>
            <p:cNvSpPr>
              <a:spLocks noChangeArrowheads="1"/>
            </p:cNvSpPr>
            <p:nvPr/>
          </p:nvSpPr>
          <p:spPr bwMode="auto">
            <a:xfrm>
              <a:off x="5043" y="2213"/>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09" name="Line 33">
              <a:extLst>
                <a:ext uri="{FF2B5EF4-FFF2-40B4-BE49-F238E27FC236}">
                  <a16:creationId xmlns:a16="http://schemas.microsoft.com/office/drawing/2014/main" id="{0AE40ADA-69C4-077E-A7A5-D05F9D57B49E}"/>
                </a:ext>
              </a:extLst>
            </p:cNvPr>
            <p:cNvSpPr>
              <a:spLocks noChangeShapeType="1"/>
            </p:cNvSpPr>
            <p:nvPr/>
          </p:nvSpPr>
          <p:spPr bwMode="auto">
            <a:xfrm flipH="1" flipV="1">
              <a:off x="4086" y="1252"/>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10" name="Line 34">
              <a:extLst>
                <a:ext uri="{FF2B5EF4-FFF2-40B4-BE49-F238E27FC236}">
                  <a16:creationId xmlns:a16="http://schemas.microsoft.com/office/drawing/2014/main" id="{213389EA-1106-EFAD-B726-26227330774D}"/>
                </a:ext>
              </a:extLst>
            </p:cNvPr>
            <p:cNvSpPr>
              <a:spLocks noChangeShapeType="1"/>
            </p:cNvSpPr>
            <p:nvPr/>
          </p:nvSpPr>
          <p:spPr bwMode="auto">
            <a:xfrm>
              <a:off x="4083" y="1252"/>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11" name="Line 35">
              <a:extLst>
                <a:ext uri="{FF2B5EF4-FFF2-40B4-BE49-F238E27FC236}">
                  <a16:creationId xmlns:a16="http://schemas.microsoft.com/office/drawing/2014/main" id="{A9B10C60-FCD1-F9FD-FC6D-FB7F001FCA5D}"/>
                </a:ext>
              </a:extLst>
            </p:cNvPr>
            <p:cNvSpPr>
              <a:spLocks noChangeShapeType="1"/>
            </p:cNvSpPr>
            <p:nvPr/>
          </p:nvSpPr>
          <p:spPr bwMode="auto">
            <a:xfrm>
              <a:off x="4844" y="1253"/>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12" name="Line 36">
              <a:extLst>
                <a:ext uri="{FF2B5EF4-FFF2-40B4-BE49-F238E27FC236}">
                  <a16:creationId xmlns:a16="http://schemas.microsoft.com/office/drawing/2014/main" id="{42147C49-32C6-B919-DFFE-3B6290A645B2}"/>
                </a:ext>
              </a:extLst>
            </p:cNvPr>
            <p:cNvSpPr>
              <a:spLocks noChangeShapeType="1"/>
            </p:cNvSpPr>
            <p:nvPr/>
          </p:nvSpPr>
          <p:spPr bwMode="auto">
            <a:xfrm flipV="1">
              <a:off x="5149" y="1254"/>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613" name="Group 37">
              <a:extLst>
                <a:ext uri="{FF2B5EF4-FFF2-40B4-BE49-F238E27FC236}">
                  <a16:creationId xmlns:a16="http://schemas.microsoft.com/office/drawing/2014/main" id="{835C2B59-3096-185F-4963-D8C0F13F3405}"/>
                </a:ext>
              </a:extLst>
            </p:cNvPr>
            <p:cNvGrpSpPr>
              <a:grpSpLocks/>
            </p:cNvGrpSpPr>
            <p:nvPr/>
          </p:nvGrpSpPr>
          <p:grpSpPr bwMode="auto">
            <a:xfrm>
              <a:off x="4386" y="1669"/>
              <a:ext cx="527" cy="167"/>
              <a:chOff x="1914" y="1781"/>
              <a:chExt cx="527" cy="167"/>
            </a:xfrm>
          </p:grpSpPr>
          <p:grpSp>
            <p:nvGrpSpPr>
              <p:cNvPr id="56662" name="Group 38">
                <a:extLst>
                  <a:ext uri="{FF2B5EF4-FFF2-40B4-BE49-F238E27FC236}">
                    <a16:creationId xmlns:a16="http://schemas.microsoft.com/office/drawing/2014/main" id="{9F358978-C647-D099-EB63-54E790ED2E9C}"/>
                  </a:ext>
                </a:extLst>
              </p:cNvPr>
              <p:cNvGrpSpPr>
                <a:grpSpLocks/>
              </p:cNvGrpSpPr>
              <p:nvPr/>
            </p:nvGrpSpPr>
            <p:grpSpPr bwMode="auto">
              <a:xfrm>
                <a:off x="2039" y="1781"/>
                <a:ext cx="218" cy="105"/>
                <a:chOff x="2061" y="1800"/>
                <a:chExt cx="146" cy="70"/>
              </a:xfrm>
            </p:grpSpPr>
            <p:sp>
              <p:nvSpPr>
                <p:cNvPr id="56671" name="Line 39">
                  <a:extLst>
                    <a:ext uri="{FF2B5EF4-FFF2-40B4-BE49-F238E27FC236}">
                      <a16:creationId xmlns:a16="http://schemas.microsoft.com/office/drawing/2014/main" id="{7040786C-451B-227A-D7D5-8012B8E4249D}"/>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72" name="Line 40">
                  <a:extLst>
                    <a:ext uri="{FF2B5EF4-FFF2-40B4-BE49-F238E27FC236}">
                      <a16:creationId xmlns:a16="http://schemas.microsoft.com/office/drawing/2014/main" id="{B1CF37DC-F272-0745-42C2-8DFCD6E8C9D7}"/>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73" name="Line 41">
                  <a:extLst>
                    <a:ext uri="{FF2B5EF4-FFF2-40B4-BE49-F238E27FC236}">
                      <a16:creationId xmlns:a16="http://schemas.microsoft.com/office/drawing/2014/main" id="{5EB2DB11-F75B-844D-948C-9B017D35CDF6}"/>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63" name="Line 42">
                <a:extLst>
                  <a:ext uri="{FF2B5EF4-FFF2-40B4-BE49-F238E27FC236}">
                    <a16:creationId xmlns:a16="http://schemas.microsoft.com/office/drawing/2014/main" id="{28DD765A-A7A1-47BB-5088-1910B3EB8903}"/>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664" name="Group 43">
                <a:extLst>
                  <a:ext uri="{FF2B5EF4-FFF2-40B4-BE49-F238E27FC236}">
                    <a16:creationId xmlns:a16="http://schemas.microsoft.com/office/drawing/2014/main" id="{F2D754D2-527F-DFFC-EACF-42A4CF47BC4F}"/>
                  </a:ext>
                </a:extLst>
              </p:cNvPr>
              <p:cNvGrpSpPr>
                <a:grpSpLocks/>
              </p:cNvGrpSpPr>
              <p:nvPr/>
            </p:nvGrpSpPr>
            <p:grpSpPr bwMode="auto">
              <a:xfrm>
                <a:off x="2041" y="1839"/>
                <a:ext cx="214" cy="109"/>
                <a:chOff x="2055" y="1859"/>
                <a:chExt cx="143" cy="73"/>
              </a:xfrm>
            </p:grpSpPr>
            <p:sp>
              <p:nvSpPr>
                <p:cNvPr id="56668" name="Line 44">
                  <a:extLst>
                    <a:ext uri="{FF2B5EF4-FFF2-40B4-BE49-F238E27FC236}">
                      <a16:creationId xmlns:a16="http://schemas.microsoft.com/office/drawing/2014/main" id="{2CB9F9D2-4CAD-2A24-29EE-7EA2BB6980B6}"/>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69" name="Line 45">
                  <a:extLst>
                    <a:ext uri="{FF2B5EF4-FFF2-40B4-BE49-F238E27FC236}">
                      <a16:creationId xmlns:a16="http://schemas.microsoft.com/office/drawing/2014/main" id="{922D0E63-036E-B703-C39B-F008AB9E9DF7}"/>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70" name="Line 46">
                  <a:extLst>
                    <a:ext uri="{FF2B5EF4-FFF2-40B4-BE49-F238E27FC236}">
                      <a16:creationId xmlns:a16="http://schemas.microsoft.com/office/drawing/2014/main" id="{FF87FFCF-989A-B005-B5B8-21EEA31ACF30}"/>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65" name="Line 47">
                <a:extLst>
                  <a:ext uri="{FF2B5EF4-FFF2-40B4-BE49-F238E27FC236}">
                    <a16:creationId xmlns:a16="http://schemas.microsoft.com/office/drawing/2014/main" id="{47DC677E-473B-5F6C-361A-DCFE95CAC199}"/>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66" name="Line 48">
                <a:extLst>
                  <a:ext uri="{FF2B5EF4-FFF2-40B4-BE49-F238E27FC236}">
                    <a16:creationId xmlns:a16="http://schemas.microsoft.com/office/drawing/2014/main" id="{58A44166-D1C4-8D54-E8BF-A6B8858C4FCD}"/>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67" name="Line 49">
                <a:extLst>
                  <a:ext uri="{FF2B5EF4-FFF2-40B4-BE49-F238E27FC236}">
                    <a16:creationId xmlns:a16="http://schemas.microsoft.com/office/drawing/2014/main" id="{E50F70D3-48BD-5A77-D4F9-A7429F1ED6E3}"/>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614" name="Group 50">
              <a:extLst>
                <a:ext uri="{FF2B5EF4-FFF2-40B4-BE49-F238E27FC236}">
                  <a16:creationId xmlns:a16="http://schemas.microsoft.com/office/drawing/2014/main" id="{80FC4575-AA46-F3DB-781B-95248EC71E74}"/>
                </a:ext>
              </a:extLst>
            </p:cNvPr>
            <p:cNvGrpSpPr>
              <a:grpSpLocks/>
            </p:cNvGrpSpPr>
            <p:nvPr/>
          </p:nvGrpSpPr>
          <p:grpSpPr bwMode="auto">
            <a:xfrm>
              <a:off x="4319" y="1203"/>
              <a:ext cx="594" cy="167"/>
              <a:chOff x="1847" y="1315"/>
              <a:chExt cx="594" cy="167"/>
            </a:xfrm>
          </p:grpSpPr>
          <p:grpSp>
            <p:nvGrpSpPr>
              <p:cNvPr id="56650" name="Group 51">
                <a:extLst>
                  <a:ext uri="{FF2B5EF4-FFF2-40B4-BE49-F238E27FC236}">
                    <a16:creationId xmlns:a16="http://schemas.microsoft.com/office/drawing/2014/main" id="{DA2E22BC-FE07-52C6-E4DB-F1AE39A49A17}"/>
                  </a:ext>
                </a:extLst>
              </p:cNvPr>
              <p:cNvGrpSpPr>
                <a:grpSpLocks/>
              </p:cNvGrpSpPr>
              <p:nvPr/>
            </p:nvGrpSpPr>
            <p:grpSpPr bwMode="auto">
              <a:xfrm>
                <a:off x="2039" y="1315"/>
                <a:ext cx="218" cy="105"/>
                <a:chOff x="2061" y="1800"/>
                <a:chExt cx="146" cy="70"/>
              </a:xfrm>
            </p:grpSpPr>
            <p:sp>
              <p:nvSpPr>
                <p:cNvPr id="56659" name="Line 52">
                  <a:extLst>
                    <a:ext uri="{FF2B5EF4-FFF2-40B4-BE49-F238E27FC236}">
                      <a16:creationId xmlns:a16="http://schemas.microsoft.com/office/drawing/2014/main" id="{8096B7D0-06C1-AB89-031D-B5EF2D3CDECE}"/>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60" name="Line 53">
                  <a:extLst>
                    <a:ext uri="{FF2B5EF4-FFF2-40B4-BE49-F238E27FC236}">
                      <a16:creationId xmlns:a16="http://schemas.microsoft.com/office/drawing/2014/main" id="{97C19EFF-31CE-E36E-C444-7801918E28E2}"/>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61" name="Line 54">
                  <a:extLst>
                    <a:ext uri="{FF2B5EF4-FFF2-40B4-BE49-F238E27FC236}">
                      <a16:creationId xmlns:a16="http://schemas.microsoft.com/office/drawing/2014/main" id="{773A6009-5DAB-5F60-AEDE-63FCF853EFCC}"/>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51" name="Line 55">
                <a:extLst>
                  <a:ext uri="{FF2B5EF4-FFF2-40B4-BE49-F238E27FC236}">
                    <a16:creationId xmlns:a16="http://schemas.microsoft.com/office/drawing/2014/main" id="{515C15D8-8697-2206-CACE-B2EB13818C37}"/>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652" name="Group 56">
                <a:extLst>
                  <a:ext uri="{FF2B5EF4-FFF2-40B4-BE49-F238E27FC236}">
                    <a16:creationId xmlns:a16="http://schemas.microsoft.com/office/drawing/2014/main" id="{B914776F-E965-A683-DB7E-C140DAE4A76C}"/>
                  </a:ext>
                </a:extLst>
              </p:cNvPr>
              <p:cNvGrpSpPr>
                <a:grpSpLocks/>
              </p:cNvGrpSpPr>
              <p:nvPr/>
            </p:nvGrpSpPr>
            <p:grpSpPr bwMode="auto">
              <a:xfrm>
                <a:off x="2041" y="1373"/>
                <a:ext cx="214" cy="109"/>
                <a:chOff x="2055" y="1859"/>
                <a:chExt cx="143" cy="73"/>
              </a:xfrm>
            </p:grpSpPr>
            <p:sp>
              <p:nvSpPr>
                <p:cNvPr id="56656" name="Line 57">
                  <a:extLst>
                    <a:ext uri="{FF2B5EF4-FFF2-40B4-BE49-F238E27FC236}">
                      <a16:creationId xmlns:a16="http://schemas.microsoft.com/office/drawing/2014/main" id="{82EC3320-20BF-0904-41FC-9B9798CF9E89}"/>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57" name="Line 58">
                  <a:extLst>
                    <a:ext uri="{FF2B5EF4-FFF2-40B4-BE49-F238E27FC236}">
                      <a16:creationId xmlns:a16="http://schemas.microsoft.com/office/drawing/2014/main" id="{9C53A722-3B19-E5F0-C012-01E24D998011}"/>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58" name="Line 59">
                  <a:extLst>
                    <a:ext uri="{FF2B5EF4-FFF2-40B4-BE49-F238E27FC236}">
                      <a16:creationId xmlns:a16="http://schemas.microsoft.com/office/drawing/2014/main" id="{2564605E-11C0-A3D1-9138-0FBA34D76934}"/>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53" name="Line 60">
                <a:extLst>
                  <a:ext uri="{FF2B5EF4-FFF2-40B4-BE49-F238E27FC236}">
                    <a16:creationId xmlns:a16="http://schemas.microsoft.com/office/drawing/2014/main" id="{015771AE-5BB3-DBF0-0DD8-84517282346C}"/>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54" name="Line 61">
                <a:extLst>
                  <a:ext uri="{FF2B5EF4-FFF2-40B4-BE49-F238E27FC236}">
                    <a16:creationId xmlns:a16="http://schemas.microsoft.com/office/drawing/2014/main" id="{C8B1662B-950C-B0B9-36A8-9D109F20A61C}"/>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55" name="Line 62">
                <a:extLst>
                  <a:ext uri="{FF2B5EF4-FFF2-40B4-BE49-F238E27FC236}">
                    <a16:creationId xmlns:a16="http://schemas.microsoft.com/office/drawing/2014/main" id="{1E964502-7EF0-5092-2A4C-882CEAEED8DD}"/>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615" name="Group 63">
              <a:extLst>
                <a:ext uri="{FF2B5EF4-FFF2-40B4-BE49-F238E27FC236}">
                  <a16:creationId xmlns:a16="http://schemas.microsoft.com/office/drawing/2014/main" id="{2D82F5BD-AB26-C6C3-439F-9D2DEF933493}"/>
                </a:ext>
              </a:extLst>
            </p:cNvPr>
            <p:cNvGrpSpPr>
              <a:grpSpLocks/>
            </p:cNvGrpSpPr>
            <p:nvPr/>
          </p:nvGrpSpPr>
          <p:grpSpPr bwMode="auto">
            <a:xfrm>
              <a:off x="4319" y="1436"/>
              <a:ext cx="594" cy="167"/>
              <a:chOff x="1847" y="1548"/>
              <a:chExt cx="594" cy="167"/>
            </a:xfrm>
          </p:grpSpPr>
          <p:grpSp>
            <p:nvGrpSpPr>
              <p:cNvPr id="56638" name="Group 64">
                <a:extLst>
                  <a:ext uri="{FF2B5EF4-FFF2-40B4-BE49-F238E27FC236}">
                    <a16:creationId xmlns:a16="http://schemas.microsoft.com/office/drawing/2014/main" id="{FD165237-D7C6-7EE6-9D85-AD229882254A}"/>
                  </a:ext>
                </a:extLst>
              </p:cNvPr>
              <p:cNvGrpSpPr>
                <a:grpSpLocks/>
              </p:cNvGrpSpPr>
              <p:nvPr/>
            </p:nvGrpSpPr>
            <p:grpSpPr bwMode="auto">
              <a:xfrm>
                <a:off x="2039" y="1548"/>
                <a:ext cx="218" cy="105"/>
                <a:chOff x="2061" y="1800"/>
                <a:chExt cx="146" cy="70"/>
              </a:xfrm>
            </p:grpSpPr>
            <p:sp>
              <p:nvSpPr>
                <p:cNvPr id="56647" name="Line 65">
                  <a:extLst>
                    <a:ext uri="{FF2B5EF4-FFF2-40B4-BE49-F238E27FC236}">
                      <a16:creationId xmlns:a16="http://schemas.microsoft.com/office/drawing/2014/main" id="{7F69AB77-6BBE-3519-5CB0-857965C8FA42}"/>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48" name="Line 66">
                  <a:extLst>
                    <a:ext uri="{FF2B5EF4-FFF2-40B4-BE49-F238E27FC236}">
                      <a16:creationId xmlns:a16="http://schemas.microsoft.com/office/drawing/2014/main" id="{492ABC2D-774B-B7E3-0470-4B104C02C92A}"/>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49" name="Line 67">
                  <a:extLst>
                    <a:ext uri="{FF2B5EF4-FFF2-40B4-BE49-F238E27FC236}">
                      <a16:creationId xmlns:a16="http://schemas.microsoft.com/office/drawing/2014/main" id="{5FB0CF21-FC47-A1B1-08A9-300198218CF4}"/>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39" name="Line 68">
                <a:extLst>
                  <a:ext uri="{FF2B5EF4-FFF2-40B4-BE49-F238E27FC236}">
                    <a16:creationId xmlns:a16="http://schemas.microsoft.com/office/drawing/2014/main" id="{842BB81E-3D2C-2AF8-C372-E9372F41C11F}"/>
                  </a:ext>
                </a:extLst>
              </p:cNvPr>
              <p:cNvSpPr>
                <a:spLocks noChangeShapeType="1"/>
              </p:cNvSpPr>
              <p:nvPr/>
            </p:nvSpPr>
            <p:spPr bwMode="auto">
              <a:xfrm rot="5400000">
                <a:off x="2316" y="1533"/>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640" name="Group 69">
                <a:extLst>
                  <a:ext uri="{FF2B5EF4-FFF2-40B4-BE49-F238E27FC236}">
                    <a16:creationId xmlns:a16="http://schemas.microsoft.com/office/drawing/2014/main" id="{46180D07-1694-CFBC-47DA-01EC58D8DF38}"/>
                  </a:ext>
                </a:extLst>
              </p:cNvPr>
              <p:cNvGrpSpPr>
                <a:grpSpLocks/>
              </p:cNvGrpSpPr>
              <p:nvPr/>
            </p:nvGrpSpPr>
            <p:grpSpPr bwMode="auto">
              <a:xfrm>
                <a:off x="2041" y="1606"/>
                <a:ext cx="214" cy="109"/>
                <a:chOff x="2055" y="1859"/>
                <a:chExt cx="143" cy="73"/>
              </a:xfrm>
            </p:grpSpPr>
            <p:sp>
              <p:nvSpPr>
                <p:cNvPr id="56644" name="Line 70">
                  <a:extLst>
                    <a:ext uri="{FF2B5EF4-FFF2-40B4-BE49-F238E27FC236}">
                      <a16:creationId xmlns:a16="http://schemas.microsoft.com/office/drawing/2014/main" id="{256643A6-125C-FA74-CF9A-377CB28424E3}"/>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45" name="Line 71">
                  <a:extLst>
                    <a:ext uri="{FF2B5EF4-FFF2-40B4-BE49-F238E27FC236}">
                      <a16:creationId xmlns:a16="http://schemas.microsoft.com/office/drawing/2014/main" id="{56D289C2-C9C5-5B9F-7D40-88853F8381B1}"/>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46" name="Line 72">
                  <a:extLst>
                    <a:ext uri="{FF2B5EF4-FFF2-40B4-BE49-F238E27FC236}">
                      <a16:creationId xmlns:a16="http://schemas.microsoft.com/office/drawing/2014/main" id="{8236EB02-B3B3-9971-6BF8-E174712EA392}"/>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41" name="Line 73">
                <a:extLst>
                  <a:ext uri="{FF2B5EF4-FFF2-40B4-BE49-F238E27FC236}">
                    <a16:creationId xmlns:a16="http://schemas.microsoft.com/office/drawing/2014/main" id="{F451970E-7BB7-5AED-EC1C-788832D9E69E}"/>
                  </a:ext>
                </a:extLst>
              </p:cNvPr>
              <p:cNvSpPr>
                <a:spLocks noChangeShapeType="1"/>
              </p:cNvSpPr>
              <p:nvPr/>
            </p:nvSpPr>
            <p:spPr bwMode="auto">
              <a:xfrm rot="5400000" flipV="1">
                <a:off x="2345"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42" name="Line 74">
                <a:extLst>
                  <a:ext uri="{FF2B5EF4-FFF2-40B4-BE49-F238E27FC236}">
                    <a16:creationId xmlns:a16="http://schemas.microsoft.com/office/drawing/2014/main" id="{E91FE918-9243-9369-3ED5-1DB5F962C7F5}"/>
                  </a:ext>
                </a:extLst>
              </p:cNvPr>
              <p:cNvSpPr>
                <a:spLocks noChangeShapeType="1"/>
              </p:cNvSpPr>
              <p:nvPr/>
            </p:nvSpPr>
            <p:spPr bwMode="auto">
              <a:xfrm rot="5400000">
                <a:off x="1979" y="1532"/>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43" name="Line 75">
                <a:extLst>
                  <a:ext uri="{FF2B5EF4-FFF2-40B4-BE49-F238E27FC236}">
                    <a16:creationId xmlns:a16="http://schemas.microsoft.com/office/drawing/2014/main" id="{F9FF2DE2-A8FB-24B9-66D5-CDAA9B24CE7F}"/>
                  </a:ext>
                </a:extLst>
              </p:cNvPr>
              <p:cNvSpPr>
                <a:spLocks noChangeShapeType="1"/>
              </p:cNvSpPr>
              <p:nvPr/>
            </p:nvSpPr>
            <p:spPr bwMode="auto">
              <a:xfrm rot="5400000" flipV="1">
                <a:off x="1944"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616" name="Line 76">
              <a:extLst>
                <a:ext uri="{FF2B5EF4-FFF2-40B4-BE49-F238E27FC236}">
                  <a16:creationId xmlns:a16="http://schemas.microsoft.com/office/drawing/2014/main" id="{A515D947-7D08-43B5-A0D3-8C7C2B53815E}"/>
                </a:ext>
              </a:extLst>
            </p:cNvPr>
            <p:cNvSpPr>
              <a:spLocks noChangeShapeType="1"/>
            </p:cNvSpPr>
            <p:nvPr/>
          </p:nvSpPr>
          <p:spPr bwMode="auto">
            <a:xfrm flipV="1">
              <a:off x="4235" y="1483"/>
              <a:ext cx="4"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17" name="Line 77">
              <a:extLst>
                <a:ext uri="{FF2B5EF4-FFF2-40B4-BE49-F238E27FC236}">
                  <a16:creationId xmlns:a16="http://schemas.microsoft.com/office/drawing/2014/main" id="{64B68BC7-CD53-57A9-8D41-AB01C49FA07F}"/>
                </a:ext>
              </a:extLst>
            </p:cNvPr>
            <p:cNvSpPr>
              <a:spLocks noChangeShapeType="1"/>
            </p:cNvSpPr>
            <p:nvPr/>
          </p:nvSpPr>
          <p:spPr bwMode="auto">
            <a:xfrm flipV="1">
              <a:off x="4386" y="1719"/>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18" name="Line 78">
              <a:extLst>
                <a:ext uri="{FF2B5EF4-FFF2-40B4-BE49-F238E27FC236}">
                  <a16:creationId xmlns:a16="http://schemas.microsoft.com/office/drawing/2014/main" id="{E7A462F0-D16A-9396-6F4F-7FFC9383F5DE}"/>
                </a:ext>
              </a:extLst>
            </p:cNvPr>
            <p:cNvSpPr>
              <a:spLocks noChangeShapeType="1"/>
            </p:cNvSpPr>
            <p:nvPr/>
          </p:nvSpPr>
          <p:spPr bwMode="auto">
            <a:xfrm flipV="1">
              <a:off x="4160" y="1322"/>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19" name="Line 79">
              <a:extLst>
                <a:ext uri="{FF2B5EF4-FFF2-40B4-BE49-F238E27FC236}">
                  <a16:creationId xmlns:a16="http://schemas.microsoft.com/office/drawing/2014/main" id="{D7A2CD45-4ACF-360F-BB2C-459DEBA69F08}"/>
                </a:ext>
              </a:extLst>
            </p:cNvPr>
            <p:cNvSpPr>
              <a:spLocks noChangeShapeType="1"/>
            </p:cNvSpPr>
            <p:nvPr/>
          </p:nvSpPr>
          <p:spPr bwMode="auto">
            <a:xfrm flipH="1">
              <a:off x="4158" y="1320"/>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0" name="Line 80">
              <a:extLst>
                <a:ext uri="{FF2B5EF4-FFF2-40B4-BE49-F238E27FC236}">
                  <a16:creationId xmlns:a16="http://schemas.microsoft.com/office/drawing/2014/main" id="{4837243E-9EE7-389B-4FE9-EDF6F1E99502}"/>
                </a:ext>
              </a:extLst>
            </p:cNvPr>
            <p:cNvSpPr>
              <a:spLocks noChangeShapeType="1"/>
            </p:cNvSpPr>
            <p:nvPr/>
          </p:nvSpPr>
          <p:spPr bwMode="auto">
            <a:xfrm flipV="1">
              <a:off x="4312" y="1550"/>
              <a:ext cx="0" cy="66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1" name="Line 81">
              <a:extLst>
                <a:ext uri="{FF2B5EF4-FFF2-40B4-BE49-F238E27FC236}">
                  <a16:creationId xmlns:a16="http://schemas.microsoft.com/office/drawing/2014/main" id="{0E3576DD-1D4E-FCBF-F29A-813FF04A3C54}"/>
                </a:ext>
              </a:extLst>
            </p:cNvPr>
            <p:cNvSpPr>
              <a:spLocks noChangeShapeType="1"/>
            </p:cNvSpPr>
            <p:nvPr/>
          </p:nvSpPr>
          <p:spPr bwMode="auto">
            <a:xfrm flipV="1">
              <a:off x="4462" y="1786"/>
              <a:ext cx="0" cy="42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2" name="Line 82">
              <a:extLst>
                <a:ext uri="{FF2B5EF4-FFF2-40B4-BE49-F238E27FC236}">
                  <a16:creationId xmlns:a16="http://schemas.microsoft.com/office/drawing/2014/main" id="{143E4110-FEA8-30DE-56D6-83476C1606C3}"/>
                </a:ext>
              </a:extLst>
            </p:cNvPr>
            <p:cNvSpPr>
              <a:spLocks noChangeShapeType="1"/>
            </p:cNvSpPr>
            <p:nvPr/>
          </p:nvSpPr>
          <p:spPr bwMode="auto">
            <a:xfrm flipV="1">
              <a:off x="4995" y="1481"/>
              <a:ext cx="2"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3" name="Line 83">
              <a:extLst>
                <a:ext uri="{FF2B5EF4-FFF2-40B4-BE49-F238E27FC236}">
                  <a16:creationId xmlns:a16="http://schemas.microsoft.com/office/drawing/2014/main" id="{A6516042-63B2-A7B7-87B8-35302E5A78E4}"/>
                </a:ext>
              </a:extLst>
            </p:cNvPr>
            <p:cNvSpPr>
              <a:spLocks noChangeShapeType="1"/>
            </p:cNvSpPr>
            <p:nvPr/>
          </p:nvSpPr>
          <p:spPr bwMode="auto">
            <a:xfrm flipV="1">
              <a:off x="4844" y="1719"/>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4" name="Line 84">
              <a:extLst>
                <a:ext uri="{FF2B5EF4-FFF2-40B4-BE49-F238E27FC236}">
                  <a16:creationId xmlns:a16="http://schemas.microsoft.com/office/drawing/2014/main" id="{A97CABCB-35C3-E8F3-B814-B6504D1185A0}"/>
                </a:ext>
              </a:extLst>
            </p:cNvPr>
            <p:cNvSpPr>
              <a:spLocks noChangeShapeType="1"/>
            </p:cNvSpPr>
            <p:nvPr/>
          </p:nvSpPr>
          <p:spPr bwMode="auto">
            <a:xfrm flipV="1">
              <a:off x="4916" y="1320"/>
              <a:ext cx="0" cy="606"/>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5" name="Line 85">
              <a:extLst>
                <a:ext uri="{FF2B5EF4-FFF2-40B4-BE49-F238E27FC236}">
                  <a16:creationId xmlns:a16="http://schemas.microsoft.com/office/drawing/2014/main" id="{5692E52A-E250-9C06-C071-98786CC91687}"/>
                </a:ext>
              </a:extLst>
            </p:cNvPr>
            <p:cNvSpPr>
              <a:spLocks noChangeShapeType="1"/>
            </p:cNvSpPr>
            <p:nvPr/>
          </p:nvSpPr>
          <p:spPr bwMode="auto">
            <a:xfrm>
              <a:off x="4237" y="148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6" name="Line 86">
              <a:extLst>
                <a:ext uri="{FF2B5EF4-FFF2-40B4-BE49-F238E27FC236}">
                  <a16:creationId xmlns:a16="http://schemas.microsoft.com/office/drawing/2014/main" id="{9C99FF0E-F775-EDCF-6475-BABC24C6F885}"/>
                </a:ext>
              </a:extLst>
            </p:cNvPr>
            <p:cNvSpPr>
              <a:spLocks noChangeShapeType="1"/>
            </p:cNvSpPr>
            <p:nvPr/>
          </p:nvSpPr>
          <p:spPr bwMode="auto">
            <a:xfrm>
              <a:off x="4847" y="148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7" name="Line 87">
              <a:extLst>
                <a:ext uri="{FF2B5EF4-FFF2-40B4-BE49-F238E27FC236}">
                  <a16:creationId xmlns:a16="http://schemas.microsoft.com/office/drawing/2014/main" id="{6DFA63B3-F4A5-4380-4EA3-199A247CC9D0}"/>
                </a:ext>
              </a:extLst>
            </p:cNvPr>
            <p:cNvSpPr>
              <a:spLocks noChangeShapeType="1"/>
            </p:cNvSpPr>
            <p:nvPr/>
          </p:nvSpPr>
          <p:spPr bwMode="auto">
            <a:xfrm flipV="1">
              <a:off x="4612" y="1925"/>
              <a:ext cx="2" cy="28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8" name="Line 88">
              <a:extLst>
                <a:ext uri="{FF2B5EF4-FFF2-40B4-BE49-F238E27FC236}">
                  <a16:creationId xmlns:a16="http://schemas.microsoft.com/office/drawing/2014/main" id="{068117E1-E872-E3E0-4415-5DD0E6919A32}"/>
                </a:ext>
              </a:extLst>
            </p:cNvPr>
            <p:cNvSpPr>
              <a:spLocks noChangeShapeType="1"/>
            </p:cNvSpPr>
            <p:nvPr/>
          </p:nvSpPr>
          <p:spPr bwMode="auto">
            <a:xfrm>
              <a:off x="4614" y="1928"/>
              <a:ext cx="300"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9" name="Rectangle 89">
              <a:extLst>
                <a:ext uri="{FF2B5EF4-FFF2-40B4-BE49-F238E27FC236}">
                  <a16:creationId xmlns:a16="http://schemas.microsoft.com/office/drawing/2014/main" id="{8328E473-B68B-FEEA-EC40-16AA42D0F12F}"/>
                </a:ext>
              </a:extLst>
            </p:cNvPr>
            <p:cNvSpPr>
              <a:spLocks noChangeArrowheads="1"/>
            </p:cNvSpPr>
            <p:nvPr/>
          </p:nvSpPr>
          <p:spPr bwMode="auto">
            <a:xfrm>
              <a:off x="4134"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30" name="Rectangle 90">
              <a:extLst>
                <a:ext uri="{FF2B5EF4-FFF2-40B4-BE49-F238E27FC236}">
                  <a16:creationId xmlns:a16="http://schemas.microsoft.com/office/drawing/2014/main" id="{18437107-FD50-73F7-BC28-F4F8CD6F4C61}"/>
                </a:ext>
              </a:extLst>
            </p:cNvPr>
            <p:cNvSpPr>
              <a:spLocks noChangeArrowheads="1"/>
            </p:cNvSpPr>
            <p:nvPr/>
          </p:nvSpPr>
          <p:spPr bwMode="auto">
            <a:xfrm>
              <a:off x="4210"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31" name="Rectangle 91">
              <a:extLst>
                <a:ext uri="{FF2B5EF4-FFF2-40B4-BE49-F238E27FC236}">
                  <a16:creationId xmlns:a16="http://schemas.microsoft.com/office/drawing/2014/main" id="{48B22CF1-1435-CED7-1106-537E201B356A}"/>
                </a:ext>
              </a:extLst>
            </p:cNvPr>
            <p:cNvSpPr>
              <a:spLocks noChangeArrowheads="1"/>
            </p:cNvSpPr>
            <p:nvPr/>
          </p:nvSpPr>
          <p:spPr bwMode="auto">
            <a:xfrm>
              <a:off x="4285"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32" name="Rectangle 92">
              <a:extLst>
                <a:ext uri="{FF2B5EF4-FFF2-40B4-BE49-F238E27FC236}">
                  <a16:creationId xmlns:a16="http://schemas.microsoft.com/office/drawing/2014/main" id="{C5DDB556-55AF-B06C-C5F1-423EA9CF58A9}"/>
                </a:ext>
              </a:extLst>
            </p:cNvPr>
            <p:cNvSpPr>
              <a:spLocks noChangeArrowheads="1"/>
            </p:cNvSpPr>
            <p:nvPr/>
          </p:nvSpPr>
          <p:spPr bwMode="auto">
            <a:xfrm>
              <a:off x="4361"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33" name="Rectangle 93">
              <a:extLst>
                <a:ext uri="{FF2B5EF4-FFF2-40B4-BE49-F238E27FC236}">
                  <a16:creationId xmlns:a16="http://schemas.microsoft.com/office/drawing/2014/main" id="{38FA5012-1FD2-3F45-DBA7-FA103C0F50CA}"/>
                </a:ext>
              </a:extLst>
            </p:cNvPr>
            <p:cNvSpPr>
              <a:spLocks noChangeArrowheads="1"/>
            </p:cNvSpPr>
            <p:nvPr/>
          </p:nvSpPr>
          <p:spPr bwMode="auto">
            <a:xfrm>
              <a:off x="4059"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34" name="Rectangle 94">
              <a:extLst>
                <a:ext uri="{FF2B5EF4-FFF2-40B4-BE49-F238E27FC236}">
                  <a16:creationId xmlns:a16="http://schemas.microsoft.com/office/drawing/2014/main" id="{81130F38-EBE5-D1F6-E673-07F0AEEDDF7D}"/>
                </a:ext>
              </a:extLst>
            </p:cNvPr>
            <p:cNvSpPr>
              <a:spLocks noChangeArrowheads="1"/>
            </p:cNvSpPr>
            <p:nvPr/>
          </p:nvSpPr>
          <p:spPr bwMode="auto">
            <a:xfrm>
              <a:off x="4437"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635" name="Text Box 95">
              <a:extLst>
                <a:ext uri="{FF2B5EF4-FFF2-40B4-BE49-F238E27FC236}">
                  <a16:creationId xmlns:a16="http://schemas.microsoft.com/office/drawing/2014/main" id="{255CB8C0-50EE-5925-92BD-214C46F8E531}"/>
                </a:ext>
              </a:extLst>
            </p:cNvPr>
            <p:cNvSpPr txBox="1">
              <a:spLocks noChangeArrowheads="1"/>
            </p:cNvSpPr>
            <p:nvPr/>
          </p:nvSpPr>
          <p:spPr bwMode="auto">
            <a:xfrm>
              <a:off x="4672" y="2059"/>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6636" name="Text Box 96">
              <a:extLst>
                <a:ext uri="{FF2B5EF4-FFF2-40B4-BE49-F238E27FC236}">
                  <a16:creationId xmlns:a16="http://schemas.microsoft.com/office/drawing/2014/main" id="{70819431-8F3D-E983-1F80-244E3516DA04}"/>
                </a:ext>
              </a:extLst>
            </p:cNvPr>
            <p:cNvSpPr txBox="1">
              <a:spLocks noChangeArrowheads="1"/>
            </p:cNvSpPr>
            <p:nvPr/>
          </p:nvSpPr>
          <p:spPr bwMode="auto">
            <a:xfrm>
              <a:off x="4837" y="2059"/>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6637" name="Text Box 97">
              <a:extLst>
                <a:ext uri="{FF2B5EF4-FFF2-40B4-BE49-F238E27FC236}">
                  <a16:creationId xmlns:a16="http://schemas.microsoft.com/office/drawing/2014/main" id="{E9FB4F50-43BA-044D-132C-D23C201186E9}"/>
                </a:ext>
              </a:extLst>
            </p:cNvPr>
            <p:cNvSpPr txBox="1">
              <a:spLocks noChangeArrowheads="1"/>
            </p:cNvSpPr>
            <p:nvPr/>
          </p:nvSpPr>
          <p:spPr bwMode="auto">
            <a:xfrm>
              <a:off x="4997" y="2059"/>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grpSp>
      <p:grpSp>
        <p:nvGrpSpPr>
          <p:cNvPr id="56332" name="Group 98">
            <a:extLst>
              <a:ext uri="{FF2B5EF4-FFF2-40B4-BE49-F238E27FC236}">
                <a16:creationId xmlns:a16="http://schemas.microsoft.com/office/drawing/2014/main" id="{2D27B4E7-ACA3-65C8-63AD-A176EAB0BE11}"/>
              </a:ext>
            </a:extLst>
          </p:cNvPr>
          <p:cNvGrpSpPr>
            <a:grpSpLocks/>
          </p:cNvGrpSpPr>
          <p:nvPr/>
        </p:nvGrpSpPr>
        <p:grpSpPr bwMode="auto">
          <a:xfrm>
            <a:off x="203200" y="1392238"/>
            <a:ext cx="2036763" cy="2592387"/>
            <a:chOff x="420" y="923"/>
            <a:chExt cx="1283" cy="1633"/>
          </a:xfrm>
        </p:grpSpPr>
        <p:sp>
          <p:nvSpPr>
            <p:cNvPr id="56503" name="Arc 99">
              <a:extLst>
                <a:ext uri="{FF2B5EF4-FFF2-40B4-BE49-F238E27FC236}">
                  <a16:creationId xmlns:a16="http://schemas.microsoft.com/office/drawing/2014/main" id="{3FB689F1-CDCA-C63A-D417-C5788260605C}"/>
                </a:ext>
              </a:extLst>
            </p:cNvPr>
            <p:cNvSpPr>
              <a:spLocks/>
            </p:cNvSpPr>
            <p:nvPr/>
          </p:nvSpPr>
          <p:spPr bwMode="auto">
            <a:xfrm rot="10800000" flipV="1">
              <a:off x="420" y="92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4" name="Arc 100">
              <a:extLst>
                <a:ext uri="{FF2B5EF4-FFF2-40B4-BE49-F238E27FC236}">
                  <a16:creationId xmlns:a16="http://schemas.microsoft.com/office/drawing/2014/main" id="{20F648CB-21AF-3559-5ED0-90F5B5B1D806}"/>
                </a:ext>
              </a:extLst>
            </p:cNvPr>
            <p:cNvSpPr>
              <a:spLocks/>
            </p:cNvSpPr>
            <p:nvPr/>
          </p:nvSpPr>
          <p:spPr bwMode="auto">
            <a:xfrm rot="10800000" flipH="1" flipV="1">
              <a:off x="1053" y="92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5" name="Line 101">
              <a:extLst>
                <a:ext uri="{FF2B5EF4-FFF2-40B4-BE49-F238E27FC236}">
                  <a16:creationId xmlns:a16="http://schemas.microsoft.com/office/drawing/2014/main" id="{D912A0BF-A24E-2386-BE93-CCECE45DBFA7}"/>
                </a:ext>
              </a:extLst>
            </p:cNvPr>
            <p:cNvSpPr>
              <a:spLocks noChangeShapeType="1"/>
            </p:cNvSpPr>
            <p:nvPr/>
          </p:nvSpPr>
          <p:spPr bwMode="auto">
            <a:xfrm>
              <a:off x="420" y="1574"/>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6" name="Line 102">
              <a:extLst>
                <a:ext uri="{FF2B5EF4-FFF2-40B4-BE49-F238E27FC236}">
                  <a16:creationId xmlns:a16="http://schemas.microsoft.com/office/drawing/2014/main" id="{A262E300-53BF-6B97-26B3-E754E408FDB0}"/>
                </a:ext>
              </a:extLst>
            </p:cNvPr>
            <p:cNvSpPr>
              <a:spLocks noChangeShapeType="1"/>
            </p:cNvSpPr>
            <p:nvPr/>
          </p:nvSpPr>
          <p:spPr bwMode="auto">
            <a:xfrm>
              <a:off x="1701" y="1574"/>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7" name="Line 103">
              <a:extLst>
                <a:ext uri="{FF2B5EF4-FFF2-40B4-BE49-F238E27FC236}">
                  <a16:creationId xmlns:a16="http://schemas.microsoft.com/office/drawing/2014/main" id="{0A7A1543-90CD-4D8F-D042-5D37A5D41C60}"/>
                </a:ext>
              </a:extLst>
            </p:cNvPr>
            <p:cNvSpPr>
              <a:spLocks noChangeShapeType="1"/>
            </p:cNvSpPr>
            <p:nvPr/>
          </p:nvSpPr>
          <p:spPr bwMode="auto">
            <a:xfrm>
              <a:off x="420" y="2410"/>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8" name="Oval 104">
              <a:extLst>
                <a:ext uri="{FF2B5EF4-FFF2-40B4-BE49-F238E27FC236}">
                  <a16:creationId xmlns:a16="http://schemas.microsoft.com/office/drawing/2014/main" id="{89648DFA-437C-3211-C6A5-ABE268D5C79E}"/>
                </a:ext>
              </a:extLst>
            </p:cNvPr>
            <p:cNvSpPr>
              <a:spLocks noChangeArrowheads="1"/>
            </p:cNvSpPr>
            <p:nvPr/>
          </p:nvSpPr>
          <p:spPr bwMode="auto">
            <a:xfrm>
              <a:off x="486"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09" name="Oval 105">
              <a:extLst>
                <a:ext uri="{FF2B5EF4-FFF2-40B4-BE49-F238E27FC236}">
                  <a16:creationId xmlns:a16="http://schemas.microsoft.com/office/drawing/2014/main" id="{981A7636-D747-5A7E-8AA7-9EF3C531665F}"/>
                </a:ext>
              </a:extLst>
            </p:cNvPr>
            <p:cNvSpPr>
              <a:spLocks noChangeArrowheads="1"/>
            </p:cNvSpPr>
            <p:nvPr/>
          </p:nvSpPr>
          <p:spPr bwMode="auto">
            <a:xfrm>
              <a:off x="638"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0" name="Oval 106">
              <a:extLst>
                <a:ext uri="{FF2B5EF4-FFF2-40B4-BE49-F238E27FC236}">
                  <a16:creationId xmlns:a16="http://schemas.microsoft.com/office/drawing/2014/main" id="{AF4B013D-CB60-48E7-57A8-2FDEDD2A9706}"/>
                </a:ext>
              </a:extLst>
            </p:cNvPr>
            <p:cNvSpPr>
              <a:spLocks noChangeArrowheads="1"/>
            </p:cNvSpPr>
            <p:nvPr/>
          </p:nvSpPr>
          <p:spPr bwMode="auto">
            <a:xfrm>
              <a:off x="790"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1" name="Oval 107">
              <a:extLst>
                <a:ext uri="{FF2B5EF4-FFF2-40B4-BE49-F238E27FC236}">
                  <a16:creationId xmlns:a16="http://schemas.microsoft.com/office/drawing/2014/main" id="{06CF38D7-9406-EBAD-D641-941F04B8DA1A}"/>
                </a:ext>
              </a:extLst>
            </p:cNvPr>
            <p:cNvSpPr>
              <a:spLocks noChangeArrowheads="1"/>
            </p:cNvSpPr>
            <p:nvPr/>
          </p:nvSpPr>
          <p:spPr bwMode="auto">
            <a:xfrm>
              <a:off x="942"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2" name="Oval 108">
              <a:extLst>
                <a:ext uri="{FF2B5EF4-FFF2-40B4-BE49-F238E27FC236}">
                  <a16:creationId xmlns:a16="http://schemas.microsoft.com/office/drawing/2014/main" id="{7607F8FC-44AE-F793-35DF-383E992AFEE3}"/>
                </a:ext>
              </a:extLst>
            </p:cNvPr>
            <p:cNvSpPr>
              <a:spLocks noChangeArrowheads="1"/>
            </p:cNvSpPr>
            <p:nvPr/>
          </p:nvSpPr>
          <p:spPr bwMode="auto">
            <a:xfrm>
              <a:off x="1094"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3" name="Oval 109">
              <a:extLst>
                <a:ext uri="{FF2B5EF4-FFF2-40B4-BE49-F238E27FC236}">
                  <a16:creationId xmlns:a16="http://schemas.microsoft.com/office/drawing/2014/main" id="{14B596E2-5ED5-E363-9CDF-DE99BE2CB772}"/>
                </a:ext>
              </a:extLst>
            </p:cNvPr>
            <p:cNvSpPr>
              <a:spLocks noChangeArrowheads="1"/>
            </p:cNvSpPr>
            <p:nvPr/>
          </p:nvSpPr>
          <p:spPr bwMode="auto">
            <a:xfrm>
              <a:off x="1246"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4" name="Oval 110">
              <a:extLst>
                <a:ext uri="{FF2B5EF4-FFF2-40B4-BE49-F238E27FC236}">
                  <a16:creationId xmlns:a16="http://schemas.microsoft.com/office/drawing/2014/main" id="{D4A590C2-9F88-1DC9-34CD-A9B3CC8CBF4D}"/>
                </a:ext>
              </a:extLst>
            </p:cNvPr>
            <p:cNvSpPr>
              <a:spLocks noChangeArrowheads="1"/>
            </p:cNvSpPr>
            <p:nvPr/>
          </p:nvSpPr>
          <p:spPr bwMode="auto">
            <a:xfrm>
              <a:off x="1398"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5" name="Oval 111">
              <a:extLst>
                <a:ext uri="{FF2B5EF4-FFF2-40B4-BE49-F238E27FC236}">
                  <a16:creationId xmlns:a16="http://schemas.microsoft.com/office/drawing/2014/main" id="{754DF776-A380-C715-5140-C71C01C8600B}"/>
                </a:ext>
              </a:extLst>
            </p:cNvPr>
            <p:cNvSpPr>
              <a:spLocks noChangeArrowheads="1"/>
            </p:cNvSpPr>
            <p:nvPr/>
          </p:nvSpPr>
          <p:spPr bwMode="auto">
            <a:xfrm>
              <a:off x="1551"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6" name="Oval 112">
              <a:extLst>
                <a:ext uri="{FF2B5EF4-FFF2-40B4-BE49-F238E27FC236}">
                  <a16:creationId xmlns:a16="http://schemas.microsoft.com/office/drawing/2014/main" id="{F848B31C-AB8B-9A63-1156-8B9FCFF3A8AB}"/>
                </a:ext>
              </a:extLst>
            </p:cNvPr>
            <p:cNvSpPr>
              <a:spLocks noChangeArrowheads="1"/>
            </p:cNvSpPr>
            <p:nvPr/>
          </p:nvSpPr>
          <p:spPr bwMode="auto">
            <a:xfrm>
              <a:off x="579"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7" name="Oval 113">
              <a:extLst>
                <a:ext uri="{FF2B5EF4-FFF2-40B4-BE49-F238E27FC236}">
                  <a16:creationId xmlns:a16="http://schemas.microsoft.com/office/drawing/2014/main" id="{8B507D06-27CA-C057-01B0-BF0DCC6B107D}"/>
                </a:ext>
              </a:extLst>
            </p:cNvPr>
            <p:cNvSpPr>
              <a:spLocks noChangeArrowheads="1"/>
            </p:cNvSpPr>
            <p:nvPr/>
          </p:nvSpPr>
          <p:spPr bwMode="auto">
            <a:xfrm>
              <a:off x="731"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8" name="Oval 114">
              <a:extLst>
                <a:ext uri="{FF2B5EF4-FFF2-40B4-BE49-F238E27FC236}">
                  <a16:creationId xmlns:a16="http://schemas.microsoft.com/office/drawing/2014/main" id="{7F8C9772-6275-8782-C0D9-FB1EA6A8D244}"/>
                </a:ext>
              </a:extLst>
            </p:cNvPr>
            <p:cNvSpPr>
              <a:spLocks noChangeArrowheads="1"/>
            </p:cNvSpPr>
            <p:nvPr/>
          </p:nvSpPr>
          <p:spPr bwMode="auto">
            <a:xfrm>
              <a:off x="883"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19" name="Oval 115">
              <a:extLst>
                <a:ext uri="{FF2B5EF4-FFF2-40B4-BE49-F238E27FC236}">
                  <a16:creationId xmlns:a16="http://schemas.microsoft.com/office/drawing/2014/main" id="{41D7CAE1-E028-4BD0-8AA9-6C9A4B64F02A}"/>
                </a:ext>
              </a:extLst>
            </p:cNvPr>
            <p:cNvSpPr>
              <a:spLocks noChangeArrowheads="1"/>
            </p:cNvSpPr>
            <p:nvPr/>
          </p:nvSpPr>
          <p:spPr bwMode="auto">
            <a:xfrm>
              <a:off x="1035" y="221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20" name="Oval 116">
              <a:extLst>
                <a:ext uri="{FF2B5EF4-FFF2-40B4-BE49-F238E27FC236}">
                  <a16:creationId xmlns:a16="http://schemas.microsoft.com/office/drawing/2014/main" id="{F4BA7F87-0BD4-CCE5-9379-93805CF05797}"/>
                </a:ext>
              </a:extLst>
            </p:cNvPr>
            <p:cNvSpPr>
              <a:spLocks noChangeArrowheads="1"/>
            </p:cNvSpPr>
            <p:nvPr/>
          </p:nvSpPr>
          <p:spPr bwMode="auto">
            <a:xfrm>
              <a:off x="1187"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21" name="Oval 117">
              <a:extLst>
                <a:ext uri="{FF2B5EF4-FFF2-40B4-BE49-F238E27FC236}">
                  <a16:creationId xmlns:a16="http://schemas.microsoft.com/office/drawing/2014/main" id="{746F3891-875B-FDDE-4BF8-8E98CF4D631F}"/>
                </a:ext>
              </a:extLst>
            </p:cNvPr>
            <p:cNvSpPr>
              <a:spLocks noChangeArrowheads="1"/>
            </p:cNvSpPr>
            <p:nvPr/>
          </p:nvSpPr>
          <p:spPr bwMode="auto">
            <a:xfrm>
              <a:off x="1339"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22" name="Oval 118">
              <a:extLst>
                <a:ext uri="{FF2B5EF4-FFF2-40B4-BE49-F238E27FC236}">
                  <a16:creationId xmlns:a16="http://schemas.microsoft.com/office/drawing/2014/main" id="{8A3345DD-CE29-AA61-B802-7BC1656C6348}"/>
                </a:ext>
              </a:extLst>
            </p:cNvPr>
            <p:cNvSpPr>
              <a:spLocks noChangeArrowheads="1"/>
            </p:cNvSpPr>
            <p:nvPr/>
          </p:nvSpPr>
          <p:spPr bwMode="auto">
            <a:xfrm>
              <a:off x="1491"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23" name="Line 119">
              <a:extLst>
                <a:ext uri="{FF2B5EF4-FFF2-40B4-BE49-F238E27FC236}">
                  <a16:creationId xmlns:a16="http://schemas.microsoft.com/office/drawing/2014/main" id="{3A28A4DC-5F31-5066-1402-5BFC0DE63883}"/>
                </a:ext>
              </a:extLst>
            </p:cNvPr>
            <p:cNvSpPr>
              <a:spLocks noChangeShapeType="1"/>
            </p:cNvSpPr>
            <p:nvPr/>
          </p:nvSpPr>
          <p:spPr bwMode="auto">
            <a:xfrm flipH="1" flipV="1">
              <a:off x="534" y="1252"/>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24" name="Line 120">
              <a:extLst>
                <a:ext uri="{FF2B5EF4-FFF2-40B4-BE49-F238E27FC236}">
                  <a16:creationId xmlns:a16="http://schemas.microsoft.com/office/drawing/2014/main" id="{FC0C6A69-E47E-A087-29E2-B9FB0D3D326B}"/>
                </a:ext>
              </a:extLst>
            </p:cNvPr>
            <p:cNvSpPr>
              <a:spLocks noChangeShapeType="1"/>
            </p:cNvSpPr>
            <p:nvPr/>
          </p:nvSpPr>
          <p:spPr bwMode="auto">
            <a:xfrm>
              <a:off x="531" y="1252"/>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25" name="Line 121">
              <a:extLst>
                <a:ext uri="{FF2B5EF4-FFF2-40B4-BE49-F238E27FC236}">
                  <a16:creationId xmlns:a16="http://schemas.microsoft.com/office/drawing/2014/main" id="{9DECFB4A-A9EA-C23F-8EC3-464D0ACAAF77}"/>
                </a:ext>
              </a:extLst>
            </p:cNvPr>
            <p:cNvSpPr>
              <a:spLocks noChangeShapeType="1"/>
            </p:cNvSpPr>
            <p:nvPr/>
          </p:nvSpPr>
          <p:spPr bwMode="auto">
            <a:xfrm>
              <a:off x="1292" y="1253"/>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26" name="Line 122">
              <a:extLst>
                <a:ext uri="{FF2B5EF4-FFF2-40B4-BE49-F238E27FC236}">
                  <a16:creationId xmlns:a16="http://schemas.microsoft.com/office/drawing/2014/main" id="{20D9F343-3BB4-9038-B2B6-0DAB4C199F5A}"/>
                </a:ext>
              </a:extLst>
            </p:cNvPr>
            <p:cNvSpPr>
              <a:spLocks noChangeShapeType="1"/>
            </p:cNvSpPr>
            <p:nvPr/>
          </p:nvSpPr>
          <p:spPr bwMode="auto">
            <a:xfrm flipV="1">
              <a:off x="1597" y="1254"/>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527" name="Group 123">
              <a:extLst>
                <a:ext uri="{FF2B5EF4-FFF2-40B4-BE49-F238E27FC236}">
                  <a16:creationId xmlns:a16="http://schemas.microsoft.com/office/drawing/2014/main" id="{902C8858-9ABA-67A8-8846-CE62420D570C}"/>
                </a:ext>
              </a:extLst>
            </p:cNvPr>
            <p:cNvGrpSpPr>
              <a:grpSpLocks/>
            </p:cNvGrpSpPr>
            <p:nvPr/>
          </p:nvGrpSpPr>
          <p:grpSpPr bwMode="auto">
            <a:xfrm>
              <a:off x="834" y="1669"/>
              <a:ext cx="527" cy="167"/>
              <a:chOff x="1914" y="1781"/>
              <a:chExt cx="527" cy="167"/>
            </a:xfrm>
          </p:grpSpPr>
          <p:grpSp>
            <p:nvGrpSpPr>
              <p:cNvPr id="56577" name="Group 124">
                <a:extLst>
                  <a:ext uri="{FF2B5EF4-FFF2-40B4-BE49-F238E27FC236}">
                    <a16:creationId xmlns:a16="http://schemas.microsoft.com/office/drawing/2014/main" id="{7840C85D-A8EA-6CF9-5BE7-1F58F4B14E91}"/>
                  </a:ext>
                </a:extLst>
              </p:cNvPr>
              <p:cNvGrpSpPr>
                <a:grpSpLocks/>
              </p:cNvGrpSpPr>
              <p:nvPr/>
            </p:nvGrpSpPr>
            <p:grpSpPr bwMode="auto">
              <a:xfrm>
                <a:off x="2039" y="1781"/>
                <a:ext cx="218" cy="105"/>
                <a:chOff x="2061" y="1800"/>
                <a:chExt cx="146" cy="70"/>
              </a:xfrm>
            </p:grpSpPr>
            <p:sp>
              <p:nvSpPr>
                <p:cNvPr id="56586" name="Line 125">
                  <a:extLst>
                    <a:ext uri="{FF2B5EF4-FFF2-40B4-BE49-F238E27FC236}">
                      <a16:creationId xmlns:a16="http://schemas.microsoft.com/office/drawing/2014/main" id="{200FE99B-653A-A1E2-1585-43217BF0A41C}"/>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87" name="Line 126">
                  <a:extLst>
                    <a:ext uri="{FF2B5EF4-FFF2-40B4-BE49-F238E27FC236}">
                      <a16:creationId xmlns:a16="http://schemas.microsoft.com/office/drawing/2014/main" id="{18217C5B-6387-A880-0704-40B9B131F786}"/>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88" name="Line 127">
                  <a:extLst>
                    <a:ext uri="{FF2B5EF4-FFF2-40B4-BE49-F238E27FC236}">
                      <a16:creationId xmlns:a16="http://schemas.microsoft.com/office/drawing/2014/main" id="{53DA074F-B01C-11B8-577C-7AEF9F8AA967}"/>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78" name="Line 128">
                <a:extLst>
                  <a:ext uri="{FF2B5EF4-FFF2-40B4-BE49-F238E27FC236}">
                    <a16:creationId xmlns:a16="http://schemas.microsoft.com/office/drawing/2014/main" id="{96732F1D-8F9D-9927-FB43-6270F0287718}"/>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579" name="Group 129">
                <a:extLst>
                  <a:ext uri="{FF2B5EF4-FFF2-40B4-BE49-F238E27FC236}">
                    <a16:creationId xmlns:a16="http://schemas.microsoft.com/office/drawing/2014/main" id="{AFBBA811-56DE-6E78-D6FF-D79BDB146A44}"/>
                  </a:ext>
                </a:extLst>
              </p:cNvPr>
              <p:cNvGrpSpPr>
                <a:grpSpLocks/>
              </p:cNvGrpSpPr>
              <p:nvPr/>
            </p:nvGrpSpPr>
            <p:grpSpPr bwMode="auto">
              <a:xfrm>
                <a:off x="2041" y="1839"/>
                <a:ext cx="214" cy="109"/>
                <a:chOff x="2055" y="1859"/>
                <a:chExt cx="143" cy="73"/>
              </a:xfrm>
            </p:grpSpPr>
            <p:sp>
              <p:nvSpPr>
                <p:cNvPr id="56583" name="Line 130">
                  <a:extLst>
                    <a:ext uri="{FF2B5EF4-FFF2-40B4-BE49-F238E27FC236}">
                      <a16:creationId xmlns:a16="http://schemas.microsoft.com/office/drawing/2014/main" id="{4D060702-7C7C-35F0-376A-660F34BAA176}"/>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84" name="Line 131">
                  <a:extLst>
                    <a:ext uri="{FF2B5EF4-FFF2-40B4-BE49-F238E27FC236}">
                      <a16:creationId xmlns:a16="http://schemas.microsoft.com/office/drawing/2014/main" id="{7ED5E5DA-1ECA-D3E0-350D-0C8A32D51A6A}"/>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85" name="Line 132">
                  <a:extLst>
                    <a:ext uri="{FF2B5EF4-FFF2-40B4-BE49-F238E27FC236}">
                      <a16:creationId xmlns:a16="http://schemas.microsoft.com/office/drawing/2014/main" id="{DFC7E8A9-7DBC-B051-5A38-79D814C57A88}"/>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80" name="Line 133">
                <a:extLst>
                  <a:ext uri="{FF2B5EF4-FFF2-40B4-BE49-F238E27FC236}">
                    <a16:creationId xmlns:a16="http://schemas.microsoft.com/office/drawing/2014/main" id="{58B66627-53E2-EEF3-94C7-EF10EF7BD98B}"/>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81" name="Line 134">
                <a:extLst>
                  <a:ext uri="{FF2B5EF4-FFF2-40B4-BE49-F238E27FC236}">
                    <a16:creationId xmlns:a16="http://schemas.microsoft.com/office/drawing/2014/main" id="{39B9945A-1740-7806-87B2-0D59D8C2DF62}"/>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82" name="Line 135">
                <a:extLst>
                  <a:ext uri="{FF2B5EF4-FFF2-40B4-BE49-F238E27FC236}">
                    <a16:creationId xmlns:a16="http://schemas.microsoft.com/office/drawing/2014/main" id="{93CBEA46-BB9F-1A49-BA2C-A41699AAD4FB}"/>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528" name="Group 136">
              <a:extLst>
                <a:ext uri="{FF2B5EF4-FFF2-40B4-BE49-F238E27FC236}">
                  <a16:creationId xmlns:a16="http://schemas.microsoft.com/office/drawing/2014/main" id="{7EFE5540-18C2-26CD-4F4E-5EC839EA871C}"/>
                </a:ext>
              </a:extLst>
            </p:cNvPr>
            <p:cNvGrpSpPr>
              <a:grpSpLocks/>
            </p:cNvGrpSpPr>
            <p:nvPr/>
          </p:nvGrpSpPr>
          <p:grpSpPr bwMode="auto">
            <a:xfrm>
              <a:off x="767" y="1203"/>
              <a:ext cx="594" cy="167"/>
              <a:chOff x="1847" y="1315"/>
              <a:chExt cx="594" cy="167"/>
            </a:xfrm>
          </p:grpSpPr>
          <p:grpSp>
            <p:nvGrpSpPr>
              <p:cNvPr id="56565" name="Group 137">
                <a:extLst>
                  <a:ext uri="{FF2B5EF4-FFF2-40B4-BE49-F238E27FC236}">
                    <a16:creationId xmlns:a16="http://schemas.microsoft.com/office/drawing/2014/main" id="{3681E316-2559-E825-2031-7031D042BEA8}"/>
                  </a:ext>
                </a:extLst>
              </p:cNvPr>
              <p:cNvGrpSpPr>
                <a:grpSpLocks/>
              </p:cNvGrpSpPr>
              <p:nvPr/>
            </p:nvGrpSpPr>
            <p:grpSpPr bwMode="auto">
              <a:xfrm>
                <a:off x="2039" y="1315"/>
                <a:ext cx="218" cy="105"/>
                <a:chOff x="2061" y="1800"/>
                <a:chExt cx="146" cy="70"/>
              </a:xfrm>
            </p:grpSpPr>
            <p:sp>
              <p:nvSpPr>
                <p:cNvPr id="56574" name="Line 138">
                  <a:extLst>
                    <a:ext uri="{FF2B5EF4-FFF2-40B4-BE49-F238E27FC236}">
                      <a16:creationId xmlns:a16="http://schemas.microsoft.com/office/drawing/2014/main" id="{3BEF0C83-C684-B1D2-264C-70A7DFEFC358}"/>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75" name="Line 139">
                  <a:extLst>
                    <a:ext uri="{FF2B5EF4-FFF2-40B4-BE49-F238E27FC236}">
                      <a16:creationId xmlns:a16="http://schemas.microsoft.com/office/drawing/2014/main" id="{C6DCA4AC-87EF-ADAB-3EEC-DBF45034B075}"/>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76" name="Line 140">
                  <a:extLst>
                    <a:ext uri="{FF2B5EF4-FFF2-40B4-BE49-F238E27FC236}">
                      <a16:creationId xmlns:a16="http://schemas.microsoft.com/office/drawing/2014/main" id="{C662A5AB-2241-F182-9CB2-DE41914D2ABF}"/>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66" name="Line 141">
                <a:extLst>
                  <a:ext uri="{FF2B5EF4-FFF2-40B4-BE49-F238E27FC236}">
                    <a16:creationId xmlns:a16="http://schemas.microsoft.com/office/drawing/2014/main" id="{CC5EADA4-E6DE-F2D7-9A60-8338805488E2}"/>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567" name="Group 142">
                <a:extLst>
                  <a:ext uri="{FF2B5EF4-FFF2-40B4-BE49-F238E27FC236}">
                    <a16:creationId xmlns:a16="http://schemas.microsoft.com/office/drawing/2014/main" id="{B43AA8D2-14B7-3CE9-5425-B33214F767D2}"/>
                  </a:ext>
                </a:extLst>
              </p:cNvPr>
              <p:cNvGrpSpPr>
                <a:grpSpLocks/>
              </p:cNvGrpSpPr>
              <p:nvPr/>
            </p:nvGrpSpPr>
            <p:grpSpPr bwMode="auto">
              <a:xfrm>
                <a:off x="2041" y="1373"/>
                <a:ext cx="214" cy="109"/>
                <a:chOff x="2055" y="1859"/>
                <a:chExt cx="143" cy="73"/>
              </a:xfrm>
            </p:grpSpPr>
            <p:sp>
              <p:nvSpPr>
                <p:cNvPr id="56571" name="Line 143">
                  <a:extLst>
                    <a:ext uri="{FF2B5EF4-FFF2-40B4-BE49-F238E27FC236}">
                      <a16:creationId xmlns:a16="http://schemas.microsoft.com/office/drawing/2014/main" id="{C30E20DF-5565-4C36-42F0-8896BB3C4DE5}"/>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72" name="Line 144">
                  <a:extLst>
                    <a:ext uri="{FF2B5EF4-FFF2-40B4-BE49-F238E27FC236}">
                      <a16:creationId xmlns:a16="http://schemas.microsoft.com/office/drawing/2014/main" id="{921C828B-C27C-848D-71C2-D107989E566F}"/>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73" name="Line 145">
                  <a:extLst>
                    <a:ext uri="{FF2B5EF4-FFF2-40B4-BE49-F238E27FC236}">
                      <a16:creationId xmlns:a16="http://schemas.microsoft.com/office/drawing/2014/main" id="{69B5DAB4-A1E3-969B-216B-9DF21836E49C}"/>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68" name="Line 146">
                <a:extLst>
                  <a:ext uri="{FF2B5EF4-FFF2-40B4-BE49-F238E27FC236}">
                    <a16:creationId xmlns:a16="http://schemas.microsoft.com/office/drawing/2014/main" id="{93E81ECB-E3B2-7720-5693-FD13D1E1349F}"/>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69" name="Line 147">
                <a:extLst>
                  <a:ext uri="{FF2B5EF4-FFF2-40B4-BE49-F238E27FC236}">
                    <a16:creationId xmlns:a16="http://schemas.microsoft.com/office/drawing/2014/main" id="{BCCB5C72-47C9-0933-0087-AC960A08048F}"/>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70" name="Line 148">
                <a:extLst>
                  <a:ext uri="{FF2B5EF4-FFF2-40B4-BE49-F238E27FC236}">
                    <a16:creationId xmlns:a16="http://schemas.microsoft.com/office/drawing/2014/main" id="{8D668E9B-77F2-14C7-B0EB-D2577CE1BB27}"/>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529" name="Group 149">
              <a:extLst>
                <a:ext uri="{FF2B5EF4-FFF2-40B4-BE49-F238E27FC236}">
                  <a16:creationId xmlns:a16="http://schemas.microsoft.com/office/drawing/2014/main" id="{99DF7E99-193B-93D1-9217-D51174359C89}"/>
                </a:ext>
              </a:extLst>
            </p:cNvPr>
            <p:cNvGrpSpPr>
              <a:grpSpLocks/>
            </p:cNvGrpSpPr>
            <p:nvPr/>
          </p:nvGrpSpPr>
          <p:grpSpPr bwMode="auto">
            <a:xfrm>
              <a:off x="767" y="1436"/>
              <a:ext cx="594" cy="167"/>
              <a:chOff x="1847" y="1548"/>
              <a:chExt cx="594" cy="167"/>
            </a:xfrm>
          </p:grpSpPr>
          <p:grpSp>
            <p:nvGrpSpPr>
              <p:cNvPr id="56553" name="Group 150">
                <a:extLst>
                  <a:ext uri="{FF2B5EF4-FFF2-40B4-BE49-F238E27FC236}">
                    <a16:creationId xmlns:a16="http://schemas.microsoft.com/office/drawing/2014/main" id="{5102E319-CB30-5B5A-F687-80D6AECE0C22}"/>
                  </a:ext>
                </a:extLst>
              </p:cNvPr>
              <p:cNvGrpSpPr>
                <a:grpSpLocks/>
              </p:cNvGrpSpPr>
              <p:nvPr/>
            </p:nvGrpSpPr>
            <p:grpSpPr bwMode="auto">
              <a:xfrm>
                <a:off x="2039" y="1548"/>
                <a:ext cx="218" cy="105"/>
                <a:chOff x="2061" y="1800"/>
                <a:chExt cx="146" cy="70"/>
              </a:xfrm>
            </p:grpSpPr>
            <p:sp>
              <p:nvSpPr>
                <p:cNvPr id="56562" name="Line 151">
                  <a:extLst>
                    <a:ext uri="{FF2B5EF4-FFF2-40B4-BE49-F238E27FC236}">
                      <a16:creationId xmlns:a16="http://schemas.microsoft.com/office/drawing/2014/main" id="{27B14104-7CB4-EBFD-F73C-A92BFDF5BCE5}"/>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63" name="Line 152">
                  <a:extLst>
                    <a:ext uri="{FF2B5EF4-FFF2-40B4-BE49-F238E27FC236}">
                      <a16:creationId xmlns:a16="http://schemas.microsoft.com/office/drawing/2014/main" id="{C52C9A64-9E09-FB42-CD75-FA1F4CCCF699}"/>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64" name="Line 153">
                  <a:extLst>
                    <a:ext uri="{FF2B5EF4-FFF2-40B4-BE49-F238E27FC236}">
                      <a16:creationId xmlns:a16="http://schemas.microsoft.com/office/drawing/2014/main" id="{788DCE78-5DC9-EC88-1933-F15A4F3C52D8}"/>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54" name="Line 154">
                <a:extLst>
                  <a:ext uri="{FF2B5EF4-FFF2-40B4-BE49-F238E27FC236}">
                    <a16:creationId xmlns:a16="http://schemas.microsoft.com/office/drawing/2014/main" id="{4F6EF380-DE77-FE06-3E13-FE9DEA3C7843}"/>
                  </a:ext>
                </a:extLst>
              </p:cNvPr>
              <p:cNvSpPr>
                <a:spLocks noChangeShapeType="1"/>
              </p:cNvSpPr>
              <p:nvPr/>
            </p:nvSpPr>
            <p:spPr bwMode="auto">
              <a:xfrm rot="5400000">
                <a:off x="2316" y="1533"/>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555" name="Group 155">
                <a:extLst>
                  <a:ext uri="{FF2B5EF4-FFF2-40B4-BE49-F238E27FC236}">
                    <a16:creationId xmlns:a16="http://schemas.microsoft.com/office/drawing/2014/main" id="{E56190B0-67D7-93F7-441D-FB5F17DE4947}"/>
                  </a:ext>
                </a:extLst>
              </p:cNvPr>
              <p:cNvGrpSpPr>
                <a:grpSpLocks/>
              </p:cNvGrpSpPr>
              <p:nvPr/>
            </p:nvGrpSpPr>
            <p:grpSpPr bwMode="auto">
              <a:xfrm>
                <a:off x="2041" y="1606"/>
                <a:ext cx="214" cy="109"/>
                <a:chOff x="2055" y="1859"/>
                <a:chExt cx="143" cy="73"/>
              </a:xfrm>
            </p:grpSpPr>
            <p:sp>
              <p:nvSpPr>
                <p:cNvPr id="56559" name="Line 156">
                  <a:extLst>
                    <a:ext uri="{FF2B5EF4-FFF2-40B4-BE49-F238E27FC236}">
                      <a16:creationId xmlns:a16="http://schemas.microsoft.com/office/drawing/2014/main" id="{BD5A8C1B-ECBF-540E-F9E0-D3F024CDEC29}"/>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60" name="Line 157">
                  <a:extLst>
                    <a:ext uri="{FF2B5EF4-FFF2-40B4-BE49-F238E27FC236}">
                      <a16:creationId xmlns:a16="http://schemas.microsoft.com/office/drawing/2014/main" id="{E12D5A2A-7385-4872-7239-C925AB690016}"/>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61" name="Line 158">
                  <a:extLst>
                    <a:ext uri="{FF2B5EF4-FFF2-40B4-BE49-F238E27FC236}">
                      <a16:creationId xmlns:a16="http://schemas.microsoft.com/office/drawing/2014/main" id="{7D96A37E-07BC-D828-9BF5-D5D1D3C473E1}"/>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56" name="Line 159">
                <a:extLst>
                  <a:ext uri="{FF2B5EF4-FFF2-40B4-BE49-F238E27FC236}">
                    <a16:creationId xmlns:a16="http://schemas.microsoft.com/office/drawing/2014/main" id="{6401B4AA-54E0-388B-F7F5-5A75F54FE153}"/>
                  </a:ext>
                </a:extLst>
              </p:cNvPr>
              <p:cNvSpPr>
                <a:spLocks noChangeShapeType="1"/>
              </p:cNvSpPr>
              <p:nvPr/>
            </p:nvSpPr>
            <p:spPr bwMode="auto">
              <a:xfrm rot="5400000" flipV="1">
                <a:off x="2345"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57" name="Line 160">
                <a:extLst>
                  <a:ext uri="{FF2B5EF4-FFF2-40B4-BE49-F238E27FC236}">
                    <a16:creationId xmlns:a16="http://schemas.microsoft.com/office/drawing/2014/main" id="{782005CC-54C8-4703-F454-D8CC915D1E9E}"/>
                  </a:ext>
                </a:extLst>
              </p:cNvPr>
              <p:cNvSpPr>
                <a:spLocks noChangeShapeType="1"/>
              </p:cNvSpPr>
              <p:nvPr/>
            </p:nvSpPr>
            <p:spPr bwMode="auto">
              <a:xfrm rot="5400000">
                <a:off x="1979" y="1532"/>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58" name="Line 161">
                <a:extLst>
                  <a:ext uri="{FF2B5EF4-FFF2-40B4-BE49-F238E27FC236}">
                    <a16:creationId xmlns:a16="http://schemas.microsoft.com/office/drawing/2014/main" id="{864DC49B-327F-2FE6-6841-4F6BDB41D37F}"/>
                  </a:ext>
                </a:extLst>
              </p:cNvPr>
              <p:cNvSpPr>
                <a:spLocks noChangeShapeType="1"/>
              </p:cNvSpPr>
              <p:nvPr/>
            </p:nvSpPr>
            <p:spPr bwMode="auto">
              <a:xfrm rot="5400000" flipV="1">
                <a:off x="1944"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530" name="Line 162">
              <a:extLst>
                <a:ext uri="{FF2B5EF4-FFF2-40B4-BE49-F238E27FC236}">
                  <a16:creationId xmlns:a16="http://schemas.microsoft.com/office/drawing/2014/main" id="{B1C74D18-E58B-A802-4AC5-04D56EFD37A9}"/>
                </a:ext>
              </a:extLst>
            </p:cNvPr>
            <p:cNvSpPr>
              <a:spLocks noChangeShapeType="1"/>
            </p:cNvSpPr>
            <p:nvPr/>
          </p:nvSpPr>
          <p:spPr bwMode="auto">
            <a:xfrm flipV="1">
              <a:off x="683" y="1483"/>
              <a:ext cx="4"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1" name="Line 163">
              <a:extLst>
                <a:ext uri="{FF2B5EF4-FFF2-40B4-BE49-F238E27FC236}">
                  <a16:creationId xmlns:a16="http://schemas.microsoft.com/office/drawing/2014/main" id="{6B5E1161-D33A-5B53-B1F5-D3A823EFFF0F}"/>
                </a:ext>
              </a:extLst>
            </p:cNvPr>
            <p:cNvSpPr>
              <a:spLocks noChangeShapeType="1"/>
            </p:cNvSpPr>
            <p:nvPr/>
          </p:nvSpPr>
          <p:spPr bwMode="auto">
            <a:xfrm flipV="1">
              <a:off x="834" y="1719"/>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2" name="Line 164">
              <a:extLst>
                <a:ext uri="{FF2B5EF4-FFF2-40B4-BE49-F238E27FC236}">
                  <a16:creationId xmlns:a16="http://schemas.microsoft.com/office/drawing/2014/main" id="{57D5B328-2F53-82A3-0F9D-380C6BB15997}"/>
                </a:ext>
              </a:extLst>
            </p:cNvPr>
            <p:cNvSpPr>
              <a:spLocks noChangeShapeType="1"/>
            </p:cNvSpPr>
            <p:nvPr/>
          </p:nvSpPr>
          <p:spPr bwMode="auto">
            <a:xfrm flipV="1">
              <a:off x="608" y="1322"/>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3" name="Line 165">
              <a:extLst>
                <a:ext uri="{FF2B5EF4-FFF2-40B4-BE49-F238E27FC236}">
                  <a16:creationId xmlns:a16="http://schemas.microsoft.com/office/drawing/2014/main" id="{0F4086FF-A595-EAF7-ACC8-6787AF743863}"/>
                </a:ext>
              </a:extLst>
            </p:cNvPr>
            <p:cNvSpPr>
              <a:spLocks noChangeShapeType="1"/>
            </p:cNvSpPr>
            <p:nvPr/>
          </p:nvSpPr>
          <p:spPr bwMode="auto">
            <a:xfrm flipH="1">
              <a:off x="606" y="1320"/>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4" name="Line 166">
              <a:extLst>
                <a:ext uri="{FF2B5EF4-FFF2-40B4-BE49-F238E27FC236}">
                  <a16:creationId xmlns:a16="http://schemas.microsoft.com/office/drawing/2014/main" id="{106B1112-7CDB-285F-0511-A70AD1BC08D1}"/>
                </a:ext>
              </a:extLst>
            </p:cNvPr>
            <p:cNvSpPr>
              <a:spLocks noChangeShapeType="1"/>
            </p:cNvSpPr>
            <p:nvPr/>
          </p:nvSpPr>
          <p:spPr bwMode="auto">
            <a:xfrm flipV="1">
              <a:off x="760" y="1550"/>
              <a:ext cx="0" cy="66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5" name="Line 167">
              <a:extLst>
                <a:ext uri="{FF2B5EF4-FFF2-40B4-BE49-F238E27FC236}">
                  <a16:creationId xmlns:a16="http://schemas.microsoft.com/office/drawing/2014/main" id="{18926934-2176-AA6A-0230-C774AC52B212}"/>
                </a:ext>
              </a:extLst>
            </p:cNvPr>
            <p:cNvSpPr>
              <a:spLocks noChangeShapeType="1"/>
            </p:cNvSpPr>
            <p:nvPr/>
          </p:nvSpPr>
          <p:spPr bwMode="auto">
            <a:xfrm flipV="1">
              <a:off x="910" y="1786"/>
              <a:ext cx="0" cy="42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6" name="Line 168">
              <a:extLst>
                <a:ext uri="{FF2B5EF4-FFF2-40B4-BE49-F238E27FC236}">
                  <a16:creationId xmlns:a16="http://schemas.microsoft.com/office/drawing/2014/main" id="{EE599BFA-5AAE-C3F4-AC59-A9125577F6BB}"/>
                </a:ext>
              </a:extLst>
            </p:cNvPr>
            <p:cNvSpPr>
              <a:spLocks noChangeShapeType="1"/>
            </p:cNvSpPr>
            <p:nvPr/>
          </p:nvSpPr>
          <p:spPr bwMode="auto">
            <a:xfrm flipV="1">
              <a:off x="1443" y="1481"/>
              <a:ext cx="2"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7" name="Line 169">
              <a:extLst>
                <a:ext uri="{FF2B5EF4-FFF2-40B4-BE49-F238E27FC236}">
                  <a16:creationId xmlns:a16="http://schemas.microsoft.com/office/drawing/2014/main" id="{CD781A26-5563-299E-18D7-A79377E01AEF}"/>
                </a:ext>
              </a:extLst>
            </p:cNvPr>
            <p:cNvSpPr>
              <a:spLocks noChangeShapeType="1"/>
            </p:cNvSpPr>
            <p:nvPr/>
          </p:nvSpPr>
          <p:spPr bwMode="auto">
            <a:xfrm flipV="1">
              <a:off x="1292" y="1719"/>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8" name="Line 170">
              <a:extLst>
                <a:ext uri="{FF2B5EF4-FFF2-40B4-BE49-F238E27FC236}">
                  <a16:creationId xmlns:a16="http://schemas.microsoft.com/office/drawing/2014/main" id="{5AE7549C-C08D-053B-8BA3-89335976E227}"/>
                </a:ext>
              </a:extLst>
            </p:cNvPr>
            <p:cNvSpPr>
              <a:spLocks noChangeShapeType="1"/>
            </p:cNvSpPr>
            <p:nvPr/>
          </p:nvSpPr>
          <p:spPr bwMode="auto">
            <a:xfrm flipV="1">
              <a:off x="1364" y="1320"/>
              <a:ext cx="0" cy="89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39" name="Line 171">
              <a:extLst>
                <a:ext uri="{FF2B5EF4-FFF2-40B4-BE49-F238E27FC236}">
                  <a16:creationId xmlns:a16="http://schemas.microsoft.com/office/drawing/2014/main" id="{00A5F1DA-E2BD-9C36-1614-31DE5A44AFE1}"/>
                </a:ext>
              </a:extLst>
            </p:cNvPr>
            <p:cNvSpPr>
              <a:spLocks noChangeShapeType="1"/>
            </p:cNvSpPr>
            <p:nvPr/>
          </p:nvSpPr>
          <p:spPr bwMode="auto">
            <a:xfrm>
              <a:off x="685" y="148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40" name="Line 172">
              <a:extLst>
                <a:ext uri="{FF2B5EF4-FFF2-40B4-BE49-F238E27FC236}">
                  <a16:creationId xmlns:a16="http://schemas.microsoft.com/office/drawing/2014/main" id="{1D2AFFDC-A553-8269-201F-808A7A03F217}"/>
                </a:ext>
              </a:extLst>
            </p:cNvPr>
            <p:cNvSpPr>
              <a:spLocks noChangeShapeType="1"/>
            </p:cNvSpPr>
            <p:nvPr/>
          </p:nvSpPr>
          <p:spPr bwMode="auto">
            <a:xfrm>
              <a:off x="1295" y="148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41" name="Line 173">
              <a:extLst>
                <a:ext uri="{FF2B5EF4-FFF2-40B4-BE49-F238E27FC236}">
                  <a16:creationId xmlns:a16="http://schemas.microsoft.com/office/drawing/2014/main" id="{BE291CCB-278D-C61F-8D1B-CB8102B9EC56}"/>
                </a:ext>
              </a:extLst>
            </p:cNvPr>
            <p:cNvSpPr>
              <a:spLocks noChangeShapeType="1"/>
            </p:cNvSpPr>
            <p:nvPr/>
          </p:nvSpPr>
          <p:spPr bwMode="auto">
            <a:xfrm flipV="1">
              <a:off x="1216" y="2119"/>
              <a:ext cx="0" cy="9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42" name="Line 174">
              <a:extLst>
                <a:ext uri="{FF2B5EF4-FFF2-40B4-BE49-F238E27FC236}">
                  <a16:creationId xmlns:a16="http://schemas.microsoft.com/office/drawing/2014/main" id="{05AD14AA-B5DC-65E0-D60E-B0A6D666A701}"/>
                </a:ext>
              </a:extLst>
            </p:cNvPr>
            <p:cNvSpPr>
              <a:spLocks noChangeShapeType="1"/>
            </p:cNvSpPr>
            <p:nvPr/>
          </p:nvSpPr>
          <p:spPr bwMode="auto">
            <a:xfrm>
              <a:off x="1213" y="2121"/>
              <a:ext cx="306" cy="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43" name="Rectangle 175">
              <a:extLst>
                <a:ext uri="{FF2B5EF4-FFF2-40B4-BE49-F238E27FC236}">
                  <a16:creationId xmlns:a16="http://schemas.microsoft.com/office/drawing/2014/main" id="{D930E286-5ACD-AC37-71C6-2A554BA98440}"/>
                </a:ext>
              </a:extLst>
            </p:cNvPr>
            <p:cNvSpPr>
              <a:spLocks noChangeArrowheads="1"/>
            </p:cNvSpPr>
            <p:nvPr/>
          </p:nvSpPr>
          <p:spPr bwMode="auto">
            <a:xfrm>
              <a:off x="582"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44" name="Rectangle 176">
              <a:extLst>
                <a:ext uri="{FF2B5EF4-FFF2-40B4-BE49-F238E27FC236}">
                  <a16:creationId xmlns:a16="http://schemas.microsoft.com/office/drawing/2014/main" id="{C3DA514F-5330-809B-734D-E8C3652B3779}"/>
                </a:ext>
              </a:extLst>
            </p:cNvPr>
            <p:cNvSpPr>
              <a:spLocks noChangeArrowheads="1"/>
            </p:cNvSpPr>
            <p:nvPr/>
          </p:nvSpPr>
          <p:spPr bwMode="auto">
            <a:xfrm>
              <a:off x="658"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45" name="Rectangle 177">
              <a:extLst>
                <a:ext uri="{FF2B5EF4-FFF2-40B4-BE49-F238E27FC236}">
                  <a16:creationId xmlns:a16="http://schemas.microsoft.com/office/drawing/2014/main" id="{C5ED1D15-71F2-851F-914D-63F6E987A235}"/>
                </a:ext>
              </a:extLst>
            </p:cNvPr>
            <p:cNvSpPr>
              <a:spLocks noChangeArrowheads="1"/>
            </p:cNvSpPr>
            <p:nvPr/>
          </p:nvSpPr>
          <p:spPr bwMode="auto">
            <a:xfrm>
              <a:off x="733"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46" name="Rectangle 178">
              <a:extLst>
                <a:ext uri="{FF2B5EF4-FFF2-40B4-BE49-F238E27FC236}">
                  <a16:creationId xmlns:a16="http://schemas.microsoft.com/office/drawing/2014/main" id="{6D03DDB6-FEF8-4D30-ABD4-904C7EE0CC8F}"/>
                </a:ext>
              </a:extLst>
            </p:cNvPr>
            <p:cNvSpPr>
              <a:spLocks noChangeArrowheads="1"/>
            </p:cNvSpPr>
            <p:nvPr/>
          </p:nvSpPr>
          <p:spPr bwMode="auto">
            <a:xfrm>
              <a:off x="809"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47" name="Rectangle 179">
              <a:extLst>
                <a:ext uri="{FF2B5EF4-FFF2-40B4-BE49-F238E27FC236}">
                  <a16:creationId xmlns:a16="http://schemas.microsoft.com/office/drawing/2014/main" id="{E4E35968-2455-B20A-FC5D-E4D3E344DDBC}"/>
                </a:ext>
              </a:extLst>
            </p:cNvPr>
            <p:cNvSpPr>
              <a:spLocks noChangeArrowheads="1"/>
            </p:cNvSpPr>
            <p:nvPr/>
          </p:nvSpPr>
          <p:spPr bwMode="auto">
            <a:xfrm>
              <a:off x="507"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48" name="Rectangle 180">
              <a:extLst>
                <a:ext uri="{FF2B5EF4-FFF2-40B4-BE49-F238E27FC236}">
                  <a16:creationId xmlns:a16="http://schemas.microsoft.com/office/drawing/2014/main" id="{876833AE-0BDA-A5E7-58D6-663CDF67DAB5}"/>
                </a:ext>
              </a:extLst>
            </p:cNvPr>
            <p:cNvSpPr>
              <a:spLocks noChangeArrowheads="1"/>
            </p:cNvSpPr>
            <p:nvPr/>
          </p:nvSpPr>
          <p:spPr bwMode="auto">
            <a:xfrm>
              <a:off x="885"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549" name="Text Box 181">
              <a:extLst>
                <a:ext uri="{FF2B5EF4-FFF2-40B4-BE49-F238E27FC236}">
                  <a16:creationId xmlns:a16="http://schemas.microsoft.com/office/drawing/2014/main" id="{7FBC4E93-C213-31E8-51E1-ECD5D7408BCB}"/>
                </a:ext>
              </a:extLst>
            </p:cNvPr>
            <p:cNvSpPr txBox="1">
              <a:spLocks noChangeArrowheads="1"/>
            </p:cNvSpPr>
            <p:nvPr/>
          </p:nvSpPr>
          <p:spPr bwMode="auto">
            <a:xfrm>
              <a:off x="973" y="2068"/>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6550" name="Text Box 182">
              <a:extLst>
                <a:ext uri="{FF2B5EF4-FFF2-40B4-BE49-F238E27FC236}">
                  <a16:creationId xmlns:a16="http://schemas.microsoft.com/office/drawing/2014/main" id="{7AB691EC-9DA0-51C7-0BC3-5A11A2946719}"/>
                </a:ext>
              </a:extLst>
            </p:cNvPr>
            <p:cNvSpPr txBox="1">
              <a:spLocks noChangeArrowheads="1"/>
            </p:cNvSpPr>
            <p:nvPr/>
          </p:nvSpPr>
          <p:spPr bwMode="auto">
            <a:xfrm>
              <a:off x="901" y="2380"/>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6551" name="Text Box 183">
              <a:extLst>
                <a:ext uri="{FF2B5EF4-FFF2-40B4-BE49-F238E27FC236}">
                  <a16:creationId xmlns:a16="http://schemas.microsoft.com/office/drawing/2014/main" id="{331923B0-05DD-DC1D-7164-F4577A02CD5D}"/>
                </a:ext>
              </a:extLst>
            </p:cNvPr>
            <p:cNvSpPr txBox="1">
              <a:spLocks noChangeArrowheads="1"/>
            </p:cNvSpPr>
            <p:nvPr/>
          </p:nvSpPr>
          <p:spPr bwMode="auto">
            <a:xfrm>
              <a:off x="1067" y="2383"/>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sp>
          <p:nvSpPr>
            <p:cNvPr id="56552" name="Line 184">
              <a:extLst>
                <a:ext uri="{FF2B5EF4-FFF2-40B4-BE49-F238E27FC236}">
                  <a16:creationId xmlns:a16="http://schemas.microsoft.com/office/drawing/2014/main" id="{AAA5118E-F733-11A8-26BE-4B0E9E7B1E1F}"/>
                </a:ext>
              </a:extLst>
            </p:cNvPr>
            <p:cNvSpPr>
              <a:spLocks noChangeShapeType="1"/>
            </p:cNvSpPr>
            <p:nvPr/>
          </p:nvSpPr>
          <p:spPr bwMode="auto">
            <a:xfrm flipV="1">
              <a:off x="1520" y="2119"/>
              <a:ext cx="0" cy="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333" name="Group 185">
            <a:extLst>
              <a:ext uri="{FF2B5EF4-FFF2-40B4-BE49-F238E27FC236}">
                <a16:creationId xmlns:a16="http://schemas.microsoft.com/office/drawing/2014/main" id="{12BD5793-74E7-FFBA-9075-1188DC40431C}"/>
              </a:ext>
            </a:extLst>
          </p:cNvPr>
          <p:cNvGrpSpPr>
            <a:grpSpLocks/>
          </p:cNvGrpSpPr>
          <p:nvPr/>
        </p:nvGrpSpPr>
        <p:grpSpPr bwMode="auto">
          <a:xfrm>
            <a:off x="2459038" y="1392238"/>
            <a:ext cx="2036762" cy="2592387"/>
            <a:chOff x="2196" y="923"/>
            <a:chExt cx="1283" cy="1633"/>
          </a:xfrm>
        </p:grpSpPr>
        <p:sp>
          <p:nvSpPr>
            <p:cNvPr id="56417" name="Arc 186">
              <a:extLst>
                <a:ext uri="{FF2B5EF4-FFF2-40B4-BE49-F238E27FC236}">
                  <a16:creationId xmlns:a16="http://schemas.microsoft.com/office/drawing/2014/main" id="{3AE078CB-A61F-F0E4-64B9-392E7B4EC458}"/>
                </a:ext>
              </a:extLst>
            </p:cNvPr>
            <p:cNvSpPr>
              <a:spLocks/>
            </p:cNvSpPr>
            <p:nvPr/>
          </p:nvSpPr>
          <p:spPr bwMode="auto">
            <a:xfrm rot="10800000" flipV="1">
              <a:off x="2196" y="92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8" name="Arc 187">
              <a:extLst>
                <a:ext uri="{FF2B5EF4-FFF2-40B4-BE49-F238E27FC236}">
                  <a16:creationId xmlns:a16="http://schemas.microsoft.com/office/drawing/2014/main" id="{A38F83C5-5A95-3666-C97D-8E57AA4A1B65}"/>
                </a:ext>
              </a:extLst>
            </p:cNvPr>
            <p:cNvSpPr>
              <a:spLocks/>
            </p:cNvSpPr>
            <p:nvPr/>
          </p:nvSpPr>
          <p:spPr bwMode="auto">
            <a:xfrm rot="10800000" flipH="1" flipV="1">
              <a:off x="2829" y="923"/>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9" name="Line 188">
              <a:extLst>
                <a:ext uri="{FF2B5EF4-FFF2-40B4-BE49-F238E27FC236}">
                  <a16:creationId xmlns:a16="http://schemas.microsoft.com/office/drawing/2014/main" id="{42FB5435-59CD-C82E-B555-AE1725D7FCB8}"/>
                </a:ext>
              </a:extLst>
            </p:cNvPr>
            <p:cNvSpPr>
              <a:spLocks noChangeShapeType="1"/>
            </p:cNvSpPr>
            <p:nvPr/>
          </p:nvSpPr>
          <p:spPr bwMode="auto">
            <a:xfrm>
              <a:off x="2196" y="1574"/>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0" name="Line 189">
              <a:extLst>
                <a:ext uri="{FF2B5EF4-FFF2-40B4-BE49-F238E27FC236}">
                  <a16:creationId xmlns:a16="http://schemas.microsoft.com/office/drawing/2014/main" id="{F10EB49B-7986-5BE2-ACC8-875435CD884A}"/>
                </a:ext>
              </a:extLst>
            </p:cNvPr>
            <p:cNvSpPr>
              <a:spLocks noChangeShapeType="1"/>
            </p:cNvSpPr>
            <p:nvPr/>
          </p:nvSpPr>
          <p:spPr bwMode="auto">
            <a:xfrm>
              <a:off x="3477" y="1574"/>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1" name="Line 190">
              <a:extLst>
                <a:ext uri="{FF2B5EF4-FFF2-40B4-BE49-F238E27FC236}">
                  <a16:creationId xmlns:a16="http://schemas.microsoft.com/office/drawing/2014/main" id="{B112D2D9-8271-6DE1-B3FC-E191B3C3E560}"/>
                </a:ext>
              </a:extLst>
            </p:cNvPr>
            <p:cNvSpPr>
              <a:spLocks noChangeShapeType="1"/>
            </p:cNvSpPr>
            <p:nvPr/>
          </p:nvSpPr>
          <p:spPr bwMode="auto">
            <a:xfrm>
              <a:off x="2196" y="2410"/>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2" name="Oval 191">
              <a:extLst>
                <a:ext uri="{FF2B5EF4-FFF2-40B4-BE49-F238E27FC236}">
                  <a16:creationId xmlns:a16="http://schemas.microsoft.com/office/drawing/2014/main" id="{DA3BB2C3-A8B5-F19B-69F0-4100D3F1543F}"/>
                </a:ext>
              </a:extLst>
            </p:cNvPr>
            <p:cNvSpPr>
              <a:spLocks noChangeArrowheads="1"/>
            </p:cNvSpPr>
            <p:nvPr/>
          </p:nvSpPr>
          <p:spPr bwMode="auto">
            <a:xfrm>
              <a:off x="2262"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3" name="Oval 192">
              <a:extLst>
                <a:ext uri="{FF2B5EF4-FFF2-40B4-BE49-F238E27FC236}">
                  <a16:creationId xmlns:a16="http://schemas.microsoft.com/office/drawing/2014/main" id="{8F64CF01-791D-E238-F02C-B7B5E636AD21}"/>
                </a:ext>
              </a:extLst>
            </p:cNvPr>
            <p:cNvSpPr>
              <a:spLocks noChangeArrowheads="1"/>
            </p:cNvSpPr>
            <p:nvPr/>
          </p:nvSpPr>
          <p:spPr bwMode="auto">
            <a:xfrm>
              <a:off x="2414"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4" name="Oval 193">
              <a:extLst>
                <a:ext uri="{FF2B5EF4-FFF2-40B4-BE49-F238E27FC236}">
                  <a16:creationId xmlns:a16="http://schemas.microsoft.com/office/drawing/2014/main" id="{3B8BB966-ADCD-094C-D8F0-F5B3B52FB337}"/>
                </a:ext>
              </a:extLst>
            </p:cNvPr>
            <p:cNvSpPr>
              <a:spLocks noChangeArrowheads="1"/>
            </p:cNvSpPr>
            <p:nvPr/>
          </p:nvSpPr>
          <p:spPr bwMode="auto">
            <a:xfrm>
              <a:off x="2566"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5" name="Oval 194">
              <a:extLst>
                <a:ext uri="{FF2B5EF4-FFF2-40B4-BE49-F238E27FC236}">
                  <a16:creationId xmlns:a16="http://schemas.microsoft.com/office/drawing/2014/main" id="{EDC98B9E-0738-66DB-6F73-D6040DEDB0F8}"/>
                </a:ext>
              </a:extLst>
            </p:cNvPr>
            <p:cNvSpPr>
              <a:spLocks noChangeArrowheads="1"/>
            </p:cNvSpPr>
            <p:nvPr/>
          </p:nvSpPr>
          <p:spPr bwMode="auto">
            <a:xfrm>
              <a:off x="2718"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6" name="Oval 195">
              <a:extLst>
                <a:ext uri="{FF2B5EF4-FFF2-40B4-BE49-F238E27FC236}">
                  <a16:creationId xmlns:a16="http://schemas.microsoft.com/office/drawing/2014/main" id="{AE55EF0C-CFC1-F7CB-EEE7-EFA97C3CE7C7}"/>
                </a:ext>
              </a:extLst>
            </p:cNvPr>
            <p:cNvSpPr>
              <a:spLocks noChangeArrowheads="1"/>
            </p:cNvSpPr>
            <p:nvPr/>
          </p:nvSpPr>
          <p:spPr bwMode="auto">
            <a:xfrm>
              <a:off x="2870" y="2292"/>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7" name="Oval 196">
              <a:extLst>
                <a:ext uri="{FF2B5EF4-FFF2-40B4-BE49-F238E27FC236}">
                  <a16:creationId xmlns:a16="http://schemas.microsoft.com/office/drawing/2014/main" id="{8D1A019A-47F4-DD87-9C20-8A679C7C9B97}"/>
                </a:ext>
              </a:extLst>
            </p:cNvPr>
            <p:cNvSpPr>
              <a:spLocks noChangeArrowheads="1"/>
            </p:cNvSpPr>
            <p:nvPr/>
          </p:nvSpPr>
          <p:spPr bwMode="auto">
            <a:xfrm>
              <a:off x="3022"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8" name="Oval 197">
              <a:extLst>
                <a:ext uri="{FF2B5EF4-FFF2-40B4-BE49-F238E27FC236}">
                  <a16:creationId xmlns:a16="http://schemas.microsoft.com/office/drawing/2014/main" id="{35E00F66-E20D-DC6E-97CE-2E17FB12AA74}"/>
                </a:ext>
              </a:extLst>
            </p:cNvPr>
            <p:cNvSpPr>
              <a:spLocks noChangeArrowheads="1"/>
            </p:cNvSpPr>
            <p:nvPr/>
          </p:nvSpPr>
          <p:spPr bwMode="auto">
            <a:xfrm>
              <a:off x="3174"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29" name="Oval 198">
              <a:extLst>
                <a:ext uri="{FF2B5EF4-FFF2-40B4-BE49-F238E27FC236}">
                  <a16:creationId xmlns:a16="http://schemas.microsoft.com/office/drawing/2014/main" id="{14A735F1-648B-B9AE-DD18-7D41EB811064}"/>
                </a:ext>
              </a:extLst>
            </p:cNvPr>
            <p:cNvSpPr>
              <a:spLocks noChangeArrowheads="1"/>
            </p:cNvSpPr>
            <p:nvPr/>
          </p:nvSpPr>
          <p:spPr bwMode="auto">
            <a:xfrm>
              <a:off x="3327" y="2291"/>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0" name="Oval 199">
              <a:extLst>
                <a:ext uri="{FF2B5EF4-FFF2-40B4-BE49-F238E27FC236}">
                  <a16:creationId xmlns:a16="http://schemas.microsoft.com/office/drawing/2014/main" id="{64F166B1-1EFF-9696-BDFE-C986370D92B2}"/>
                </a:ext>
              </a:extLst>
            </p:cNvPr>
            <p:cNvSpPr>
              <a:spLocks noChangeArrowheads="1"/>
            </p:cNvSpPr>
            <p:nvPr/>
          </p:nvSpPr>
          <p:spPr bwMode="auto">
            <a:xfrm>
              <a:off x="2355"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1" name="Oval 200">
              <a:extLst>
                <a:ext uri="{FF2B5EF4-FFF2-40B4-BE49-F238E27FC236}">
                  <a16:creationId xmlns:a16="http://schemas.microsoft.com/office/drawing/2014/main" id="{8057848B-914A-CCB2-7105-028494136F09}"/>
                </a:ext>
              </a:extLst>
            </p:cNvPr>
            <p:cNvSpPr>
              <a:spLocks noChangeArrowheads="1"/>
            </p:cNvSpPr>
            <p:nvPr/>
          </p:nvSpPr>
          <p:spPr bwMode="auto">
            <a:xfrm>
              <a:off x="2507"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2" name="Oval 201">
              <a:extLst>
                <a:ext uri="{FF2B5EF4-FFF2-40B4-BE49-F238E27FC236}">
                  <a16:creationId xmlns:a16="http://schemas.microsoft.com/office/drawing/2014/main" id="{00258620-6862-DF9B-412E-AE505E668DD4}"/>
                </a:ext>
              </a:extLst>
            </p:cNvPr>
            <p:cNvSpPr>
              <a:spLocks noChangeArrowheads="1"/>
            </p:cNvSpPr>
            <p:nvPr/>
          </p:nvSpPr>
          <p:spPr bwMode="auto">
            <a:xfrm>
              <a:off x="2659"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3" name="Oval 202">
              <a:extLst>
                <a:ext uri="{FF2B5EF4-FFF2-40B4-BE49-F238E27FC236}">
                  <a16:creationId xmlns:a16="http://schemas.microsoft.com/office/drawing/2014/main" id="{013330D3-A119-9069-EECD-D0876DF01516}"/>
                </a:ext>
              </a:extLst>
            </p:cNvPr>
            <p:cNvSpPr>
              <a:spLocks noChangeArrowheads="1"/>
            </p:cNvSpPr>
            <p:nvPr/>
          </p:nvSpPr>
          <p:spPr bwMode="auto">
            <a:xfrm>
              <a:off x="2811" y="2214"/>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4" name="Oval 203">
              <a:extLst>
                <a:ext uri="{FF2B5EF4-FFF2-40B4-BE49-F238E27FC236}">
                  <a16:creationId xmlns:a16="http://schemas.microsoft.com/office/drawing/2014/main" id="{1931BFB7-CA19-B196-9152-CC31790602CC}"/>
                </a:ext>
              </a:extLst>
            </p:cNvPr>
            <p:cNvSpPr>
              <a:spLocks noChangeArrowheads="1"/>
            </p:cNvSpPr>
            <p:nvPr/>
          </p:nvSpPr>
          <p:spPr bwMode="auto">
            <a:xfrm>
              <a:off x="2963"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5" name="Oval 204">
              <a:extLst>
                <a:ext uri="{FF2B5EF4-FFF2-40B4-BE49-F238E27FC236}">
                  <a16:creationId xmlns:a16="http://schemas.microsoft.com/office/drawing/2014/main" id="{9FEC4567-4EC2-9F2D-F201-0A463ACB0DED}"/>
                </a:ext>
              </a:extLst>
            </p:cNvPr>
            <p:cNvSpPr>
              <a:spLocks noChangeArrowheads="1"/>
            </p:cNvSpPr>
            <p:nvPr/>
          </p:nvSpPr>
          <p:spPr bwMode="auto">
            <a:xfrm>
              <a:off x="3115" y="2214"/>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6" name="Oval 205">
              <a:extLst>
                <a:ext uri="{FF2B5EF4-FFF2-40B4-BE49-F238E27FC236}">
                  <a16:creationId xmlns:a16="http://schemas.microsoft.com/office/drawing/2014/main" id="{3B2E00EF-9FC3-4625-306E-332E6AA96F51}"/>
                </a:ext>
              </a:extLst>
            </p:cNvPr>
            <p:cNvSpPr>
              <a:spLocks noChangeArrowheads="1"/>
            </p:cNvSpPr>
            <p:nvPr/>
          </p:nvSpPr>
          <p:spPr bwMode="auto">
            <a:xfrm>
              <a:off x="3267" y="2213"/>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37" name="Line 206">
              <a:extLst>
                <a:ext uri="{FF2B5EF4-FFF2-40B4-BE49-F238E27FC236}">
                  <a16:creationId xmlns:a16="http://schemas.microsoft.com/office/drawing/2014/main" id="{AD264C27-4FF4-44B5-1441-00402AE4F65A}"/>
                </a:ext>
              </a:extLst>
            </p:cNvPr>
            <p:cNvSpPr>
              <a:spLocks noChangeShapeType="1"/>
            </p:cNvSpPr>
            <p:nvPr/>
          </p:nvSpPr>
          <p:spPr bwMode="auto">
            <a:xfrm flipH="1" flipV="1">
              <a:off x="2310" y="1252"/>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38" name="Line 207">
              <a:extLst>
                <a:ext uri="{FF2B5EF4-FFF2-40B4-BE49-F238E27FC236}">
                  <a16:creationId xmlns:a16="http://schemas.microsoft.com/office/drawing/2014/main" id="{D80EB26D-EA6B-AE88-7177-84D55CEDEC32}"/>
                </a:ext>
              </a:extLst>
            </p:cNvPr>
            <p:cNvSpPr>
              <a:spLocks noChangeShapeType="1"/>
            </p:cNvSpPr>
            <p:nvPr/>
          </p:nvSpPr>
          <p:spPr bwMode="auto">
            <a:xfrm>
              <a:off x="2307" y="1252"/>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39" name="Line 208">
              <a:extLst>
                <a:ext uri="{FF2B5EF4-FFF2-40B4-BE49-F238E27FC236}">
                  <a16:creationId xmlns:a16="http://schemas.microsoft.com/office/drawing/2014/main" id="{8914256E-47C4-AAE2-8BA8-780F38826025}"/>
                </a:ext>
              </a:extLst>
            </p:cNvPr>
            <p:cNvSpPr>
              <a:spLocks noChangeShapeType="1"/>
            </p:cNvSpPr>
            <p:nvPr/>
          </p:nvSpPr>
          <p:spPr bwMode="auto">
            <a:xfrm>
              <a:off x="3068" y="1253"/>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0" name="Line 209">
              <a:extLst>
                <a:ext uri="{FF2B5EF4-FFF2-40B4-BE49-F238E27FC236}">
                  <a16:creationId xmlns:a16="http://schemas.microsoft.com/office/drawing/2014/main" id="{754367B8-F282-9B72-8923-C35A6FBB7B22}"/>
                </a:ext>
              </a:extLst>
            </p:cNvPr>
            <p:cNvSpPr>
              <a:spLocks noChangeShapeType="1"/>
            </p:cNvSpPr>
            <p:nvPr/>
          </p:nvSpPr>
          <p:spPr bwMode="auto">
            <a:xfrm flipV="1">
              <a:off x="3373" y="1254"/>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441" name="Group 210">
              <a:extLst>
                <a:ext uri="{FF2B5EF4-FFF2-40B4-BE49-F238E27FC236}">
                  <a16:creationId xmlns:a16="http://schemas.microsoft.com/office/drawing/2014/main" id="{26ABDF8E-DDB3-4F7E-6769-C7DBE2488E5D}"/>
                </a:ext>
              </a:extLst>
            </p:cNvPr>
            <p:cNvGrpSpPr>
              <a:grpSpLocks/>
            </p:cNvGrpSpPr>
            <p:nvPr/>
          </p:nvGrpSpPr>
          <p:grpSpPr bwMode="auto">
            <a:xfrm>
              <a:off x="2735" y="1669"/>
              <a:ext cx="218" cy="105"/>
              <a:chOff x="2061" y="1800"/>
              <a:chExt cx="146" cy="70"/>
            </a:xfrm>
          </p:grpSpPr>
          <p:sp>
            <p:nvSpPr>
              <p:cNvPr id="56500" name="Line 211">
                <a:extLst>
                  <a:ext uri="{FF2B5EF4-FFF2-40B4-BE49-F238E27FC236}">
                    <a16:creationId xmlns:a16="http://schemas.microsoft.com/office/drawing/2014/main" id="{3DED3052-7081-258A-5E4B-E4A2200FE582}"/>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1" name="Line 212">
                <a:extLst>
                  <a:ext uri="{FF2B5EF4-FFF2-40B4-BE49-F238E27FC236}">
                    <a16:creationId xmlns:a16="http://schemas.microsoft.com/office/drawing/2014/main" id="{85F2C217-E419-C1B4-9009-7556A95DA18A}"/>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02" name="Line 213">
                <a:extLst>
                  <a:ext uri="{FF2B5EF4-FFF2-40B4-BE49-F238E27FC236}">
                    <a16:creationId xmlns:a16="http://schemas.microsoft.com/office/drawing/2014/main" id="{9090FBB4-1928-2B03-3872-F6DD8ACDCB56}"/>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42" name="Line 214">
              <a:extLst>
                <a:ext uri="{FF2B5EF4-FFF2-40B4-BE49-F238E27FC236}">
                  <a16:creationId xmlns:a16="http://schemas.microsoft.com/office/drawing/2014/main" id="{E8024C3E-3795-E1B5-1D02-B81FDE1E7089}"/>
                </a:ext>
              </a:extLst>
            </p:cNvPr>
            <p:cNvSpPr>
              <a:spLocks noChangeShapeType="1"/>
            </p:cNvSpPr>
            <p:nvPr/>
          </p:nvSpPr>
          <p:spPr bwMode="auto">
            <a:xfrm rot="5400000">
              <a:off x="3012" y="1654"/>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3" name="Line 215">
              <a:extLst>
                <a:ext uri="{FF2B5EF4-FFF2-40B4-BE49-F238E27FC236}">
                  <a16:creationId xmlns:a16="http://schemas.microsoft.com/office/drawing/2014/main" id="{8E1CF7F6-AAA6-5C5A-9FE5-AC027EDB2DB4}"/>
                </a:ext>
              </a:extLst>
            </p:cNvPr>
            <p:cNvSpPr>
              <a:spLocks noChangeShapeType="1"/>
            </p:cNvSpPr>
            <p:nvPr/>
          </p:nvSpPr>
          <p:spPr bwMode="auto">
            <a:xfrm rot="5400000">
              <a:off x="2675" y="1653"/>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444" name="Group 216">
              <a:extLst>
                <a:ext uri="{FF2B5EF4-FFF2-40B4-BE49-F238E27FC236}">
                  <a16:creationId xmlns:a16="http://schemas.microsoft.com/office/drawing/2014/main" id="{FF0BAF7E-6584-A4DC-A7D0-50E2814BC499}"/>
                </a:ext>
              </a:extLst>
            </p:cNvPr>
            <p:cNvGrpSpPr>
              <a:grpSpLocks/>
            </p:cNvGrpSpPr>
            <p:nvPr/>
          </p:nvGrpSpPr>
          <p:grpSpPr bwMode="auto">
            <a:xfrm>
              <a:off x="2685" y="1727"/>
              <a:ext cx="305" cy="109"/>
              <a:chOff x="2685" y="1727"/>
              <a:chExt cx="305" cy="109"/>
            </a:xfrm>
          </p:grpSpPr>
          <p:grpSp>
            <p:nvGrpSpPr>
              <p:cNvPr id="56494" name="Group 217">
                <a:extLst>
                  <a:ext uri="{FF2B5EF4-FFF2-40B4-BE49-F238E27FC236}">
                    <a16:creationId xmlns:a16="http://schemas.microsoft.com/office/drawing/2014/main" id="{FD2CE93C-62BD-355B-3B72-7AC7877176F3}"/>
                  </a:ext>
                </a:extLst>
              </p:cNvPr>
              <p:cNvGrpSpPr>
                <a:grpSpLocks/>
              </p:cNvGrpSpPr>
              <p:nvPr/>
            </p:nvGrpSpPr>
            <p:grpSpPr bwMode="auto">
              <a:xfrm>
                <a:off x="2737" y="1727"/>
                <a:ext cx="214" cy="109"/>
                <a:chOff x="2055" y="1859"/>
                <a:chExt cx="143" cy="73"/>
              </a:xfrm>
            </p:grpSpPr>
            <p:sp>
              <p:nvSpPr>
                <p:cNvPr id="56497" name="Line 218">
                  <a:extLst>
                    <a:ext uri="{FF2B5EF4-FFF2-40B4-BE49-F238E27FC236}">
                      <a16:creationId xmlns:a16="http://schemas.microsoft.com/office/drawing/2014/main" id="{5A1A5B32-DDBA-9695-304D-681985D84E8D}"/>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8" name="Line 219">
                  <a:extLst>
                    <a:ext uri="{FF2B5EF4-FFF2-40B4-BE49-F238E27FC236}">
                      <a16:creationId xmlns:a16="http://schemas.microsoft.com/office/drawing/2014/main" id="{AE8FD816-617E-47C6-0566-38828915CDD3}"/>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9" name="Line 220">
                  <a:extLst>
                    <a:ext uri="{FF2B5EF4-FFF2-40B4-BE49-F238E27FC236}">
                      <a16:creationId xmlns:a16="http://schemas.microsoft.com/office/drawing/2014/main" id="{793E0D04-AC11-18AE-AE0D-857F45F75EDC}"/>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95" name="Line 221">
                <a:extLst>
                  <a:ext uri="{FF2B5EF4-FFF2-40B4-BE49-F238E27FC236}">
                    <a16:creationId xmlns:a16="http://schemas.microsoft.com/office/drawing/2014/main" id="{E9640BD4-55D5-0AC4-B355-A8300BCC65B2}"/>
                  </a:ext>
                </a:extLst>
              </p:cNvPr>
              <p:cNvSpPr>
                <a:spLocks noChangeShapeType="1"/>
              </p:cNvSpPr>
              <p:nvPr/>
            </p:nvSpPr>
            <p:spPr bwMode="auto">
              <a:xfrm rot="5400000" flipV="1">
                <a:off x="2967" y="1762"/>
                <a:ext cx="0" cy="46"/>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6" name="Line 222">
                <a:extLst>
                  <a:ext uri="{FF2B5EF4-FFF2-40B4-BE49-F238E27FC236}">
                    <a16:creationId xmlns:a16="http://schemas.microsoft.com/office/drawing/2014/main" id="{9687A84F-AA20-E4A9-BA72-CE11DAF01784}"/>
                  </a:ext>
                </a:extLst>
              </p:cNvPr>
              <p:cNvSpPr>
                <a:spLocks noChangeShapeType="1"/>
              </p:cNvSpPr>
              <p:nvPr/>
            </p:nvSpPr>
            <p:spPr bwMode="auto">
              <a:xfrm rot="5400000" flipV="1">
                <a:off x="2710" y="1758"/>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445" name="Group 223">
              <a:extLst>
                <a:ext uri="{FF2B5EF4-FFF2-40B4-BE49-F238E27FC236}">
                  <a16:creationId xmlns:a16="http://schemas.microsoft.com/office/drawing/2014/main" id="{095A8274-358A-1F5F-B8F3-CA09C35D34D5}"/>
                </a:ext>
              </a:extLst>
            </p:cNvPr>
            <p:cNvGrpSpPr>
              <a:grpSpLocks/>
            </p:cNvGrpSpPr>
            <p:nvPr/>
          </p:nvGrpSpPr>
          <p:grpSpPr bwMode="auto">
            <a:xfrm>
              <a:off x="2543" y="1203"/>
              <a:ext cx="594" cy="167"/>
              <a:chOff x="1847" y="1315"/>
              <a:chExt cx="594" cy="167"/>
            </a:xfrm>
          </p:grpSpPr>
          <p:grpSp>
            <p:nvGrpSpPr>
              <p:cNvPr id="56482" name="Group 224">
                <a:extLst>
                  <a:ext uri="{FF2B5EF4-FFF2-40B4-BE49-F238E27FC236}">
                    <a16:creationId xmlns:a16="http://schemas.microsoft.com/office/drawing/2014/main" id="{E2FCAA6C-7A1A-A932-2552-D2464AE225A1}"/>
                  </a:ext>
                </a:extLst>
              </p:cNvPr>
              <p:cNvGrpSpPr>
                <a:grpSpLocks/>
              </p:cNvGrpSpPr>
              <p:nvPr/>
            </p:nvGrpSpPr>
            <p:grpSpPr bwMode="auto">
              <a:xfrm>
                <a:off x="2039" y="1315"/>
                <a:ext cx="218" cy="105"/>
                <a:chOff x="2061" y="1800"/>
                <a:chExt cx="146" cy="70"/>
              </a:xfrm>
            </p:grpSpPr>
            <p:sp>
              <p:nvSpPr>
                <p:cNvPr id="56491" name="Line 225">
                  <a:extLst>
                    <a:ext uri="{FF2B5EF4-FFF2-40B4-BE49-F238E27FC236}">
                      <a16:creationId xmlns:a16="http://schemas.microsoft.com/office/drawing/2014/main" id="{D03B8E57-6B18-AB1F-AFDA-70BBD1C0DEAF}"/>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2" name="Line 226">
                  <a:extLst>
                    <a:ext uri="{FF2B5EF4-FFF2-40B4-BE49-F238E27FC236}">
                      <a16:creationId xmlns:a16="http://schemas.microsoft.com/office/drawing/2014/main" id="{B469D4EE-3219-D764-8C91-08D0FCA27AA3}"/>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3" name="Line 227">
                  <a:extLst>
                    <a:ext uri="{FF2B5EF4-FFF2-40B4-BE49-F238E27FC236}">
                      <a16:creationId xmlns:a16="http://schemas.microsoft.com/office/drawing/2014/main" id="{B2305D8C-BB5E-06F8-78C7-44C0107C1C85}"/>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83" name="Line 228">
                <a:extLst>
                  <a:ext uri="{FF2B5EF4-FFF2-40B4-BE49-F238E27FC236}">
                    <a16:creationId xmlns:a16="http://schemas.microsoft.com/office/drawing/2014/main" id="{086E6EBE-D456-3D1A-5184-5FE309C6F299}"/>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484" name="Group 229">
                <a:extLst>
                  <a:ext uri="{FF2B5EF4-FFF2-40B4-BE49-F238E27FC236}">
                    <a16:creationId xmlns:a16="http://schemas.microsoft.com/office/drawing/2014/main" id="{073BCB5B-E822-B397-13DE-D8F4FE49B77D}"/>
                  </a:ext>
                </a:extLst>
              </p:cNvPr>
              <p:cNvGrpSpPr>
                <a:grpSpLocks/>
              </p:cNvGrpSpPr>
              <p:nvPr/>
            </p:nvGrpSpPr>
            <p:grpSpPr bwMode="auto">
              <a:xfrm>
                <a:off x="2041" y="1373"/>
                <a:ext cx="214" cy="109"/>
                <a:chOff x="2055" y="1859"/>
                <a:chExt cx="143" cy="73"/>
              </a:xfrm>
            </p:grpSpPr>
            <p:sp>
              <p:nvSpPr>
                <p:cNvPr id="56488" name="Line 230">
                  <a:extLst>
                    <a:ext uri="{FF2B5EF4-FFF2-40B4-BE49-F238E27FC236}">
                      <a16:creationId xmlns:a16="http://schemas.microsoft.com/office/drawing/2014/main" id="{FDF1D73F-0854-19EE-7963-8A8F16CC32A6}"/>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9" name="Line 231">
                  <a:extLst>
                    <a:ext uri="{FF2B5EF4-FFF2-40B4-BE49-F238E27FC236}">
                      <a16:creationId xmlns:a16="http://schemas.microsoft.com/office/drawing/2014/main" id="{DC9B8B15-973D-6F2A-60DA-EA7A298EFD86}"/>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90" name="Line 232">
                  <a:extLst>
                    <a:ext uri="{FF2B5EF4-FFF2-40B4-BE49-F238E27FC236}">
                      <a16:creationId xmlns:a16="http://schemas.microsoft.com/office/drawing/2014/main" id="{DD498040-19D6-9D41-4717-BE29D791C647}"/>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85" name="Line 233">
                <a:extLst>
                  <a:ext uri="{FF2B5EF4-FFF2-40B4-BE49-F238E27FC236}">
                    <a16:creationId xmlns:a16="http://schemas.microsoft.com/office/drawing/2014/main" id="{F6FF08B0-C9CD-5997-3690-168E237433B5}"/>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6" name="Line 234">
                <a:extLst>
                  <a:ext uri="{FF2B5EF4-FFF2-40B4-BE49-F238E27FC236}">
                    <a16:creationId xmlns:a16="http://schemas.microsoft.com/office/drawing/2014/main" id="{B4AF2118-11AD-6F83-BFED-46E4FE2EB19C}"/>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7" name="Line 235">
                <a:extLst>
                  <a:ext uri="{FF2B5EF4-FFF2-40B4-BE49-F238E27FC236}">
                    <a16:creationId xmlns:a16="http://schemas.microsoft.com/office/drawing/2014/main" id="{C3AB6143-3A2B-06D5-CA49-F5FBED8EE920}"/>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446" name="Group 236">
              <a:extLst>
                <a:ext uri="{FF2B5EF4-FFF2-40B4-BE49-F238E27FC236}">
                  <a16:creationId xmlns:a16="http://schemas.microsoft.com/office/drawing/2014/main" id="{B1452B81-A766-4C0B-105A-A670568853DB}"/>
                </a:ext>
              </a:extLst>
            </p:cNvPr>
            <p:cNvGrpSpPr>
              <a:grpSpLocks/>
            </p:cNvGrpSpPr>
            <p:nvPr/>
          </p:nvGrpSpPr>
          <p:grpSpPr bwMode="auto">
            <a:xfrm>
              <a:off x="2543" y="1436"/>
              <a:ext cx="594" cy="167"/>
              <a:chOff x="1847" y="1548"/>
              <a:chExt cx="594" cy="167"/>
            </a:xfrm>
          </p:grpSpPr>
          <p:grpSp>
            <p:nvGrpSpPr>
              <p:cNvPr id="56470" name="Group 237">
                <a:extLst>
                  <a:ext uri="{FF2B5EF4-FFF2-40B4-BE49-F238E27FC236}">
                    <a16:creationId xmlns:a16="http://schemas.microsoft.com/office/drawing/2014/main" id="{E9911107-CDD8-6AE4-C431-EBB6883B0AC4}"/>
                  </a:ext>
                </a:extLst>
              </p:cNvPr>
              <p:cNvGrpSpPr>
                <a:grpSpLocks/>
              </p:cNvGrpSpPr>
              <p:nvPr/>
            </p:nvGrpSpPr>
            <p:grpSpPr bwMode="auto">
              <a:xfrm>
                <a:off x="2039" y="1548"/>
                <a:ext cx="218" cy="105"/>
                <a:chOff x="2061" y="1800"/>
                <a:chExt cx="146" cy="70"/>
              </a:xfrm>
            </p:grpSpPr>
            <p:sp>
              <p:nvSpPr>
                <p:cNvPr id="56479" name="Line 238">
                  <a:extLst>
                    <a:ext uri="{FF2B5EF4-FFF2-40B4-BE49-F238E27FC236}">
                      <a16:creationId xmlns:a16="http://schemas.microsoft.com/office/drawing/2014/main" id="{987F3A55-856C-9660-06D5-E98B93D8D12E}"/>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0" name="Line 239">
                  <a:extLst>
                    <a:ext uri="{FF2B5EF4-FFF2-40B4-BE49-F238E27FC236}">
                      <a16:creationId xmlns:a16="http://schemas.microsoft.com/office/drawing/2014/main" id="{9DE67C59-3C0E-4793-B07F-D6C99222C3B7}"/>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81" name="Line 240">
                  <a:extLst>
                    <a:ext uri="{FF2B5EF4-FFF2-40B4-BE49-F238E27FC236}">
                      <a16:creationId xmlns:a16="http://schemas.microsoft.com/office/drawing/2014/main" id="{493893A8-BA1F-D379-FF18-E31400727D8D}"/>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71" name="Line 241">
                <a:extLst>
                  <a:ext uri="{FF2B5EF4-FFF2-40B4-BE49-F238E27FC236}">
                    <a16:creationId xmlns:a16="http://schemas.microsoft.com/office/drawing/2014/main" id="{0C7554AF-93B2-8CA8-57FB-129DB4AF2299}"/>
                  </a:ext>
                </a:extLst>
              </p:cNvPr>
              <p:cNvSpPr>
                <a:spLocks noChangeShapeType="1"/>
              </p:cNvSpPr>
              <p:nvPr/>
            </p:nvSpPr>
            <p:spPr bwMode="auto">
              <a:xfrm rot="5400000">
                <a:off x="2316" y="1533"/>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472" name="Group 242">
                <a:extLst>
                  <a:ext uri="{FF2B5EF4-FFF2-40B4-BE49-F238E27FC236}">
                    <a16:creationId xmlns:a16="http://schemas.microsoft.com/office/drawing/2014/main" id="{CC0FB3F8-0CB3-79BF-4290-83D994F5FAC5}"/>
                  </a:ext>
                </a:extLst>
              </p:cNvPr>
              <p:cNvGrpSpPr>
                <a:grpSpLocks/>
              </p:cNvGrpSpPr>
              <p:nvPr/>
            </p:nvGrpSpPr>
            <p:grpSpPr bwMode="auto">
              <a:xfrm>
                <a:off x="2041" y="1606"/>
                <a:ext cx="214" cy="109"/>
                <a:chOff x="2055" y="1859"/>
                <a:chExt cx="143" cy="73"/>
              </a:xfrm>
            </p:grpSpPr>
            <p:sp>
              <p:nvSpPr>
                <p:cNvPr id="56476" name="Line 243">
                  <a:extLst>
                    <a:ext uri="{FF2B5EF4-FFF2-40B4-BE49-F238E27FC236}">
                      <a16:creationId xmlns:a16="http://schemas.microsoft.com/office/drawing/2014/main" id="{41CFC2A4-CD79-824E-ECD5-47A4C4F18F3C}"/>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7" name="Line 244">
                  <a:extLst>
                    <a:ext uri="{FF2B5EF4-FFF2-40B4-BE49-F238E27FC236}">
                      <a16:creationId xmlns:a16="http://schemas.microsoft.com/office/drawing/2014/main" id="{74DC6FF5-8186-C9BC-01B2-9162655B3BBE}"/>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8" name="Line 245">
                  <a:extLst>
                    <a:ext uri="{FF2B5EF4-FFF2-40B4-BE49-F238E27FC236}">
                      <a16:creationId xmlns:a16="http://schemas.microsoft.com/office/drawing/2014/main" id="{BA2EF816-B851-779C-1ACB-2EC86B563DA8}"/>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73" name="Line 246">
                <a:extLst>
                  <a:ext uri="{FF2B5EF4-FFF2-40B4-BE49-F238E27FC236}">
                    <a16:creationId xmlns:a16="http://schemas.microsoft.com/office/drawing/2014/main" id="{1706F1F0-1873-9264-84A3-3C5B06C7705B}"/>
                  </a:ext>
                </a:extLst>
              </p:cNvPr>
              <p:cNvSpPr>
                <a:spLocks noChangeShapeType="1"/>
              </p:cNvSpPr>
              <p:nvPr/>
            </p:nvSpPr>
            <p:spPr bwMode="auto">
              <a:xfrm rot="5400000" flipV="1">
                <a:off x="2345"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4" name="Line 247">
                <a:extLst>
                  <a:ext uri="{FF2B5EF4-FFF2-40B4-BE49-F238E27FC236}">
                    <a16:creationId xmlns:a16="http://schemas.microsoft.com/office/drawing/2014/main" id="{B0069AFE-F900-3E48-AC01-C3C5292BE983}"/>
                  </a:ext>
                </a:extLst>
              </p:cNvPr>
              <p:cNvSpPr>
                <a:spLocks noChangeShapeType="1"/>
              </p:cNvSpPr>
              <p:nvPr/>
            </p:nvSpPr>
            <p:spPr bwMode="auto">
              <a:xfrm rot="5400000">
                <a:off x="1979" y="1532"/>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5" name="Line 248">
                <a:extLst>
                  <a:ext uri="{FF2B5EF4-FFF2-40B4-BE49-F238E27FC236}">
                    <a16:creationId xmlns:a16="http://schemas.microsoft.com/office/drawing/2014/main" id="{C9B8A55F-D231-C665-7082-6C2E8B579750}"/>
                  </a:ext>
                </a:extLst>
              </p:cNvPr>
              <p:cNvSpPr>
                <a:spLocks noChangeShapeType="1"/>
              </p:cNvSpPr>
              <p:nvPr/>
            </p:nvSpPr>
            <p:spPr bwMode="auto">
              <a:xfrm rot="5400000" flipV="1">
                <a:off x="1944" y="1567"/>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47" name="Line 249">
              <a:extLst>
                <a:ext uri="{FF2B5EF4-FFF2-40B4-BE49-F238E27FC236}">
                  <a16:creationId xmlns:a16="http://schemas.microsoft.com/office/drawing/2014/main" id="{77B4BA62-2931-2548-CE45-B8F688285ACD}"/>
                </a:ext>
              </a:extLst>
            </p:cNvPr>
            <p:cNvSpPr>
              <a:spLocks noChangeShapeType="1"/>
            </p:cNvSpPr>
            <p:nvPr/>
          </p:nvSpPr>
          <p:spPr bwMode="auto">
            <a:xfrm flipV="1">
              <a:off x="2459" y="1483"/>
              <a:ext cx="4"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8" name="Line 250">
              <a:extLst>
                <a:ext uri="{FF2B5EF4-FFF2-40B4-BE49-F238E27FC236}">
                  <a16:creationId xmlns:a16="http://schemas.microsoft.com/office/drawing/2014/main" id="{68D0BFC6-1BD9-FBD6-6B2D-3F0A60B4CDC2}"/>
                </a:ext>
              </a:extLst>
            </p:cNvPr>
            <p:cNvSpPr>
              <a:spLocks noChangeShapeType="1"/>
            </p:cNvSpPr>
            <p:nvPr/>
          </p:nvSpPr>
          <p:spPr bwMode="auto">
            <a:xfrm flipV="1">
              <a:off x="2610" y="1719"/>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49" name="Line 251">
              <a:extLst>
                <a:ext uri="{FF2B5EF4-FFF2-40B4-BE49-F238E27FC236}">
                  <a16:creationId xmlns:a16="http://schemas.microsoft.com/office/drawing/2014/main" id="{D88AEF54-8287-16C4-2D84-EC2D46E59B2C}"/>
                </a:ext>
              </a:extLst>
            </p:cNvPr>
            <p:cNvSpPr>
              <a:spLocks noChangeShapeType="1"/>
            </p:cNvSpPr>
            <p:nvPr/>
          </p:nvSpPr>
          <p:spPr bwMode="auto">
            <a:xfrm flipV="1">
              <a:off x="2384" y="1322"/>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0" name="Line 252">
              <a:extLst>
                <a:ext uri="{FF2B5EF4-FFF2-40B4-BE49-F238E27FC236}">
                  <a16:creationId xmlns:a16="http://schemas.microsoft.com/office/drawing/2014/main" id="{F06C7AB2-CC12-511B-7325-D5197D2DF5BC}"/>
                </a:ext>
              </a:extLst>
            </p:cNvPr>
            <p:cNvSpPr>
              <a:spLocks noChangeShapeType="1"/>
            </p:cNvSpPr>
            <p:nvPr/>
          </p:nvSpPr>
          <p:spPr bwMode="auto">
            <a:xfrm flipH="1">
              <a:off x="2382" y="1320"/>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1" name="Line 253">
              <a:extLst>
                <a:ext uri="{FF2B5EF4-FFF2-40B4-BE49-F238E27FC236}">
                  <a16:creationId xmlns:a16="http://schemas.microsoft.com/office/drawing/2014/main" id="{E417B3E6-947A-7272-DD57-1C031A828785}"/>
                </a:ext>
              </a:extLst>
            </p:cNvPr>
            <p:cNvSpPr>
              <a:spLocks noChangeShapeType="1"/>
            </p:cNvSpPr>
            <p:nvPr/>
          </p:nvSpPr>
          <p:spPr bwMode="auto">
            <a:xfrm flipV="1">
              <a:off x="2536" y="1550"/>
              <a:ext cx="0" cy="66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2" name="Line 254">
              <a:extLst>
                <a:ext uri="{FF2B5EF4-FFF2-40B4-BE49-F238E27FC236}">
                  <a16:creationId xmlns:a16="http://schemas.microsoft.com/office/drawing/2014/main" id="{D136C447-84AD-52BA-04AF-2829A093C269}"/>
                </a:ext>
              </a:extLst>
            </p:cNvPr>
            <p:cNvSpPr>
              <a:spLocks noChangeShapeType="1"/>
            </p:cNvSpPr>
            <p:nvPr/>
          </p:nvSpPr>
          <p:spPr bwMode="auto">
            <a:xfrm flipV="1">
              <a:off x="2686" y="1786"/>
              <a:ext cx="0" cy="42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3" name="Line 255">
              <a:extLst>
                <a:ext uri="{FF2B5EF4-FFF2-40B4-BE49-F238E27FC236}">
                  <a16:creationId xmlns:a16="http://schemas.microsoft.com/office/drawing/2014/main" id="{CFD6ACC4-49C8-3BDA-041F-47108E4D432B}"/>
                </a:ext>
              </a:extLst>
            </p:cNvPr>
            <p:cNvSpPr>
              <a:spLocks noChangeShapeType="1"/>
            </p:cNvSpPr>
            <p:nvPr/>
          </p:nvSpPr>
          <p:spPr bwMode="auto">
            <a:xfrm flipV="1">
              <a:off x="3219" y="1481"/>
              <a:ext cx="2" cy="80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4" name="Line 256">
              <a:extLst>
                <a:ext uri="{FF2B5EF4-FFF2-40B4-BE49-F238E27FC236}">
                  <a16:creationId xmlns:a16="http://schemas.microsoft.com/office/drawing/2014/main" id="{710AC867-154D-F211-6C4E-D4E3843F9BF1}"/>
                </a:ext>
              </a:extLst>
            </p:cNvPr>
            <p:cNvSpPr>
              <a:spLocks noChangeShapeType="1"/>
            </p:cNvSpPr>
            <p:nvPr/>
          </p:nvSpPr>
          <p:spPr bwMode="auto">
            <a:xfrm flipV="1">
              <a:off x="3068" y="1719"/>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5" name="Line 257">
              <a:extLst>
                <a:ext uri="{FF2B5EF4-FFF2-40B4-BE49-F238E27FC236}">
                  <a16:creationId xmlns:a16="http://schemas.microsoft.com/office/drawing/2014/main" id="{442D2893-2D87-411F-0E77-7DA4D45FF157}"/>
                </a:ext>
              </a:extLst>
            </p:cNvPr>
            <p:cNvSpPr>
              <a:spLocks noChangeShapeType="1"/>
            </p:cNvSpPr>
            <p:nvPr/>
          </p:nvSpPr>
          <p:spPr bwMode="auto">
            <a:xfrm flipV="1">
              <a:off x="3140" y="1553"/>
              <a:ext cx="0" cy="66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6" name="Line 258">
              <a:extLst>
                <a:ext uri="{FF2B5EF4-FFF2-40B4-BE49-F238E27FC236}">
                  <a16:creationId xmlns:a16="http://schemas.microsoft.com/office/drawing/2014/main" id="{39D49F95-DDCB-5A51-4563-43EE059BEEE6}"/>
                </a:ext>
              </a:extLst>
            </p:cNvPr>
            <p:cNvSpPr>
              <a:spLocks noChangeShapeType="1"/>
            </p:cNvSpPr>
            <p:nvPr/>
          </p:nvSpPr>
          <p:spPr bwMode="auto">
            <a:xfrm>
              <a:off x="2461" y="148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7" name="Line 259">
              <a:extLst>
                <a:ext uri="{FF2B5EF4-FFF2-40B4-BE49-F238E27FC236}">
                  <a16:creationId xmlns:a16="http://schemas.microsoft.com/office/drawing/2014/main" id="{DA2319A7-D66C-D593-9FF4-7EDD1BB67599}"/>
                </a:ext>
              </a:extLst>
            </p:cNvPr>
            <p:cNvSpPr>
              <a:spLocks noChangeShapeType="1"/>
            </p:cNvSpPr>
            <p:nvPr/>
          </p:nvSpPr>
          <p:spPr bwMode="auto">
            <a:xfrm>
              <a:off x="3071" y="148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8" name="Line 260">
              <a:extLst>
                <a:ext uri="{FF2B5EF4-FFF2-40B4-BE49-F238E27FC236}">
                  <a16:creationId xmlns:a16="http://schemas.microsoft.com/office/drawing/2014/main" id="{6FA07EED-D2EB-63B9-7B5A-AE2AD3388C7B}"/>
                </a:ext>
              </a:extLst>
            </p:cNvPr>
            <p:cNvSpPr>
              <a:spLocks noChangeShapeType="1"/>
            </p:cNvSpPr>
            <p:nvPr/>
          </p:nvSpPr>
          <p:spPr bwMode="auto">
            <a:xfrm rot="16200000" flipV="1">
              <a:off x="3211" y="1240"/>
              <a:ext cx="0" cy="159"/>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59" name="Rectangle 261">
              <a:extLst>
                <a:ext uri="{FF2B5EF4-FFF2-40B4-BE49-F238E27FC236}">
                  <a16:creationId xmlns:a16="http://schemas.microsoft.com/office/drawing/2014/main" id="{70716839-CA0A-B5F3-2A9F-84D22982D0EA}"/>
                </a:ext>
              </a:extLst>
            </p:cNvPr>
            <p:cNvSpPr>
              <a:spLocks noChangeArrowheads="1"/>
            </p:cNvSpPr>
            <p:nvPr/>
          </p:nvSpPr>
          <p:spPr bwMode="auto">
            <a:xfrm>
              <a:off x="2358"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60" name="Rectangle 262">
              <a:extLst>
                <a:ext uri="{FF2B5EF4-FFF2-40B4-BE49-F238E27FC236}">
                  <a16:creationId xmlns:a16="http://schemas.microsoft.com/office/drawing/2014/main" id="{646AEF56-8815-A313-4BE8-B69A6A9EF166}"/>
                </a:ext>
              </a:extLst>
            </p:cNvPr>
            <p:cNvSpPr>
              <a:spLocks noChangeArrowheads="1"/>
            </p:cNvSpPr>
            <p:nvPr/>
          </p:nvSpPr>
          <p:spPr bwMode="auto">
            <a:xfrm>
              <a:off x="2434"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61" name="Rectangle 263">
              <a:extLst>
                <a:ext uri="{FF2B5EF4-FFF2-40B4-BE49-F238E27FC236}">
                  <a16:creationId xmlns:a16="http://schemas.microsoft.com/office/drawing/2014/main" id="{101EF333-5960-01DF-E254-3F6979D97287}"/>
                </a:ext>
              </a:extLst>
            </p:cNvPr>
            <p:cNvSpPr>
              <a:spLocks noChangeArrowheads="1"/>
            </p:cNvSpPr>
            <p:nvPr/>
          </p:nvSpPr>
          <p:spPr bwMode="auto">
            <a:xfrm>
              <a:off x="2509"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62" name="Rectangle 264">
              <a:extLst>
                <a:ext uri="{FF2B5EF4-FFF2-40B4-BE49-F238E27FC236}">
                  <a16:creationId xmlns:a16="http://schemas.microsoft.com/office/drawing/2014/main" id="{DE37EA92-CCD4-0B05-FFA2-9051B45F95E2}"/>
                </a:ext>
              </a:extLst>
            </p:cNvPr>
            <p:cNvSpPr>
              <a:spLocks noChangeArrowheads="1"/>
            </p:cNvSpPr>
            <p:nvPr/>
          </p:nvSpPr>
          <p:spPr bwMode="auto">
            <a:xfrm>
              <a:off x="2585"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63" name="Rectangle 265">
              <a:extLst>
                <a:ext uri="{FF2B5EF4-FFF2-40B4-BE49-F238E27FC236}">
                  <a16:creationId xmlns:a16="http://schemas.microsoft.com/office/drawing/2014/main" id="{B373E539-FE11-F048-B70E-95E6E4AB5F60}"/>
                </a:ext>
              </a:extLst>
            </p:cNvPr>
            <p:cNvSpPr>
              <a:spLocks noChangeArrowheads="1"/>
            </p:cNvSpPr>
            <p:nvPr/>
          </p:nvSpPr>
          <p:spPr bwMode="auto">
            <a:xfrm>
              <a:off x="2283" y="2013"/>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64" name="Rectangle 266">
              <a:extLst>
                <a:ext uri="{FF2B5EF4-FFF2-40B4-BE49-F238E27FC236}">
                  <a16:creationId xmlns:a16="http://schemas.microsoft.com/office/drawing/2014/main" id="{867F142D-12DE-02EC-E574-89422A9C9ACB}"/>
                </a:ext>
              </a:extLst>
            </p:cNvPr>
            <p:cNvSpPr>
              <a:spLocks noChangeArrowheads="1"/>
            </p:cNvSpPr>
            <p:nvPr/>
          </p:nvSpPr>
          <p:spPr bwMode="auto">
            <a:xfrm>
              <a:off x="2661" y="2014"/>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465" name="Text Box 267">
              <a:extLst>
                <a:ext uri="{FF2B5EF4-FFF2-40B4-BE49-F238E27FC236}">
                  <a16:creationId xmlns:a16="http://schemas.microsoft.com/office/drawing/2014/main" id="{3AF7D736-AAA5-A2D2-9F61-41498CBB867E}"/>
                </a:ext>
              </a:extLst>
            </p:cNvPr>
            <p:cNvSpPr txBox="1">
              <a:spLocks noChangeArrowheads="1"/>
            </p:cNvSpPr>
            <p:nvPr/>
          </p:nvSpPr>
          <p:spPr bwMode="auto">
            <a:xfrm>
              <a:off x="2749" y="2068"/>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6466" name="Text Box 268">
              <a:extLst>
                <a:ext uri="{FF2B5EF4-FFF2-40B4-BE49-F238E27FC236}">
                  <a16:creationId xmlns:a16="http://schemas.microsoft.com/office/drawing/2014/main" id="{F2C01A12-20EE-E418-C672-C2DF6AFEC4DC}"/>
                </a:ext>
              </a:extLst>
            </p:cNvPr>
            <p:cNvSpPr txBox="1">
              <a:spLocks noChangeArrowheads="1"/>
            </p:cNvSpPr>
            <p:nvPr/>
          </p:nvSpPr>
          <p:spPr bwMode="auto">
            <a:xfrm>
              <a:off x="2677" y="2380"/>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6467" name="Text Box 269">
              <a:extLst>
                <a:ext uri="{FF2B5EF4-FFF2-40B4-BE49-F238E27FC236}">
                  <a16:creationId xmlns:a16="http://schemas.microsoft.com/office/drawing/2014/main" id="{2B1B783E-BD18-E627-C6E7-36EE9C838B57}"/>
                </a:ext>
              </a:extLst>
            </p:cNvPr>
            <p:cNvSpPr txBox="1">
              <a:spLocks noChangeArrowheads="1"/>
            </p:cNvSpPr>
            <p:nvPr/>
          </p:nvSpPr>
          <p:spPr bwMode="auto">
            <a:xfrm>
              <a:off x="2843" y="2383"/>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sp>
          <p:nvSpPr>
            <p:cNvPr id="56468" name="Line 270">
              <a:extLst>
                <a:ext uri="{FF2B5EF4-FFF2-40B4-BE49-F238E27FC236}">
                  <a16:creationId xmlns:a16="http://schemas.microsoft.com/office/drawing/2014/main" id="{14EF483F-3303-6894-289D-B2011672109C}"/>
                </a:ext>
              </a:extLst>
            </p:cNvPr>
            <p:cNvSpPr>
              <a:spLocks noChangeShapeType="1"/>
            </p:cNvSpPr>
            <p:nvPr/>
          </p:nvSpPr>
          <p:spPr bwMode="auto">
            <a:xfrm flipV="1">
              <a:off x="3293" y="1320"/>
              <a:ext cx="0" cy="89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69" name="Line 271">
              <a:extLst>
                <a:ext uri="{FF2B5EF4-FFF2-40B4-BE49-F238E27FC236}">
                  <a16:creationId xmlns:a16="http://schemas.microsoft.com/office/drawing/2014/main" id="{490756DB-3A58-B819-18B9-B50627A4739F}"/>
                </a:ext>
              </a:extLst>
            </p:cNvPr>
            <p:cNvSpPr>
              <a:spLocks noChangeShapeType="1"/>
            </p:cNvSpPr>
            <p:nvPr/>
          </p:nvSpPr>
          <p:spPr bwMode="auto">
            <a:xfrm flipH="1" flipV="1">
              <a:off x="2992" y="1784"/>
              <a:ext cx="2" cy="42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34" name="Rectangle 359">
            <a:extLst>
              <a:ext uri="{FF2B5EF4-FFF2-40B4-BE49-F238E27FC236}">
                <a16:creationId xmlns:a16="http://schemas.microsoft.com/office/drawing/2014/main" id="{AB9AB88B-43E0-8A09-0E2E-026362A7D37D}"/>
              </a:ext>
            </a:extLst>
          </p:cNvPr>
          <p:cNvSpPr>
            <a:spLocks noChangeArrowheads="1"/>
          </p:cNvSpPr>
          <p:nvPr/>
        </p:nvSpPr>
        <p:spPr bwMode="auto">
          <a:xfrm>
            <a:off x="7399338" y="3930650"/>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8A</a:t>
            </a:r>
          </a:p>
        </p:txBody>
      </p:sp>
      <p:sp>
        <p:nvSpPr>
          <p:cNvPr id="56335" name="Rectangle 361">
            <a:extLst>
              <a:ext uri="{FF2B5EF4-FFF2-40B4-BE49-F238E27FC236}">
                <a16:creationId xmlns:a16="http://schemas.microsoft.com/office/drawing/2014/main" id="{F9D44C50-09EC-FB3C-BC1F-D19FCBF2F46C}"/>
              </a:ext>
            </a:extLst>
          </p:cNvPr>
          <p:cNvSpPr>
            <a:spLocks noChangeArrowheads="1"/>
          </p:cNvSpPr>
          <p:nvPr/>
        </p:nvSpPr>
        <p:spPr bwMode="auto">
          <a:xfrm>
            <a:off x="7142163" y="4419600"/>
            <a:ext cx="16383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3  Element,</a:t>
            </a:r>
          </a:p>
          <a:p>
            <a:pPr algn="ctr">
              <a:spcBef>
                <a:spcPct val="50000"/>
              </a:spcBef>
            </a:pPr>
            <a:r>
              <a:rPr lang="en-US" altLang="en-US" sz="1600" b="1"/>
              <a:t> 4 wire, delta</a:t>
            </a:r>
          </a:p>
        </p:txBody>
      </p:sp>
      <p:grpSp>
        <p:nvGrpSpPr>
          <p:cNvPr id="56336" name="Group 450">
            <a:extLst>
              <a:ext uri="{FF2B5EF4-FFF2-40B4-BE49-F238E27FC236}">
                <a16:creationId xmlns:a16="http://schemas.microsoft.com/office/drawing/2014/main" id="{3FF238EB-43EA-C90B-A180-9B1C36B060BD}"/>
              </a:ext>
            </a:extLst>
          </p:cNvPr>
          <p:cNvGrpSpPr>
            <a:grpSpLocks/>
          </p:cNvGrpSpPr>
          <p:nvPr/>
        </p:nvGrpSpPr>
        <p:grpSpPr bwMode="auto">
          <a:xfrm>
            <a:off x="6943725" y="1392238"/>
            <a:ext cx="2036763" cy="2360612"/>
            <a:chOff x="4374" y="869"/>
            <a:chExt cx="1283" cy="1487"/>
          </a:xfrm>
        </p:grpSpPr>
        <p:sp>
          <p:nvSpPr>
            <p:cNvPr id="56337" name="Arc 363">
              <a:extLst>
                <a:ext uri="{FF2B5EF4-FFF2-40B4-BE49-F238E27FC236}">
                  <a16:creationId xmlns:a16="http://schemas.microsoft.com/office/drawing/2014/main" id="{FCE8482C-73E6-E5BF-F37E-0049A0EF17CB}"/>
                </a:ext>
              </a:extLst>
            </p:cNvPr>
            <p:cNvSpPr>
              <a:spLocks/>
            </p:cNvSpPr>
            <p:nvPr/>
          </p:nvSpPr>
          <p:spPr bwMode="auto">
            <a:xfrm rot="10800000" flipV="1">
              <a:off x="4374" y="869"/>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8" name="Arc 364">
              <a:extLst>
                <a:ext uri="{FF2B5EF4-FFF2-40B4-BE49-F238E27FC236}">
                  <a16:creationId xmlns:a16="http://schemas.microsoft.com/office/drawing/2014/main" id="{4EF49D60-4D64-3C8F-2EEC-7BBBB69FA914}"/>
                </a:ext>
              </a:extLst>
            </p:cNvPr>
            <p:cNvSpPr>
              <a:spLocks/>
            </p:cNvSpPr>
            <p:nvPr/>
          </p:nvSpPr>
          <p:spPr bwMode="auto">
            <a:xfrm rot="10800000" flipH="1" flipV="1">
              <a:off x="5007" y="869"/>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9" name="Line 365">
              <a:extLst>
                <a:ext uri="{FF2B5EF4-FFF2-40B4-BE49-F238E27FC236}">
                  <a16:creationId xmlns:a16="http://schemas.microsoft.com/office/drawing/2014/main" id="{E3E1A5A8-0986-0484-C6BF-81346F31BEC1}"/>
                </a:ext>
              </a:extLst>
            </p:cNvPr>
            <p:cNvSpPr>
              <a:spLocks noChangeShapeType="1"/>
            </p:cNvSpPr>
            <p:nvPr/>
          </p:nvSpPr>
          <p:spPr bwMode="auto">
            <a:xfrm>
              <a:off x="4374" y="1520"/>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0" name="Line 366">
              <a:extLst>
                <a:ext uri="{FF2B5EF4-FFF2-40B4-BE49-F238E27FC236}">
                  <a16:creationId xmlns:a16="http://schemas.microsoft.com/office/drawing/2014/main" id="{32CFE28B-DBFF-7E3D-D4A3-47FCE67D64CE}"/>
                </a:ext>
              </a:extLst>
            </p:cNvPr>
            <p:cNvSpPr>
              <a:spLocks noChangeShapeType="1"/>
            </p:cNvSpPr>
            <p:nvPr/>
          </p:nvSpPr>
          <p:spPr bwMode="auto">
            <a:xfrm>
              <a:off x="5655" y="1520"/>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1" name="Line 367">
              <a:extLst>
                <a:ext uri="{FF2B5EF4-FFF2-40B4-BE49-F238E27FC236}">
                  <a16:creationId xmlns:a16="http://schemas.microsoft.com/office/drawing/2014/main" id="{C66757A5-935E-B6A9-34E2-4D3B89A39403}"/>
                </a:ext>
              </a:extLst>
            </p:cNvPr>
            <p:cNvSpPr>
              <a:spLocks noChangeShapeType="1"/>
            </p:cNvSpPr>
            <p:nvPr/>
          </p:nvSpPr>
          <p:spPr bwMode="auto">
            <a:xfrm>
              <a:off x="4374" y="2356"/>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2" name="Oval 368">
              <a:extLst>
                <a:ext uri="{FF2B5EF4-FFF2-40B4-BE49-F238E27FC236}">
                  <a16:creationId xmlns:a16="http://schemas.microsoft.com/office/drawing/2014/main" id="{B1317ECC-45E9-AD57-5184-D4C65C28D850}"/>
                </a:ext>
              </a:extLst>
            </p:cNvPr>
            <p:cNvSpPr>
              <a:spLocks noChangeArrowheads="1"/>
            </p:cNvSpPr>
            <p:nvPr/>
          </p:nvSpPr>
          <p:spPr bwMode="auto">
            <a:xfrm>
              <a:off x="4440" y="2237"/>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3" name="Oval 369">
              <a:extLst>
                <a:ext uri="{FF2B5EF4-FFF2-40B4-BE49-F238E27FC236}">
                  <a16:creationId xmlns:a16="http://schemas.microsoft.com/office/drawing/2014/main" id="{BB6A227D-48E0-7432-FE58-A2EF669055E0}"/>
                </a:ext>
              </a:extLst>
            </p:cNvPr>
            <p:cNvSpPr>
              <a:spLocks noChangeArrowheads="1"/>
            </p:cNvSpPr>
            <p:nvPr/>
          </p:nvSpPr>
          <p:spPr bwMode="auto">
            <a:xfrm>
              <a:off x="4592" y="2238"/>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4" name="Oval 370">
              <a:extLst>
                <a:ext uri="{FF2B5EF4-FFF2-40B4-BE49-F238E27FC236}">
                  <a16:creationId xmlns:a16="http://schemas.microsoft.com/office/drawing/2014/main" id="{93976A0F-25C7-087A-372E-CF34DF8B2191}"/>
                </a:ext>
              </a:extLst>
            </p:cNvPr>
            <p:cNvSpPr>
              <a:spLocks noChangeArrowheads="1"/>
            </p:cNvSpPr>
            <p:nvPr/>
          </p:nvSpPr>
          <p:spPr bwMode="auto">
            <a:xfrm>
              <a:off x="4744" y="2238"/>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5" name="Oval 371">
              <a:extLst>
                <a:ext uri="{FF2B5EF4-FFF2-40B4-BE49-F238E27FC236}">
                  <a16:creationId xmlns:a16="http://schemas.microsoft.com/office/drawing/2014/main" id="{D64E093D-4301-EF7C-47D3-56A62DB94040}"/>
                </a:ext>
              </a:extLst>
            </p:cNvPr>
            <p:cNvSpPr>
              <a:spLocks noChangeArrowheads="1"/>
            </p:cNvSpPr>
            <p:nvPr/>
          </p:nvSpPr>
          <p:spPr bwMode="auto">
            <a:xfrm>
              <a:off x="4896" y="2238"/>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6" name="Oval 372">
              <a:extLst>
                <a:ext uri="{FF2B5EF4-FFF2-40B4-BE49-F238E27FC236}">
                  <a16:creationId xmlns:a16="http://schemas.microsoft.com/office/drawing/2014/main" id="{1F5D5F6C-78EE-1C7F-3C6D-8E4D8BD8ADFA}"/>
                </a:ext>
              </a:extLst>
            </p:cNvPr>
            <p:cNvSpPr>
              <a:spLocks noChangeArrowheads="1"/>
            </p:cNvSpPr>
            <p:nvPr/>
          </p:nvSpPr>
          <p:spPr bwMode="auto">
            <a:xfrm>
              <a:off x="5048" y="2238"/>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7" name="Oval 373">
              <a:extLst>
                <a:ext uri="{FF2B5EF4-FFF2-40B4-BE49-F238E27FC236}">
                  <a16:creationId xmlns:a16="http://schemas.microsoft.com/office/drawing/2014/main" id="{6E9326F9-AE9D-1E61-B7DB-6919496C67AF}"/>
                </a:ext>
              </a:extLst>
            </p:cNvPr>
            <p:cNvSpPr>
              <a:spLocks noChangeArrowheads="1"/>
            </p:cNvSpPr>
            <p:nvPr/>
          </p:nvSpPr>
          <p:spPr bwMode="auto">
            <a:xfrm>
              <a:off x="5200" y="2237"/>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8" name="Oval 374">
              <a:extLst>
                <a:ext uri="{FF2B5EF4-FFF2-40B4-BE49-F238E27FC236}">
                  <a16:creationId xmlns:a16="http://schemas.microsoft.com/office/drawing/2014/main" id="{8B35F644-11DE-B4EF-9C77-239F2ED00E05}"/>
                </a:ext>
              </a:extLst>
            </p:cNvPr>
            <p:cNvSpPr>
              <a:spLocks noChangeArrowheads="1"/>
            </p:cNvSpPr>
            <p:nvPr/>
          </p:nvSpPr>
          <p:spPr bwMode="auto">
            <a:xfrm>
              <a:off x="5352" y="2237"/>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49" name="Oval 375">
              <a:extLst>
                <a:ext uri="{FF2B5EF4-FFF2-40B4-BE49-F238E27FC236}">
                  <a16:creationId xmlns:a16="http://schemas.microsoft.com/office/drawing/2014/main" id="{9E17A59F-3AB1-4D66-FFAF-D0E3DDEA966F}"/>
                </a:ext>
              </a:extLst>
            </p:cNvPr>
            <p:cNvSpPr>
              <a:spLocks noChangeArrowheads="1"/>
            </p:cNvSpPr>
            <p:nvPr/>
          </p:nvSpPr>
          <p:spPr bwMode="auto">
            <a:xfrm>
              <a:off x="5505" y="2237"/>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0" name="Oval 376">
              <a:extLst>
                <a:ext uri="{FF2B5EF4-FFF2-40B4-BE49-F238E27FC236}">
                  <a16:creationId xmlns:a16="http://schemas.microsoft.com/office/drawing/2014/main" id="{7EB693BD-6CFE-A667-254D-FF8286091D81}"/>
                </a:ext>
              </a:extLst>
            </p:cNvPr>
            <p:cNvSpPr>
              <a:spLocks noChangeArrowheads="1"/>
            </p:cNvSpPr>
            <p:nvPr/>
          </p:nvSpPr>
          <p:spPr bwMode="auto">
            <a:xfrm>
              <a:off x="4533" y="2159"/>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1" name="Oval 377">
              <a:extLst>
                <a:ext uri="{FF2B5EF4-FFF2-40B4-BE49-F238E27FC236}">
                  <a16:creationId xmlns:a16="http://schemas.microsoft.com/office/drawing/2014/main" id="{B32DF5D7-C92A-ECF9-E11C-0E667527AD3F}"/>
                </a:ext>
              </a:extLst>
            </p:cNvPr>
            <p:cNvSpPr>
              <a:spLocks noChangeArrowheads="1"/>
            </p:cNvSpPr>
            <p:nvPr/>
          </p:nvSpPr>
          <p:spPr bwMode="auto">
            <a:xfrm>
              <a:off x="4685" y="2159"/>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2" name="Oval 378">
              <a:extLst>
                <a:ext uri="{FF2B5EF4-FFF2-40B4-BE49-F238E27FC236}">
                  <a16:creationId xmlns:a16="http://schemas.microsoft.com/office/drawing/2014/main" id="{24B48682-755E-69BA-AFE1-758034131C89}"/>
                </a:ext>
              </a:extLst>
            </p:cNvPr>
            <p:cNvSpPr>
              <a:spLocks noChangeArrowheads="1"/>
            </p:cNvSpPr>
            <p:nvPr/>
          </p:nvSpPr>
          <p:spPr bwMode="auto">
            <a:xfrm>
              <a:off x="4837" y="2160"/>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3" name="Oval 379">
              <a:extLst>
                <a:ext uri="{FF2B5EF4-FFF2-40B4-BE49-F238E27FC236}">
                  <a16:creationId xmlns:a16="http://schemas.microsoft.com/office/drawing/2014/main" id="{F04E16ED-1B88-5434-AF69-02178FD11032}"/>
                </a:ext>
              </a:extLst>
            </p:cNvPr>
            <p:cNvSpPr>
              <a:spLocks noChangeArrowheads="1"/>
            </p:cNvSpPr>
            <p:nvPr/>
          </p:nvSpPr>
          <p:spPr bwMode="auto">
            <a:xfrm>
              <a:off x="4989" y="2160"/>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4" name="Oval 380">
              <a:extLst>
                <a:ext uri="{FF2B5EF4-FFF2-40B4-BE49-F238E27FC236}">
                  <a16:creationId xmlns:a16="http://schemas.microsoft.com/office/drawing/2014/main" id="{952B08F0-C541-BA5E-6994-C753C5134C17}"/>
                </a:ext>
              </a:extLst>
            </p:cNvPr>
            <p:cNvSpPr>
              <a:spLocks noChangeArrowheads="1"/>
            </p:cNvSpPr>
            <p:nvPr/>
          </p:nvSpPr>
          <p:spPr bwMode="auto">
            <a:xfrm>
              <a:off x="5141" y="2160"/>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5" name="Oval 381">
              <a:extLst>
                <a:ext uri="{FF2B5EF4-FFF2-40B4-BE49-F238E27FC236}">
                  <a16:creationId xmlns:a16="http://schemas.microsoft.com/office/drawing/2014/main" id="{4D54A2D0-D622-9C9A-1EA4-FBABC8A99B56}"/>
                </a:ext>
              </a:extLst>
            </p:cNvPr>
            <p:cNvSpPr>
              <a:spLocks noChangeArrowheads="1"/>
            </p:cNvSpPr>
            <p:nvPr/>
          </p:nvSpPr>
          <p:spPr bwMode="auto">
            <a:xfrm>
              <a:off x="5293" y="2160"/>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6" name="Oval 382">
              <a:extLst>
                <a:ext uri="{FF2B5EF4-FFF2-40B4-BE49-F238E27FC236}">
                  <a16:creationId xmlns:a16="http://schemas.microsoft.com/office/drawing/2014/main" id="{84742186-47C7-AD9B-E5E6-52857B9EFFD0}"/>
                </a:ext>
              </a:extLst>
            </p:cNvPr>
            <p:cNvSpPr>
              <a:spLocks noChangeArrowheads="1"/>
            </p:cNvSpPr>
            <p:nvPr/>
          </p:nvSpPr>
          <p:spPr bwMode="auto">
            <a:xfrm>
              <a:off x="5445" y="2159"/>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57" name="Line 383">
              <a:extLst>
                <a:ext uri="{FF2B5EF4-FFF2-40B4-BE49-F238E27FC236}">
                  <a16:creationId xmlns:a16="http://schemas.microsoft.com/office/drawing/2014/main" id="{DD559A14-28B0-B664-1799-7ACEB4EA3380}"/>
                </a:ext>
              </a:extLst>
            </p:cNvPr>
            <p:cNvSpPr>
              <a:spLocks noChangeShapeType="1"/>
            </p:cNvSpPr>
            <p:nvPr/>
          </p:nvSpPr>
          <p:spPr bwMode="auto">
            <a:xfrm flipH="1" flipV="1">
              <a:off x="4488" y="1198"/>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8" name="Line 384">
              <a:extLst>
                <a:ext uri="{FF2B5EF4-FFF2-40B4-BE49-F238E27FC236}">
                  <a16:creationId xmlns:a16="http://schemas.microsoft.com/office/drawing/2014/main" id="{EE4F4EC7-019A-08E2-6B29-764CB272D39E}"/>
                </a:ext>
              </a:extLst>
            </p:cNvPr>
            <p:cNvSpPr>
              <a:spLocks noChangeShapeType="1"/>
            </p:cNvSpPr>
            <p:nvPr/>
          </p:nvSpPr>
          <p:spPr bwMode="auto">
            <a:xfrm>
              <a:off x="4485" y="1198"/>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9" name="Line 385">
              <a:extLst>
                <a:ext uri="{FF2B5EF4-FFF2-40B4-BE49-F238E27FC236}">
                  <a16:creationId xmlns:a16="http://schemas.microsoft.com/office/drawing/2014/main" id="{2BA72357-731C-942C-5471-642209D6E068}"/>
                </a:ext>
              </a:extLst>
            </p:cNvPr>
            <p:cNvSpPr>
              <a:spLocks noChangeShapeType="1"/>
            </p:cNvSpPr>
            <p:nvPr/>
          </p:nvSpPr>
          <p:spPr bwMode="auto">
            <a:xfrm>
              <a:off x="5246" y="1199"/>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0" name="Line 386">
              <a:extLst>
                <a:ext uri="{FF2B5EF4-FFF2-40B4-BE49-F238E27FC236}">
                  <a16:creationId xmlns:a16="http://schemas.microsoft.com/office/drawing/2014/main" id="{5A02F98A-3B4D-114D-9BCD-91D171725806}"/>
                </a:ext>
              </a:extLst>
            </p:cNvPr>
            <p:cNvSpPr>
              <a:spLocks noChangeShapeType="1"/>
            </p:cNvSpPr>
            <p:nvPr/>
          </p:nvSpPr>
          <p:spPr bwMode="auto">
            <a:xfrm flipV="1">
              <a:off x="5551" y="1200"/>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61" name="Group 387">
              <a:extLst>
                <a:ext uri="{FF2B5EF4-FFF2-40B4-BE49-F238E27FC236}">
                  <a16:creationId xmlns:a16="http://schemas.microsoft.com/office/drawing/2014/main" id="{F68AE490-6BEE-C032-E62D-ACAC96C6BB26}"/>
                </a:ext>
              </a:extLst>
            </p:cNvPr>
            <p:cNvGrpSpPr>
              <a:grpSpLocks/>
            </p:cNvGrpSpPr>
            <p:nvPr/>
          </p:nvGrpSpPr>
          <p:grpSpPr bwMode="auto">
            <a:xfrm>
              <a:off x="4788" y="1615"/>
              <a:ext cx="527" cy="167"/>
              <a:chOff x="1914" y="1781"/>
              <a:chExt cx="527" cy="167"/>
            </a:xfrm>
          </p:grpSpPr>
          <p:grpSp>
            <p:nvGrpSpPr>
              <p:cNvPr id="56405" name="Group 388">
                <a:extLst>
                  <a:ext uri="{FF2B5EF4-FFF2-40B4-BE49-F238E27FC236}">
                    <a16:creationId xmlns:a16="http://schemas.microsoft.com/office/drawing/2014/main" id="{87F8C26F-819E-A581-0C13-EDAA2FC9BFD1}"/>
                  </a:ext>
                </a:extLst>
              </p:cNvPr>
              <p:cNvGrpSpPr>
                <a:grpSpLocks/>
              </p:cNvGrpSpPr>
              <p:nvPr/>
            </p:nvGrpSpPr>
            <p:grpSpPr bwMode="auto">
              <a:xfrm>
                <a:off x="2039" y="1781"/>
                <a:ext cx="218" cy="105"/>
                <a:chOff x="2061" y="1800"/>
                <a:chExt cx="146" cy="70"/>
              </a:xfrm>
            </p:grpSpPr>
            <p:sp>
              <p:nvSpPr>
                <p:cNvPr id="56414" name="Line 389">
                  <a:extLst>
                    <a:ext uri="{FF2B5EF4-FFF2-40B4-BE49-F238E27FC236}">
                      <a16:creationId xmlns:a16="http://schemas.microsoft.com/office/drawing/2014/main" id="{46993110-71B4-B546-AEFE-F5414575E785}"/>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5" name="Line 390">
                  <a:extLst>
                    <a:ext uri="{FF2B5EF4-FFF2-40B4-BE49-F238E27FC236}">
                      <a16:creationId xmlns:a16="http://schemas.microsoft.com/office/drawing/2014/main" id="{5905AA4A-A4A4-CD91-F944-50D282F44F86}"/>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6" name="Line 391">
                  <a:extLst>
                    <a:ext uri="{FF2B5EF4-FFF2-40B4-BE49-F238E27FC236}">
                      <a16:creationId xmlns:a16="http://schemas.microsoft.com/office/drawing/2014/main" id="{EEB61362-2B6C-E3CC-05C9-3FE0B5920DFF}"/>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06" name="Line 392">
                <a:extLst>
                  <a:ext uri="{FF2B5EF4-FFF2-40B4-BE49-F238E27FC236}">
                    <a16:creationId xmlns:a16="http://schemas.microsoft.com/office/drawing/2014/main" id="{7F898906-AF59-517A-5E5D-1018AFBD1A08}"/>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407" name="Group 393">
                <a:extLst>
                  <a:ext uri="{FF2B5EF4-FFF2-40B4-BE49-F238E27FC236}">
                    <a16:creationId xmlns:a16="http://schemas.microsoft.com/office/drawing/2014/main" id="{35D143D4-929B-CAE1-3DE6-08245EB4BD77}"/>
                  </a:ext>
                </a:extLst>
              </p:cNvPr>
              <p:cNvGrpSpPr>
                <a:grpSpLocks/>
              </p:cNvGrpSpPr>
              <p:nvPr/>
            </p:nvGrpSpPr>
            <p:grpSpPr bwMode="auto">
              <a:xfrm>
                <a:off x="2041" y="1839"/>
                <a:ext cx="214" cy="109"/>
                <a:chOff x="2055" y="1859"/>
                <a:chExt cx="143" cy="73"/>
              </a:xfrm>
            </p:grpSpPr>
            <p:sp>
              <p:nvSpPr>
                <p:cNvPr id="56411" name="Line 394">
                  <a:extLst>
                    <a:ext uri="{FF2B5EF4-FFF2-40B4-BE49-F238E27FC236}">
                      <a16:creationId xmlns:a16="http://schemas.microsoft.com/office/drawing/2014/main" id="{3472C640-CAFB-9634-5472-8DB7A8DF5A87}"/>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2" name="Line 395">
                  <a:extLst>
                    <a:ext uri="{FF2B5EF4-FFF2-40B4-BE49-F238E27FC236}">
                      <a16:creationId xmlns:a16="http://schemas.microsoft.com/office/drawing/2014/main" id="{BBDFE5AF-C8FF-5A27-B53C-786D966AF8E2}"/>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3" name="Line 396">
                  <a:extLst>
                    <a:ext uri="{FF2B5EF4-FFF2-40B4-BE49-F238E27FC236}">
                      <a16:creationId xmlns:a16="http://schemas.microsoft.com/office/drawing/2014/main" id="{AAE6E564-9E16-7C03-8160-CD2D6ECAD081}"/>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08" name="Line 397">
                <a:extLst>
                  <a:ext uri="{FF2B5EF4-FFF2-40B4-BE49-F238E27FC236}">
                    <a16:creationId xmlns:a16="http://schemas.microsoft.com/office/drawing/2014/main" id="{783ED868-5853-9B25-0FAE-6EC7AC139263}"/>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9" name="Line 398">
                <a:extLst>
                  <a:ext uri="{FF2B5EF4-FFF2-40B4-BE49-F238E27FC236}">
                    <a16:creationId xmlns:a16="http://schemas.microsoft.com/office/drawing/2014/main" id="{1328648E-F966-A781-191E-64E75236D343}"/>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10" name="Line 399">
                <a:extLst>
                  <a:ext uri="{FF2B5EF4-FFF2-40B4-BE49-F238E27FC236}">
                    <a16:creationId xmlns:a16="http://schemas.microsoft.com/office/drawing/2014/main" id="{AD8F69D9-5262-81C7-6473-2380F4E816D5}"/>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362" name="Group 400">
              <a:extLst>
                <a:ext uri="{FF2B5EF4-FFF2-40B4-BE49-F238E27FC236}">
                  <a16:creationId xmlns:a16="http://schemas.microsoft.com/office/drawing/2014/main" id="{6609763A-4925-9590-1E7F-E2E224AEF915}"/>
                </a:ext>
              </a:extLst>
            </p:cNvPr>
            <p:cNvGrpSpPr>
              <a:grpSpLocks/>
            </p:cNvGrpSpPr>
            <p:nvPr/>
          </p:nvGrpSpPr>
          <p:grpSpPr bwMode="auto">
            <a:xfrm>
              <a:off x="4721" y="1149"/>
              <a:ext cx="594" cy="167"/>
              <a:chOff x="1847" y="1315"/>
              <a:chExt cx="594" cy="167"/>
            </a:xfrm>
          </p:grpSpPr>
          <p:grpSp>
            <p:nvGrpSpPr>
              <p:cNvPr id="56393" name="Group 401">
                <a:extLst>
                  <a:ext uri="{FF2B5EF4-FFF2-40B4-BE49-F238E27FC236}">
                    <a16:creationId xmlns:a16="http://schemas.microsoft.com/office/drawing/2014/main" id="{34E91414-5BB7-345C-A6E1-5E8E83E5293F}"/>
                  </a:ext>
                </a:extLst>
              </p:cNvPr>
              <p:cNvGrpSpPr>
                <a:grpSpLocks/>
              </p:cNvGrpSpPr>
              <p:nvPr/>
            </p:nvGrpSpPr>
            <p:grpSpPr bwMode="auto">
              <a:xfrm>
                <a:off x="2039" y="1315"/>
                <a:ext cx="218" cy="105"/>
                <a:chOff x="2061" y="1800"/>
                <a:chExt cx="146" cy="70"/>
              </a:xfrm>
            </p:grpSpPr>
            <p:sp>
              <p:nvSpPr>
                <p:cNvPr id="56402" name="Line 402">
                  <a:extLst>
                    <a:ext uri="{FF2B5EF4-FFF2-40B4-BE49-F238E27FC236}">
                      <a16:creationId xmlns:a16="http://schemas.microsoft.com/office/drawing/2014/main" id="{712F3CD8-AFB8-3FB9-BE2F-FF6FD96A4951}"/>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3" name="Line 403">
                  <a:extLst>
                    <a:ext uri="{FF2B5EF4-FFF2-40B4-BE49-F238E27FC236}">
                      <a16:creationId xmlns:a16="http://schemas.microsoft.com/office/drawing/2014/main" id="{CD64AFFB-FD67-F60E-51E5-55FEC2BB7C33}"/>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4" name="Line 404">
                  <a:extLst>
                    <a:ext uri="{FF2B5EF4-FFF2-40B4-BE49-F238E27FC236}">
                      <a16:creationId xmlns:a16="http://schemas.microsoft.com/office/drawing/2014/main" id="{5F41FEF0-65F7-1B36-6F31-9BBBA6D9AA00}"/>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94" name="Line 405">
                <a:extLst>
                  <a:ext uri="{FF2B5EF4-FFF2-40B4-BE49-F238E27FC236}">
                    <a16:creationId xmlns:a16="http://schemas.microsoft.com/office/drawing/2014/main" id="{9DD54974-7CC4-E328-8E95-44D57B552E2E}"/>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95" name="Group 406">
                <a:extLst>
                  <a:ext uri="{FF2B5EF4-FFF2-40B4-BE49-F238E27FC236}">
                    <a16:creationId xmlns:a16="http://schemas.microsoft.com/office/drawing/2014/main" id="{C87B771D-C4FB-E49A-97C6-19774CEC234F}"/>
                  </a:ext>
                </a:extLst>
              </p:cNvPr>
              <p:cNvGrpSpPr>
                <a:grpSpLocks/>
              </p:cNvGrpSpPr>
              <p:nvPr/>
            </p:nvGrpSpPr>
            <p:grpSpPr bwMode="auto">
              <a:xfrm>
                <a:off x="2041" y="1373"/>
                <a:ext cx="214" cy="109"/>
                <a:chOff x="2055" y="1859"/>
                <a:chExt cx="143" cy="73"/>
              </a:xfrm>
            </p:grpSpPr>
            <p:sp>
              <p:nvSpPr>
                <p:cNvPr id="56399" name="Line 407">
                  <a:extLst>
                    <a:ext uri="{FF2B5EF4-FFF2-40B4-BE49-F238E27FC236}">
                      <a16:creationId xmlns:a16="http://schemas.microsoft.com/office/drawing/2014/main" id="{82303ED8-327C-EE5E-98B1-F3291F68C45A}"/>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0" name="Line 408">
                  <a:extLst>
                    <a:ext uri="{FF2B5EF4-FFF2-40B4-BE49-F238E27FC236}">
                      <a16:creationId xmlns:a16="http://schemas.microsoft.com/office/drawing/2014/main" id="{338FE972-660C-D58C-B1E5-B33DE62255A2}"/>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01" name="Line 409">
                  <a:extLst>
                    <a:ext uri="{FF2B5EF4-FFF2-40B4-BE49-F238E27FC236}">
                      <a16:creationId xmlns:a16="http://schemas.microsoft.com/office/drawing/2014/main" id="{8D6C9329-7664-9C0A-760C-08CDA876535E}"/>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96" name="Line 410">
                <a:extLst>
                  <a:ext uri="{FF2B5EF4-FFF2-40B4-BE49-F238E27FC236}">
                    <a16:creationId xmlns:a16="http://schemas.microsoft.com/office/drawing/2014/main" id="{297594CA-994D-42E0-1F75-AEB61C6AA452}"/>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7" name="Line 411">
                <a:extLst>
                  <a:ext uri="{FF2B5EF4-FFF2-40B4-BE49-F238E27FC236}">
                    <a16:creationId xmlns:a16="http://schemas.microsoft.com/office/drawing/2014/main" id="{D524D50B-D15B-90E3-1D0A-BAB7B47DEE22}"/>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8" name="Line 412">
                <a:extLst>
                  <a:ext uri="{FF2B5EF4-FFF2-40B4-BE49-F238E27FC236}">
                    <a16:creationId xmlns:a16="http://schemas.microsoft.com/office/drawing/2014/main" id="{40884B45-D4F5-3541-118D-61477BA07791}"/>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63" name="Line 423">
              <a:extLst>
                <a:ext uri="{FF2B5EF4-FFF2-40B4-BE49-F238E27FC236}">
                  <a16:creationId xmlns:a16="http://schemas.microsoft.com/office/drawing/2014/main" id="{6DDE2EE9-F5DA-89A0-311A-50F8BF6166CA}"/>
                </a:ext>
              </a:extLst>
            </p:cNvPr>
            <p:cNvSpPr>
              <a:spLocks noChangeShapeType="1"/>
            </p:cNvSpPr>
            <p:nvPr/>
          </p:nvSpPr>
          <p:spPr bwMode="auto">
            <a:xfrm rot="5400000" flipV="1">
              <a:off x="5015" y="1197"/>
              <a:ext cx="0" cy="60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64" name="Group 448">
              <a:extLst>
                <a:ext uri="{FF2B5EF4-FFF2-40B4-BE49-F238E27FC236}">
                  <a16:creationId xmlns:a16="http://schemas.microsoft.com/office/drawing/2014/main" id="{744EEA95-CADD-BA89-5725-F9AB31BE9D55}"/>
                </a:ext>
              </a:extLst>
            </p:cNvPr>
            <p:cNvGrpSpPr>
              <a:grpSpLocks/>
            </p:cNvGrpSpPr>
            <p:nvPr/>
          </p:nvGrpSpPr>
          <p:grpSpPr bwMode="auto">
            <a:xfrm>
              <a:off x="4791" y="1283"/>
              <a:ext cx="467" cy="105"/>
              <a:chOff x="4788" y="1382"/>
              <a:chExt cx="467" cy="105"/>
            </a:xfrm>
          </p:grpSpPr>
          <p:grpSp>
            <p:nvGrpSpPr>
              <p:cNvPr id="56387" name="Group 414">
                <a:extLst>
                  <a:ext uri="{FF2B5EF4-FFF2-40B4-BE49-F238E27FC236}">
                    <a16:creationId xmlns:a16="http://schemas.microsoft.com/office/drawing/2014/main" id="{36745721-A725-6E04-6CB5-92F68AD53644}"/>
                  </a:ext>
                </a:extLst>
              </p:cNvPr>
              <p:cNvGrpSpPr>
                <a:grpSpLocks/>
              </p:cNvGrpSpPr>
              <p:nvPr/>
            </p:nvGrpSpPr>
            <p:grpSpPr bwMode="auto">
              <a:xfrm>
                <a:off x="4913" y="1382"/>
                <a:ext cx="218" cy="105"/>
                <a:chOff x="2061" y="1800"/>
                <a:chExt cx="146" cy="70"/>
              </a:xfrm>
            </p:grpSpPr>
            <p:sp>
              <p:nvSpPr>
                <p:cNvPr id="56390" name="Line 415">
                  <a:extLst>
                    <a:ext uri="{FF2B5EF4-FFF2-40B4-BE49-F238E27FC236}">
                      <a16:creationId xmlns:a16="http://schemas.microsoft.com/office/drawing/2014/main" id="{5A61FD5C-3799-D519-7AA6-DDA37E7128FA}"/>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1" name="Line 416">
                  <a:extLst>
                    <a:ext uri="{FF2B5EF4-FFF2-40B4-BE49-F238E27FC236}">
                      <a16:creationId xmlns:a16="http://schemas.microsoft.com/office/drawing/2014/main" id="{871D489C-FE0E-064C-9D57-949999610621}"/>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92" name="Line 417">
                  <a:extLst>
                    <a:ext uri="{FF2B5EF4-FFF2-40B4-BE49-F238E27FC236}">
                      <a16:creationId xmlns:a16="http://schemas.microsoft.com/office/drawing/2014/main" id="{49FEF30C-E15A-6ACF-DFA2-4B8F1A30C618}"/>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88" name="Line 418">
                <a:extLst>
                  <a:ext uri="{FF2B5EF4-FFF2-40B4-BE49-F238E27FC236}">
                    <a16:creationId xmlns:a16="http://schemas.microsoft.com/office/drawing/2014/main" id="{925EBB9D-1857-890B-617A-94D622D6F15B}"/>
                  </a:ext>
                </a:extLst>
              </p:cNvPr>
              <p:cNvSpPr>
                <a:spLocks noChangeShapeType="1"/>
              </p:cNvSpPr>
              <p:nvPr/>
            </p:nvSpPr>
            <p:spPr bwMode="auto">
              <a:xfrm rot="5400000">
                <a:off x="5190" y="1367"/>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89" name="Line 424">
                <a:extLst>
                  <a:ext uri="{FF2B5EF4-FFF2-40B4-BE49-F238E27FC236}">
                    <a16:creationId xmlns:a16="http://schemas.microsoft.com/office/drawing/2014/main" id="{57643407-0DBE-0940-3C45-7BAB90249852}"/>
                  </a:ext>
                </a:extLst>
              </p:cNvPr>
              <p:cNvSpPr>
                <a:spLocks noChangeShapeType="1"/>
              </p:cNvSpPr>
              <p:nvPr/>
            </p:nvSpPr>
            <p:spPr bwMode="auto">
              <a:xfrm rot="5400000">
                <a:off x="4853" y="13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65" name="Line 426">
              <a:extLst>
                <a:ext uri="{FF2B5EF4-FFF2-40B4-BE49-F238E27FC236}">
                  <a16:creationId xmlns:a16="http://schemas.microsoft.com/office/drawing/2014/main" id="{CFBB548A-90A1-3DA6-1C53-AD54ABE48E00}"/>
                </a:ext>
              </a:extLst>
            </p:cNvPr>
            <p:cNvSpPr>
              <a:spLocks noChangeShapeType="1"/>
            </p:cNvSpPr>
            <p:nvPr/>
          </p:nvSpPr>
          <p:spPr bwMode="auto">
            <a:xfrm flipV="1">
              <a:off x="4637" y="1332"/>
              <a:ext cx="1" cy="90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6" name="Line 427">
              <a:extLst>
                <a:ext uri="{FF2B5EF4-FFF2-40B4-BE49-F238E27FC236}">
                  <a16:creationId xmlns:a16="http://schemas.microsoft.com/office/drawing/2014/main" id="{594FF0FF-1887-3AE0-C702-6C8CE103FD16}"/>
                </a:ext>
              </a:extLst>
            </p:cNvPr>
            <p:cNvSpPr>
              <a:spLocks noChangeShapeType="1"/>
            </p:cNvSpPr>
            <p:nvPr/>
          </p:nvSpPr>
          <p:spPr bwMode="auto">
            <a:xfrm flipV="1">
              <a:off x="4788" y="1665"/>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7" name="Line 428">
              <a:extLst>
                <a:ext uri="{FF2B5EF4-FFF2-40B4-BE49-F238E27FC236}">
                  <a16:creationId xmlns:a16="http://schemas.microsoft.com/office/drawing/2014/main" id="{CB1474BE-3D88-2DA6-2178-F80936B44E19}"/>
                </a:ext>
              </a:extLst>
            </p:cNvPr>
            <p:cNvSpPr>
              <a:spLocks noChangeShapeType="1"/>
            </p:cNvSpPr>
            <p:nvPr/>
          </p:nvSpPr>
          <p:spPr bwMode="auto">
            <a:xfrm flipV="1">
              <a:off x="4562" y="1268"/>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8" name="Line 429">
              <a:extLst>
                <a:ext uri="{FF2B5EF4-FFF2-40B4-BE49-F238E27FC236}">
                  <a16:creationId xmlns:a16="http://schemas.microsoft.com/office/drawing/2014/main" id="{4F5C476D-043D-FE88-FC36-502606D8D32D}"/>
                </a:ext>
              </a:extLst>
            </p:cNvPr>
            <p:cNvSpPr>
              <a:spLocks noChangeShapeType="1"/>
            </p:cNvSpPr>
            <p:nvPr/>
          </p:nvSpPr>
          <p:spPr bwMode="auto">
            <a:xfrm flipH="1">
              <a:off x="4560" y="1266"/>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9" name="Line 430">
              <a:extLst>
                <a:ext uri="{FF2B5EF4-FFF2-40B4-BE49-F238E27FC236}">
                  <a16:creationId xmlns:a16="http://schemas.microsoft.com/office/drawing/2014/main" id="{07FBE91F-7AE8-A8EE-751A-ABAA21A106B8}"/>
                </a:ext>
              </a:extLst>
            </p:cNvPr>
            <p:cNvSpPr>
              <a:spLocks noChangeShapeType="1"/>
            </p:cNvSpPr>
            <p:nvPr/>
          </p:nvSpPr>
          <p:spPr bwMode="auto">
            <a:xfrm flipV="1">
              <a:off x="4714" y="1496"/>
              <a:ext cx="0" cy="66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0" name="Line 431">
              <a:extLst>
                <a:ext uri="{FF2B5EF4-FFF2-40B4-BE49-F238E27FC236}">
                  <a16:creationId xmlns:a16="http://schemas.microsoft.com/office/drawing/2014/main" id="{CBFBF8E8-5E4D-E81E-50E1-09C6DAC7A7A7}"/>
                </a:ext>
              </a:extLst>
            </p:cNvPr>
            <p:cNvSpPr>
              <a:spLocks noChangeShapeType="1"/>
            </p:cNvSpPr>
            <p:nvPr/>
          </p:nvSpPr>
          <p:spPr bwMode="auto">
            <a:xfrm flipV="1">
              <a:off x="4864" y="1732"/>
              <a:ext cx="0" cy="42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1" name="Line 432">
              <a:extLst>
                <a:ext uri="{FF2B5EF4-FFF2-40B4-BE49-F238E27FC236}">
                  <a16:creationId xmlns:a16="http://schemas.microsoft.com/office/drawing/2014/main" id="{01F8A012-BBB7-0FBB-5783-C67BB942DB21}"/>
                </a:ext>
              </a:extLst>
            </p:cNvPr>
            <p:cNvSpPr>
              <a:spLocks noChangeShapeType="1"/>
            </p:cNvSpPr>
            <p:nvPr/>
          </p:nvSpPr>
          <p:spPr bwMode="auto">
            <a:xfrm flipH="1" flipV="1">
              <a:off x="5396" y="1334"/>
              <a:ext cx="1" cy="89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2" name="Line 433">
              <a:extLst>
                <a:ext uri="{FF2B5EF4-FFF2-40B4-BE49-F238E27FC236}">
                  <a16:creationId xmlns:a16="http://schemas.microsoft.com/office/drawing/2014/main" id="{19304747-28A4-3299-EFA8-969EDD50D311}"/>
                </a:ext>
              </a:extLst>
            </p:cNvPr>
            <p:cNvSpPr>
              <a:spLocks noChangeShapeType="1"/>
            </p:cNvSpPr>
            <p:nvPr/>
          </p:nvSpPr>
          <p:spPr bwMode="auto">
            <a:xfrm flipV="1">
              <a:off x="5246" y="1665"/>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3" name="Line 434">
              <a:extLst>
                <a:ext uri="{FF2B5EF4-FFF2-40B4-BE49-F238E27FC236}">
                  <a16:creationId xmlns:a16="http://schemas.microsoft.com/office/drawing/2014/main" id="{B80C0B22-CA44-AB82-586E-38FCBD1DC9EA}"/>
                </a:ext>
              </a:extLst>
            </p:cNvPr>
            <p:cNvSpPr>
              <a:spLocks noChangeShapeType="1"/>
            </p:cNvSpPr>
            <p:nvPr/>
          </p:nvSpPr>
          <p:spPr bwMode="auto">
            <a:xfrm flipV="1">
              <a:off x="5318" y="1266"/>
              <a:ext cx="0" cy="23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4" name="Line 435">
              <a:extLst>
                <a:ext uri="{FF2B5EF4-FFF2-40B4-BE49-F238E27FC236}">
                  <a16:creationId xmlns:a16="http://schemas.microsoft.com/office/drawing/2014/main" id="{CFC3CAD6-B088-D69E-5235-561F4080242B}"/>
                </a:ext>
              </a:extLst>
            </p:cNvPr>
            <p:cNvSpPr>
              <a:spLocks noChangeShapeType="1"/>
            </p:cNvSpPr>
            <p:nvPr/>
          </p:nvSpPr>
          <p:spPr bwMode="auto">
            <a:xfrm>
              <a:off x="4642" y="1331"/>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5" name="Line 436">
              <a:extLst>
                <a:ext uri="{FF2B5EF4-FFF2-40B4-BE49-F238E27FC236}">
                  <a16:creationId xmlns:a16="http://schemas.microsoft.com/office/drawing/2014/main" id="{DFF29F1F-F2A4-7088-FD7F-3CF1DD4BDB35}"/>
                </a:ext>
              </a:extLst>
            </p:cNvPr>
            <p:cNvSpPr>
              <a:spLocks noChangeShapeType="1"/>
            </p:cNvSpPr>
            <p:nvPr/>
          </p:nvSpPr>
          <p:spPr bwMode="auto">
            <a:xfrm>
              <a:off x="5240" y="1333"/>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6" name="Line 437">
              <a:extLst>
                <a:ext uri="{FF2B5EF4-FFF2-40B4-BE49-F238E27FC236}">
                  <a16:creationId xmlns:a16="http://schemas.microsoft.com/office/drawing/2014/main" id="{EC65A6D3-D256-C032-E53F-0582A8C4AE58}"/>
                </a:ext>
              </a:extLst>
            </p:cNvPr>
            <p:cNvSpPr>
              <a:spLocks noChangeShapeType="1"/>
            </p:cNvSpPr>
            <p:nvPr/>
          </p:nvSpPr>
          <p:spPr bwMode="auto">
            <a:xfrm flipV="1">
              <a:off x="5014" y="1871"/>
              <a:ext cx="2" cy="28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7" name="Line 438">
              <a:extLst>
                <a:ext uri="{FF2B5EF4-FFF2-40B4-BE49-F238E27FC236}">
                  <a16:creationId xmlns:a16="http://schemas.microsoft.com/office/drawing/2014/main" id="{43DB6712-30DD-48CF-81F6-323BBB5411E6}"/>
                </a:ext>
              </a:extLst>
            </p:cNvPr>
            <p:cNvSpPr>
              <a:spLocks noChangeShapeType="1"/>
            </p:cNvSpPr>
            <p:nvPr/>
          </p:nvSpPr>
          <p:spPr bwMode="auto">
            <a:xfrm>
              <a:off x="5016" y="1874"/>
              <a:ext cx="300"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8" name="Rectangle 439">
              <a:extLst>
                <a:ext uri="{FF2B5EF4-FFF2-40B4-BE49-F238E27FC236}">
                  <a16:creationId xmlns:a16="http://schemas.microsoft.com/office/drawing/2014/main" id="{8DB41C6F-92F4-65CE-FFD9-75CAA29EA334}"/>
                </a:ext>
              </a:extLst>
            </p:cNvPr>
            <p:cNvSpPr>
              <a:spLocks noChangeArrowheads="1"/>
            </p:cNvSpPr>
            <p:nvPr/>
          </p:nvSpPr>
          <p:spPr bwMode="auto">
            <a:xfrm>
              <a:off x="4536" y="1958"/>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79" name="Rectangle 440">
              <a:extLst>
                <a:ext uri="{FF2B5EF4-FFF2-40B4-BE49-F238E27FC236}">
                  <a16:creationId xmlns:a16="http://schemas.microsoft.com/office/drawing/2014/main" id="{3268BEC0-5FE7-44FC-3E3C-16D75D944D9F}"/>
                </a:ext>
              </a:extLst>
            </p:cNvPr>
            <p:cNvSpPr>
              <a:spLocks noChangeArrowheads="1"/>
            </p:cNvSpPr>
            <p:nvPr/>
          </p:nvSpPr>
          <p:spPr bwMode="auto">
            <a:xfrm>
              <a:off x="5371" y="1958"/>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80" name="Rectangle 442">
              <a:extLst>
                <a:ext uri="{FF2B5EF4-FFF2-40B4-BE49-F238E27FC236}">
                  <a16:creationId xmlns:a16="http://schemas.microsoft.com/office/drawing/2014/main" id="{CB82C57A-6682-6D1B-7D9E-FAF12F631698}"/>
                </a:ext>
              </a:extLst>
            </p:cNvPr>
            <p:cNvSpPr>
              <a:spLocks noChangeArrowheads="1"/>
            </p:cNvSpPr>
            <p:nvPr/>
          </p:nvSpPr>
          <p:spPr bwMode="auto">
            <a:xfrm>
              <a:off x="4763" y="1958"/>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81" name="Rectangle 443">
              <a:extLst>
                <a:ext uri="{FF2B5EF4-FFF2-40B4-BE49-F238E27FC236}">
                  <a16:creationId xmlns:a16="http://schemas.microsoft.com/office/drawing/2014/main" id="{7BC7312F-C093-A616-5B4D-5A11B458541A}"/>
                </a:ext>
              </a:extLst>
            </p:cNvPr>
            <p:cNvSpPr>
              <a:spLocks noChangeArrowheads="1"/>
            </p:cNvSpPr>
            <p:nvPr/>
          </p:nvSpPr>
          <p:spPr bwMode="auto">
            <a:xfrm>
              <a:off x="4461" y="1958"/>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82" name="Rectangle 444">
              <a:extLst>
                <a:ext uri="{FF2B5EF4-FFF2-40B4-BE49-F238E27FC236}">
                  <a16:creationId xmlns:a16="http://schemas.microsoft.com/office/drawing/2014/main" id="{6993F9AE-389B-33F7-D86D-9956EB535149}"/>
                </a:ext>
              </a:extLst>
            </p:cNvPr>
            <p:cNvSpPr>
              <a:spLocks noChangeArrowheads="1"/>
            </p:cNvSpPr>
            <p:nvPr/>
          </p:nvSpPr>
          <p:spPr bwMode="auto">
            <a:xfrm>
              <a:off x="4839" y="1958"/>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6383" name="Text Box 445">
              <a:extLst>
                <a:ext uri="{FF2B5EF4-FFF2-40B4-BE49-F238E27FC236}">
                  <a16:creationId xmlns:a16="http://schemas.microsoft.com/office/drawing/2014/main" id="{4B4BCE56-1900-11C8-ACAB-EFEA70E6A87A}"/>
                </a:ext>
              </a:extLst>
            </p:cNvPr>
            <p:cNvSpPr txBox="1">
              <a:spLocks noChangeArrowheads="1"/>
            </p:cNvSpPr>
            <p:nvPr/>
          </p:nvSpPr>
          <p:spPr bwMode="auto">
            <a:xfrm>
              <a:off x="5074" y="2005"/>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6384" name="Text Box 446">
              <a:extLst>
                <a:ext uri="{FF2B5EF4-FFF2-40B4-BE49-F238E27FC236}">
                  <a16:creationId xmlns:a16="http://schemas.microsoft.com/office/drawing/2014/main" id="{B0969CA6-F23C-3B90-595E-15F05C479A2E}"/>
                </a:ext>
              </a:extLst>
            </p:cNvPr>
            <p:cNvSpPr txBox="1">
              <a:spLocks noChangeArrowheads="1"/>
            </p:cNvSpPr>
            <p:nvPr/>
          </p:nvSpPr>
          <p:spPr bwMode="auto">
            <a:xfrm>
              <a:off x="5239" y="2005"/>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6385" name="Text Box 447">
              <a:extLst>
                <a:ext uri="{FF2B5EF4-FFF2-40B4-BE49-F238E27FC236}">
                  <a16:creationId xmlns:a16="http://schemas.microsoft.com/office/drawing/2014/main" id="{A3986DAF-60D8-4E3B-B1DD-5C68B4601DD4}"/>
                </a:ext>
              </a:extLst>
            </p:cNvPr>
            <p:cNvSpPr txBox="1">
              <a:spLocks noChangeArrowheads="1"/>
            </p:cNvSpPr>
            <p:nvPr/>
          </p:nvSpPr>
          <p:spPr bwMode="auto">
            <a:xfrm>
              <a:off x="5399" y="2005"/>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sp>
          <p:nvSpPr>
            <p:cNvPr id="56386" name="Line 449">
              <a:extLst>
                <a:ext uri="{FF2B5EF4-FFF2-40B4-BE49-F238E27FC236}">
                  <a16:creationId xmlns:a16="http://schemas.microsoft.com/office/drawing/2014/main" id="{B7C318E1-7E1D-2D9D-A03A-54ED4CE8D1E7}"/>
                </a:ext>
              </a:extLst>
            </p:cNvPr>
            <p:cNvSpPr>
              <a:spLocks noChangeShapeType="1"/>
            </p:cNvSpPr>
            <p:nvPr/>
          </p:nvSpPr>
          <p:spPr bwMode="auto">
            <a:xfrm flipV="1">
              <a:off x="5317" y="1729"/>
              <a:ext cx="2" cy="14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B447A556-75DE-4D01-D763-C42C54F4238A}"/>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35</a:t>
            </a:fld>
            <a:endParaRPr lang="en-US" altLang="en-US" sz="900"/>
          </a:p>
        </p:txBody>
      </p:sp>
      <p:sp>
        <p:nvSpPr>
          <p:cNvPr id="58371" name="Rectangle 3">
            <a:extLst>
              <a:ext uri="{FF2B5EF4-FFF2-40B4-BE49-F238E27FC236}">
                <a16:creationId xmlns:a16="http://schemas.microsoft.com/office/drawing/2014/main" id="{AC754C23-52B8-1348-89E9-057C8AC6D0B8}"/>
              </a:ext>
            </a:extLst>
          </p:cNvPr>
          <p:cNvSpPr>
            <a:spLocks noChangeArrowheads="1"/>
          </p:cNvSpPr>
          <p:nvPr/>
        </p:nvSpPr>
        <p:spPr bwMode="auto">
          <a:xfrm>
            <a:off x="984250" y="5400675"/>
            <a:ext cx="716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85750" indent="-285750">
              <a:lnSpc>
                <a:spcPct val="90000"/>
              </a:lnSpc>
              <a:spcBef>
                <a:spcPct val="40000"/>
              </a:spcBef>
              <a:buSzPct val="100000"/>
              <a:buChar char="•"/>
              <a:defRPr sz="2400" b="1">
                <a:solidFill>
                  <a:schemeClr val="tx1"/>
                </a:solidFill>
                <a:latin typeface="Arial" panose="020B0604020202020204" pitchFamily="34" charset="0"/>
              </a:defRPr>
            </a:lvl1pPr>
            <a:lvl2pPr marL="742950" indent="-285750">
              <a:lnSpc>
                <a:spcPct val="95000"/>
              </a:lnSpc>
              <a:spcBef>
                <a:spcPct val="40000"/>
              </a:spcBef>
              <a:buSzPct val="100000"/>
              <a:buChar char="–"/>
              <a:defRPr sz="2200" b="1">
                <a:solidFill>
                  <a:schemeClr val="tx1"/>
                </a:solidFill>
                <a:latin typeface="Arial" panose="020B0604020202020204" pitchFamily="34" charset="0"/>
              </a:defRPr>
            </a:lvl2pPr>
            <a:lvl3pPr marL="1143000" indent="-228600">
              <a:lnSpc>
                <a:spcPct val="95000"/>
              </a:lnSpc>
              <a:spcBef>
                <a:spcPct val="40000"/>
              </a:spcBef>
              <a:buSzPct val="100000"/>
              <a:buChar char="»"/>
              <a:defRPr sz="2000" b="1">
                <a:solidFill>
                  <a:schemeClr val="tx1"/>
                </a:solidFill>
                <a:latin typeface="Arial" panose="020B0604020202020204" pitchFamily="34" charset="0"/>
              </a:defRPr>
            </a:lvl3pPr>
            <a:lvl4pPr marL="1600200" indent="-228600">
              <a:lnSpc>
                <a:spcPct val="90000"/>
              </a:lnSpc>
              <a:spcBef>
                <a:spcPct val="35000"/>
              </a:spcBef>
              <a:buSzPct val="100000"/>
              <a:buChar char="•"/>
              <a:defRPr b="1">
                <a:solidFill>
                  <a:schemeClr val="tx1"/>
                </a:solidFill>
                <a:latin typeface="Arial" panose="020B0604020202020204" pitchFamily="34" charset="0"/>
              </a:defRPr>
            </a:lvl4pPr>
            <a:lvl5pPr marL="2057400" indent="-228600">
              <a:lnSpc>
                <a:spcPct val="90000"/>
              </a:lnSpc>
              <a:spcBef>
                <a:spcPct val="30000"/>
              </a:spcBef>
              <a:buSzPct val="10000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9pPr>
          </a:lstStyle>
          <a:p>
            <a:pPr>
              <a:buSzTx/>
            </a:pPr>
            <a:r>
              <a:rPr lang="en-US" altLang="en-US" sz="2000"/>
              <a:t>ANSI Forms looking from the front of the meter.</a:t>
            </a:r>
          </a:p>
        </p:txBody>
      </p:sp>
      <p:sp>
        <p:nvSpPr>
          <p:cNvPr id="58372" name="Rectangle 4">
            <a:extLst>
              <a:ext uri="{FF2B5EF4-FFF2-40B4-BE49-F238E27FC236}">
                <a16:creationId xmlns:a16="http://schemas.microsoft.com/office/drawing/2014/main" id="{01A47E08-2E4C-B191-CA02-07D57669EF16}"/>
              </a:ext>
            </a:extLst>
          </p:cNvPr>
          <p:cNvSpPr>
            <a:spLocks noChangeArrowheads="1"/>
          </p:cNvSpPr>
          <p:nvPr/>
        </p:nvSpPr>
        <p:spPr bwMode="auto">
          <a:xfrm>
            <a:off x="1839913" y="39243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36A*</a:t>
            </a:r>
          </a:p>
        </p:txBody>
      </p:sp>
      <p:sp>
        <p:nvSpPr>
          <p:cNvPr id="58373" name="Rectangle 5">
            <a:extLst>
              <a:ext uri="{FF2B5EF4-FFF2-40B4-BE49-F238E27FC236}">
                <a16:creationId xmlns:a16="http://schemas.microsoft.com/office/drawing/2014/main" id="{8EECAA26-DC94-D924-5ED6-BC6E2C7EEC31}"/>
              </a:ext>
            </a:extLst>
          </p:cNvPr>
          <p:cNvSpPr>
            <a:spLocks noChangeArrowheads="1"/>
          </p:cNvSpPr>
          <p:nvPr/>
        </p:nvSpPr>
        <p:spPr bwMode="auto">
          <a:xfrm>
            <a:off x="5259388" y="3924300"/>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6A</a:t>
            </a:r>
          </a:p>
        </p:txBody>
      </p:sp>
      <p:sp>
        <p:nvSpPr>
          <p:cNvPr id="58374" name="Rectangle 7">
            <a:extLst>
              <a:ext uri="{FF2B5EF4-FFF2-40B4-BE49-F238E27FC236}">
                <a16:creationId xmlns:a16="http://schemas.microsoft.com/office/drawing/2014/main" id="{A0845A19-C18C-C33A-FE18-587FE14927FA}"/>
              </a:ext>
            </a:extLst>
          </p:cNvPr>
          <p:cNvSpPr>
            <a:spLocks noChangeArrowheads="1"/>
          </p:cNvSpPr>
          <p:nvPr/>
        </p:nvSpPr>
        <p:spPr bwMode="auto">
          <a:xfrm>
            <a:off x="5430838" y="5486400"/>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58375" name="Rectangle 171">
            <a:extLst>
              <a:ext uri="{FF2B5EF4-FFF2-40B4-BE49-F238E27FC236}">
                <a16:creationId xmlns:a16="http://schemas.microsoft.com/office/drawing/2014/main" id="{1A546088-D190-8017-78AF-91FB782E37AE}"/>
              </a:ext>
            </a:extLst>
          </p:cNvPr>
          <p:cNvSpPr>
            <a:spLocks noGrp="1" noChangeArrowheads="1"/>
          </p:cNvSpPr>
          <p:nvPr>
            <p:ph type="title"/>
          </p:nvPr>
        </p:nvSpPr>
        <p:spPr>
          <a:xfrm>
            <a:off x="952500" y="-533398"/>
            <a:ext cx="7277100" cy="2082798"/>
          </a:xfrm>
        </p:spPr>
        <p:txBody>
          <a:bodyPr/>
          <a:lstStyle/>
          <a:p>
            <a:r>
              <a:rPr lang="en-US" altLang="en-US" dirty="0"/>
              <a:t>Transformer Rated -</a:t>
            </a:r>
            <a:r>
              <a:rPr lang="en-US" altLang="en-US" sz="2800" dirty="0"/>
              <a:t> </a:t>
            </a:r>
            <a:r>
              <a:rPr lang="en-US" altLang="en-US" sz="2800" b="0" dirty="0"/>
              <a:t>A Base 2½ element</a:t>
            </a:r>
          </a:p>
        </p:txBody>
      </p:sp>
      <p:sp>
        <p:nvSpPr>
          <p:cNvPr id="58376" name="Rectangle 172">
            <a:extLst>
              <a:ext uri="{FF2B5EF4-FFF2-40B4-BE49-F238E27FC236}">
                <a16:creationId xmlns:a16="http://schemas.microsoft.com/office/drawing/2014/main" id="{FB2F06A4-69B4-C7A9-1DC8-F29026C23742}"/>
              </a:ext>
            </a:extLst>
          </p:cNvPr>
          <p:cNvSpPr>
            <a:spLocks noChangeArrowheads="1"/>
          </p:cNvSpPr>
          <p:nvPr/>
        </p:nvSpPr>
        <p:spPr bwMode="auto">
          <a:xfrm>
            <a:off x="1728788" y="4533900"/>
            <a:ext cx="16573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2½ Element, </a:t>
            </a:r>
          </a:p>
          <a:p>
            <a:pPr algn="ctr">
              <a:spcBef>
                <a:spcPct val="50000"/>
              </a:spcBef>
            </a:pPr>
            <a:r>
              <a:rPr lang="en-US" altLang="en-US" sz="1600" b="1"/>
              <a:t>4 wire, wye</a:t>
            </a:r>
          </a:p>
        </p:txBody>
      </p:sp>
      <p:sp>
        <p:nvSpPr>
          <p:cNvPr id="58377" name="Rectangle 173">
            <a:extLst>
              <a:ext uri="{FF2B5EF4-FFF2-40B4-BE49-F238E27FC236}">
                <a16:creationId xmlns:a16="http://schemas.microsoft.com/office/drawing/2014/main" id="{1C998547-FB6A-7FFD-8AD0-C32E442BF4A5}"/>
              </a:ext>
            </a:extLst>
          </p:cNvPr>
          <p:cNvSpPr>
            <a:spLocks noChangeArrowheads="1"/>
          </p:cNvSpPr>
          <p:nvPr/>
        </p:nvSpPr>
        <p:spPr bwMode="auto">
          <a:xfrm>
            <a:off x="5164138" y="4533900"/>
            <a:ext cx="16573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600" b="1"/>
              <a:t>2½ Element, </a:t>
            </a:r>
          </a:p>
          <a:p>
            <a:pPr algn="ctr">
              <a:spcBef>
                <a:spcPct val="50000"/>
              </a:spcBef>
            </a:pPr>
            <a:r>
              <a:rPr lang="en-US" altLang="en-US" sz="1600" b="1"/>
              <a:t>4 wire, wye</a:t>
            </a:r>
          </a:p>
        </p:txBody>
      </p:sp>
      <p:grpSp>
        <p:nvGrpSpPr>
          <p:cNvPr id="58378" name="Group 186">
            <a:extLst>
              <a:ext uri="{FF2B5EF4-FFF2-40B4-BE49-F238E27FC236}">
                <a16:creationId xmlns:a16="http://schemas.microsoft.com/office/drawing/2014/main" id="{80DFB11C-1D6D-1BAD-CC6F-47ADE72E5AD2}"/>
              </a:ext>
            </a:extLst>
          </p:cNvPr>
          <p:cNvGrpSpPr>
            <a:grpSpLocks/>
          </p:cNvGrpSpPr>
          <p:nvPr/>
        </p:nvGrpSpPr>
        <p:grpSpPr bwMode="auto">
          <a:xfrm>
            <a:off x="1447800" y="1382713"/>
            <a:ext cx="2036763" cy="2360612"/>
            <a:chOff x="912" y="871"/>
            <a:chExt cx="1283" cy="1487"/>
          </a:xfrm>
        </p:grpSpPr>
        <p:sp>
          <p:nvSpPr>
            <p:cNvPr id="58469" name="Arc 80">
              <a:extLst>
                <a:ext uri="{FF2B5EF4-FFF2-40B4-BE49-F238E27FC236}">
                  <a16:creationId xmlns:a16="http://schemas.microsoft.com/office/drawing/2014/main" id="{BF525D61-A3C1-229F-6BCC-1664C54A7F32}"/>
                </a:ext>
              </a:extLst>
            </p:cNvPr>
            <p:cNvSpPr>
              <a:spLocks/>
            </p:cNvSpPr>
            <p:nvPr/>
          </p:nvSpPr>
          <p:spPr bwMode="auto">
            <a:xfrm rot="10800000" flipV="1">
              <a:off x="912" y="871"/>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0" name="Arc 81">
              <a:extLst>
                <a:ext uri="{FF2B5EF4-FFF2-40B4-BE49-F238E27FC236}">
                  <a16:creationId xmlns:a16="http://schemas.microsoft.com/office/drawing/2014/main" id="{C922F651-A06B-0B41-8AFA-10A3A1415ADA}"/>
                </a:ext>
              </a:extLst>
            </p:cNvPr>
            <p:cNvSpPr>
              <a:spLocks/>
            </p:cNvSpPr>
            <p:nvPr/>
          </p:nvSpPr>
          <p:spPr bwMode="auto">
            <a:xfrm rot="10800000" flipH="1" flipV="1">
              <a:off x="1545" y="871"/>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1" name="Line 82">
              <a:extLst>
                <a:ext uri="{FF2B5EF4-FFF2-40B4-BE49-F238E27FC236}">
                  <a16:creationId xmlns:a16="http://schemas.microsoft.com/office/drawing/2014/main" id="{25D7782B-D59C-BD72-6AC7-9CC699FD3444}"/>
                </a:ext>
              </a:extLst>
            </p:cNvPr>
            <p:cNvSpPr>
              <a:spLocks noChangeShapeType="1"/>
            </p:cNvSpPr>
            <p:nvPr/>
          </p:nvSpPr>
          <p:spPr bwMode="auto">
            <a:xfrm>
              <a:off x="912" y="1522"/>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2" name="Line 83">
              <a:extLst>
                <a:ext uri="{FF2B5EF4-FFF2-40B4-BE49-F238E27FC236}">
                  <a16:creationId xmlns:a16="http://schemas.microsoft.com/office/drawing/2014/main" id="{FBA0EA36-7DEF-9626-C7D8-9F893B7B17E1}"/>
                </a:ext>
              </a:extLst>
            </p:cNvPr>
            <p:cNvSpPr>
              <a:spLocks noChangeShapeType="1"/>
            </p:cNvSpPr>
            <p:nvPr/>
          </p:nvSpPr>
          <p:spPr bwMode="auto">
            <a:xfrm>
              <a:off x="2193" y="1522"/>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3" name="Line 84">
              <a:extLst>
                <a:ext uri="{FF2B5EF4-FFF2-40B4-BE49-F238E27FC236}">
                  <a16:creationId xmlns:a16="http://schemas.microsoft.com/office/drawing/2014/main" id="{446DB297-0A8D-8ED5-8D26-3B78730C8242}"/>
                </a:ext>
              </a:extLst>
            </p:cNvPr>
            <p:cNvSpPr>
              <a:spLocks noChangeShapeType="1"/>
            </p:cNvSpPr>
            <p:nvPr/>
          </p:nvSpPr>
          <p:spPr bwMode="auto">
            <a:xfrm>
              <a:off x="912" y="2358"/>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4" name="Oval 85">
              <a:extLst>
                <a:ext uri="{FF2B5EF4-FFF2-40B4-BE49-F238E27FC236}">
                  <a16:creationId xmlns:a16="http://schemas.microsoft.com/office/drawing/2014/main" id="{D97AB207-E306-1099-A5E8-58014A43A0AA}"/>
                </a:ext>
              </a:extLst>
            </p:cNvPr>
            <p:cNvSpPr>
              <a:spLocks noChangeArrowheads="1"/>
            </p:cNvSpPr>
            <p:nvPr/>
          </p:nvSpPr>
          <p:spPr bwMode="auto">
            <a:xfrm>
              <a:off x="978"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75" name="Oval 86">
              <a:extLst>
                <a:ext uri="{FF2B5EF4-FFF2-40B4-BE49-F238E27FC236}">
                  <a16:creationId xmlns:a16="http://schemas.microsoft.com/office/drawing/2014/main" id="{05497387-4948-4027-776B-9B02477B9E18}"/>
                </a:ext>
              </a:extLst>
            </p:cNvPr>
            <p:cNvSpPr>
              <a:spLocks noChangeArrowheads="1"/>
            </p:cNvSpPr>
            <p:nvPr/>
          </p:nvSpPr>
          <p:spPr bwMode="auto">
            <a:xfrm>
              <a:off x="1130"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76" name="Oval 87">
              <a:extLst>
                <a:ext uri="{FF2B5EF4-FFF2-40B4-BE49-F238E27FC236}">
                  <a16:creationId xmlns:a16="http://schemas.microsoft.com/office/drawing/2014/main" id="{CB2C2D62-5679-A413-6229-107BDBC46985}"/>
                </a:ext>
              </a:extLst>
            </p:cNvPr>
            <p:cNvSpPr>
              <a:spLocks noChangeArrowheads="1"/>
            </p:cNvSpPr>
            <p:nvPr/>
          </p:nvSpPr>
          <p:spPr bwMode="auto">
            <a:xfrm>
              <a:off x="1282"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77" name="Oval 88">
              <a:extLst>
                <a:ext uri="{FF2B5EF4-FFF2-40B4-BE49-F238E27FC236}">
                  <a16:creationId xmlns:a16="http://schemas.microsoft.com/office/drawing/2014/main" id="{1BA1AC8A-6C40-8A2A-2B5F-3F30ED595BA0}"/>
                </a:ext>
              </a:extLst>
            </p:cNvPr>
            <p:cNvSpPr>
              <a:spLocks noChangeArrowheads="1"/>
            </p:cNvSpPr>
            <p:nvPr/>
          </p:nvSpPr>
          <p:spPr bwMode="auto">
            <a:xfrm>
              <a:off x="1434"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78" name="Oval 89">
              <a:extLst>
                <a:ext uri="{FF2B5EF4-FFF2-40B4-BE49-F238E27FC236}">
                  <a16:creationId xmlns:a16="http://schemas.microsoft.com/office/drawing/2014/main" id="{FE2DDFD2-661F-59CE-9343-B33B249FA396}"/>
                </a:ext>
              </a:extLst>
            </p:cNvPr>
            <p:cNvSpPr>
              <a:spLocks noChangeArrowheads="1"/>
            </p:cNvSpPr>
            <p:nvPr/>
          </p:nvSpPr>
          <p:spPr bwMode="auto">
            <a:xfrm>
              <a:off x="1586"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79" name="Oval 90">
              <a:extLst>
                <a:ext uri="{FF2B5EF4-FFF2-40B4-BE49-F238E27FC236}">
                  <a16:creationId xmlns:a16="http://schemas.microsoft.com/office/drawing/2014/main" id="{CAB4736B-96C7-1A13-C994-81A08603DF97}"/>
                </a:ext>
              </a:extLst>
            </p:cNvPr>
            <p:cNvSpPr>
              <a:spLocks noChangeArrowheads="1"/>
            </p:cNvSpPr>
            <p:nvPr/>
          </p:nvSpPr>
          <p:spPr bwMode="auto">
            <a:xfrm>
              <a:off x="1738"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0" name="Oval 91">
              <a:extLst>
                <a:ext uri="{FF2B5EF4-FFF2-40B4-BE49-F238E27FC236}">
                  <a16:creationId xmlns:a16="http://schemas.microsoft.com/office/drawing/2014/main" id="{B190A9D7-EE0C-5406-618A-DD8751A19413}"/>
                </a:ext>
              </a:extLst>
            </p:cNvPr>
            <p:cNvSpPr>
              <a:spLocks noChangeArrowheads="1"/>
            </p:cNvSpPr>
            <p:nvPr/>
          </p:nvSpPr>
          <p:spPr bwMode="auto">
            <a:xfrm>
              <a:off x="1890"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1" name="Oval 92">
              <a:extLst>
                <a:ext uri="{FF2B5EF4-FFF2-40B4-BE49-F238E27FC236}">
                  <a16:creationId xmlns:a16="http://schemas.microsoft.com/office/drawing/2014/main" id="{1CAC995A-3A6D-201D-A698-791542C06BD2}"/>
                </a:ext>
              </a:extLst>
            </p:cNvPr>
            <p:cNvSpPr>
              <a:spLocks noChangeArrowheads="1"/>
            </p:cNvSpPr>
            <p:nvPr/>
          </p:nvSpPr>
          <p:spPr bwMode="auto">
            <a:xfrm>
              <a:off x="2043"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2" name="Oval 93">
              <a:extLst>
                <a:ext uri="{FF2B5EF4-FFF2-40B4-BE49-F238E27FC236}">
                  <a16:creationId xmlns:a16="http://schemas.microsoft.com/office/drawing/2014/main" id="{8D139E2E-1AA7-85B9-4510-8AFFD9E8FC0C}"/>
                </a:ext>
              </a:extLst>
            </p:cNvPr>
            <p:cNvSpPr>
              <a:spLocks noChangeArrowheads="1"/>
            </p:cNvSpPr>
            <p:nvPr/>
          </p:nvSpPr>
          <p:spPr bwMode="auto">
            <a:xfrm>
              <a:off x="1071" y="216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3" name="Oval 94">
              <a:extLst>
                <a:ext uri="{FF2B5EF4-FFF2-40B4-BE49-F238E27FC236}">
                  <a16:creationId xmlns:a16="http://schemas.microsoft.com/office/drawing/2014/main" id="{3BA63DCB-2FE3-79BB-8F38-4A9B5BC59C37}"/>
                </a:ext>
              </a:extLst>
            </p:cNvPr>
            <p:cNvSpPr>
              <a:spLocks noChangeArrowheads="1"/>
            </p:cNvSpPr>
            <p:nvPr/>
          </p:nvSpPr>
          <p:spPr bwMode="auto">
            <a:xfrm>
              <a:off x="1223" y="216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4" name="Oval 95">
              <a:extLst>
                <a:ext uri="{FF2B5EF4-FFF2-40B4-BE49-F238E27FC236}">
                  <a16:creationId xmlns:a16="http://schemas.microsoft.com/office/drawing/2014/main" id="{2AA9BEB0-A41D-80B6-E423-8C7AEA4E5A33}"/>
                </a:ext>
              </a:extLst>
            </p:cNvPr>
            <p:cNvSpPr>
              <a:spLocks noChangeArrowheads="1"/>
            </p:cNvSpPr>
            <p:nvPr/>
          </p:nvSpPr>
          <p:spPr bwMode="auto">
            <a:xfrm>
              <a:off x="1375" y="216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5" name="Oval 96">
              <a:extLst>
                <a:ext uri="{FF2B5EF4-FFF2-40B4-BE49-F238E27FC236}">
                  <a16:creationId xmlns:a16="http://schemas.microsoft.com/office/drawing/2014/main" id="{6B7E530D-354B-80C6-FFAF-812EDEE2365B}"/>
                </a:ext>
              </a:extLst>
            </p:cNvPr>
            <p:cNvSpPr>
              <a:spLocks noChangeArrowheads="1"/>
            </p:cNvSpPr>
            <p:nvPr/>
          </p:nvSpPr>
          <p:spPr bwMode="auto">
            <a:xfrm>
              <a:off x="1679" y="216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6" name="Oval 97">
              <a:extLst>
                <a:ext uri="{FF2B5EF4-FFF2-40B4-BE49-F238E27FC236}">
                  <a16:creationId xmlns:a16="http://schemas.microsoft.com/office/drawing/2014/main" id="{DFCFDC19-2BB2-D84F-4A9A-B744F3B2968E}"/>
                </a:ext>
              </a:extLst>
            </p:cNvPr>
            <p:cNvSpPr>
              <a:spLocks noChangeArrowheads="1"/>
            </p:cNvSpPr>
            <p:nvPr/>
          </p:nvSpPr>
          <p:spPr bwMode="auto">
            <a:xfrm>
              <a:off x="1831" y="2162"/>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7" name="Oval 98">
              <a:extLst>
                <a:ext uri="{FF2B5EF4-FFF2-40B4-BE49-F238E27FC236}">
                  <a16:creationId xmlns:a16="http://schemas.microsoft.com/office/drawing/2014/main" id="{684249F7-F118-B4E6-2F39-FB97859EE04F}"/>
                </a:ext>
              </a:extLst>
            </p:cNvPr>
            <p:cNvSpPr>
              <a:spLocks noChangeArrowheads="1"/>
            </p:cNvSpPr>
            <p:nvPr/>
          </p:nvSpPr>
          <p:spPr bwMode="auto">
            <a:xfrm>
              <a:off x="1983" y="216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88" name="Line 99">
              <a:extLst>
                <a:ext uri="{FF2B5EF4-FFF2-40B4-BE49-F238E27FC236}">
                  <a16:creationId xmlns:a16="http://schemas.microsoft.com/office/drawing/2014/main" id="{6D2AB33F-9B59-45E2-615F-71D914940C38}"/>
                </a:ext>
              </a:extLst>
            </p:cNvPr>
            <p:cNvSpPr>
              <a:spLocks noChangeShapeType="1"/>
            </p:cNvSpPr>
            <p:nvPr/>
          </p:nvSpPr>
          <p:spPr bwMode="auto">
            <a:xfrm flipH="1" flipV="1">
              <a:off x="1026" y="1200"/>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9" name="Line 100">
              <a:extLst>
                <a:ext uri="{FF2B5EF4-FFF2-40B4-BE49-F238E27FC236}">
                  <a16:creationId xmlns:a16="http://schemas.microsoft.com/office/drawing/2014/main" id="{F7C46953-F6CC-8618-4D2B-E24CB8804A0F}"/>
                </a:ext>
              </a:extLst>
            </p:cNvPr>
            <p:cNvSpPr>
              <a:spLocks noChangeShapeType="1"/>
            </p:cNvSpPr>
            <p:nvPr/>
          </p:nvSpPr>
          <p:spPr bwMode="auto">
            <a:xfrm>
              <a:off x="1023" y="1200"/>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0" name="Line 101">
              <a:extLst>
                <a:ext uri="{FF2B5EF4-FFF2-40B4-BE49-F238E27FC236}">
                  <a16:creationId xmlns:a16="http://schemas.microsoft.com/office/drawing/2014/main" id="{486C38BF-C396-61BE-704C-0329DC33165A}"/>
                </a:ext>
              </a:extLst>
            </p:cNvPr>
            <p:cNvSpPr>
              <a:spLocks noChangeShapeType="1"/>
            </p:cNvSpPr>
            <p:nvPr/>
          </p:nvSpPr>
          <p:spPr bwMode="auto">
            <a:xfrm>
              <a:off x="1784" y="1201"/>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1" name="Line 102">
              <a:extLst>
                <a:ext uri="{FF2B5EF4-FFF2-40B4-BE49-F238E27FC236}">
                  <a16:creationId xmlns:a16="http://schemas.microsoft.com/office/drawing/2014/main" id="{F325725F-6A3E-D2BC-67C6-6116D2CBE86D}"/>
                </a:ext>
              </a:extLst>
            </p:cNvPr>
            <p:cNvSpPr>
              <a:spLocks noChangeShapeType="1"/>
            </p:cNvSpPr>
            <p:nvPr/>
          </p:nvSpPr>
          <p:spPr bwMode="auto">
            <a:xfrm flipV="1">
              <a:off x="2089" y="1202"/>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492" name="Group 103">
              <a:extLst>
                <a:ext uri="{FF2B5EF4-FFF2-40B4-BE49-F238E27FC236}">
                  <a16:creationId xmlns:a16="http://schemas.microsoft.com/office/drawing/2014/main" id="{E95EC8A5-7CC5-237D-8F31-BAD4BFA43102}"/>
                </a:ext>
              </a:extLst>
            </p:cNvPr>
            <p:cNvGrpSpPr>
              <a:grpSpLocks/>
            </p:cNvGrpSpPr>
            <p:nvPr/>
          </p:nvGrpSpPr>
          <p:grpSpPr bwMode="auto">
            <a:xfrm>
              <a:off x="1326" y="1617"/>
              <a:ext cx="527" cy="167"/>
              <a:chOff x="1914" y="1781"/>
              <a:chExt cx="527" cy="167"/>
            </a:xfrm>
          </p:grpSpPr>
          <p:grpSp>
            <p:nvGrpSpPr>
              <p:cNvPr id="58546" name="Group 104">
                <a:extLst>
                  <a:ext uri="{FF2B5EF4-FFF2-40B4-BE49-F238E27FC236}">
                    <a16:creationId xmlns:a16="http://schemas.microsoft.com/office/drawing/2014/main" id="{2D84AE0B-FCC5-36EC-1EBA-6CC6EFA74DC2}"/>
                  </a:ext>
                </a:extLst>
              </p:cNvPr>
              <p:cNvGrpSpPr>
                <a:grpSpLocks/>
              </p:cNvGrpSpPr>
              <p:nvPr/>
            </p:nvGrpSpPr>
            <p:grpSpPr bwMode="auto">
              <a:xfrm>
                <a:off x="2039" y="1781"/>
                <a:ext cx="218" cy="105"/>
                <a:chOff x="2061" y="1800"/>
                <a:chExt cx="146" cy="70"/>
              </a:xfrm>
            </p:grpSpPr>
            <p:sp>
              <p:nvSpPr>
                <p:cNvPr id="58555" name="Line 105">
                  <a:extLst>
                    <a:ext uri="{FF2B5EF4-FFF2-40B4-BE49-F238E27FC236}">
                      <a16:creationId xmlns:a16="http://schemas.microsoft.com/office/drawing/2014/main" id="{341385E0-8BA9-A679-AD2D-E39900A06A36}"/>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56" name="Line 106">
                  <a:extLst>
                    <a:ext uri="{FF2B5EF4-FFF2-40B4-BE49-F238E27FC236}">
                      <a16:creationId xmlns:a16="http://schemas.microsoft.com/office/drawing/2014/main" id="{FD8C0BB9-11C9-DA52-4BFE-1A8F9A5040A7}"/>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57" name="Line 107">
                  <a:extLst>
                    <a:ext uri="{FF2B5EF4-FFF2-40B4-BE49-F238E27FC236}">
                      <a16:creationId xmlns:a16="http://schemas.microsoft.com/office/drawing/2014/main" id="{5270E549-C1C4-F222-85D6-B022BD3191FD}"/>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47" name="Line 108">
                <a:extLst>
                  <a:ext uri="{FF2B5EF4-FFF2-40B4-BE49-F238E27FC236}">
                    <a16:creationId xmlns:a16="http://schemas.microsoft.com/office/drawing/2014/main" id="{E04E41AF-BDC6-5F44-8465-ADEC909274B4}"/>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548" name="Group 109">
                <a:extLst>
                  <a:ext uri="{FF2B5EF4-FFF2-40B4-BE49-F238E27FC236}">
                    <a16:creationId xmlns:a16="http://schemas.microsoft.com/office/drawing/2014/main" id="{4A4E5F50-CE0B-ED8B-606F-7210C7343D65}"/>
                  </a:ext>
                </a:extLst>
              </p:cNvPr>
              <p:cNvGrpSpPr>
                <a:grpSpLocks/>
              </p:cNvGrpSpPr>
              <p:nvPr/>
            </p:nvGrpSpPr>
            <p:grpSpPr bwMode="auto">
              <a:xfrm>
                <a:off x="2041" y="1839"/>
                <a:ext cx="214" cy="109"/>
                <a:chOff x="2055" y="1859"/>
                <a:chExt cx="143" cy="73"/>
              </a:xfrm>
            </p:grpSpPr>
            <p:sp>
              <p:nvSpPr>
                <p:cNvPr id="58552" name="Line 110">
                  <a:extLst>
                    <a:ext uri="{FF2B5EF4-FFF2-40B4-BE49-F238E27FC236}">
                      <a16:creationId xmlns:a16="http://schemas.microsoft.com/office/drawing/2014/main" id="{83474014-66F3-0399-DF54-4ECA4ABBA848}"/>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53" name="Line 111">
                  <a:extLst>
                    <a:ext uri="{FF2B5EF4-FFF2-40B4-BE49-F238E27FC236}">
                      <a16:creationId xmlns:a16="http://schemas.microsoft.com/office/drawing/2014/main" id="{D9030333-7711-7420-25B7-FBC744560BCB}"/>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54" name="Line 112">
                  <a:extLst>
                    <a:ext uri="{FF2B5EF4-FFF2-40B4-BE49-F238E27FC236}">
                      <a16:creationId xmlns:a16="http://schemas.microsoft.com/office/drawing/2014/main" id="{D46E38EA-C022-F9A9-3ECA-FA7A1E7F49BA}"/>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49" name="Line 113">
                <a:extLst>
                  <a:ext uri="{FF2B5EF4-FFF2-40B4-BE49-F238E27FC236}">
                    <a16:creationId xmlns:a16="http://schemas.microsoft.com/office/drawing/2014/main" id="{98B0171D-C4A2-7BE0-42E8-EC4BB4720F2C}"/>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50" name="Line 114">
                <a:extLst>
                  <a:ext uri="{FF2B5EF4-FFF2-40B4-BE49-F238E27FC236}">
                    <a16:creationId xmlns:a16="http://schemas.microsoft.com/office/drawing/2014/main" id="{F7671776-44B8-35F6-CF2E-5EA1150C7569}"/>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51" name="Line 115">
                <a:extLst>
                  <a:ext uri="{FF2B5EF4-FFF2-40B4-BE49-F238E27FC236}">
                    <a16:creationId xmlns:a16="http://schemas.microsoft.com/office/drawing/2014/main" id="{8F0CC5D1-0D65-C130-C319-7A4882A5040D}"/>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93" name="Group 116">
              <a:extLst>
                <a:ext uri="{FF2B5EF4-FFF2-40B4-BE49-F238E27FC236}">
                  <a16:creationId xmlns:a16="http://schemas.microsoft.com/office/drawing/2014/main" id="{C0BBCB4B-AF47-5DBA-D5DF-77CFF1568756}"/>
                </a:ext>
              </a:extLst>
            </p:cNvPr>
            <p:cNvGrpSpPr>
              <a:grpSpLocks/>
            </p:cNvGrpSpPr>
            <p:nvPr/>
          </p:nvGrpSpPr>
          <p:grpSpPr bwMode="auto">
            <a:xfrm>
              <a:off x="1259" y="1151"/>
              <a:ext cx="594" cy="167"/>
              <a:chOff x="1847" y="1315"/>
              <a:chExt cx="594" cy="167"/>
            </a:xfrm>
          </p:grpSpPr>
          <p:grpSp>
            <p:nvGrpSpPr>
              <p:cNvPr id="58534" name="Group 117">
                <a:extLst>
                  <a:ext uri="{FF2B5EF4-FFF2-40B4-BE49-F238E27FC236}">
                    <a16:creationId xmlns:a16="http://schemas.microsoft.com/office/drawing/2014/main" id="{EC216671-4569-E7F6-3450-B5373A780746}"/>
                  </a:ext>
                </a:extLst>
              </p:cNvPr>
              <p:cNvGrpSpPr>
                <a:grpSpLocks/>
              </p:cNvGrpSpPr>
              <p:nvPr/>
            </p:nvGrpSpPr>
            <p:grpSpPr bwMode="auto">
              <a:xfrm>
                <a:off x="2039" y="1315"/>
                <a:ext cx="218" cy="105"/>
                <a:chOff x="2061" y="1800"/>
                <a:chExt cx="146" cy="70"/>
              </a:xfrm>
            </p:grpSpPr>
            <p:sp>
              <p:nvSpPr>
                <p:cNvPr id="58543" name="Line 118">
                  <a:extLst>
                    <a:ext uri="{FF2B5EF4-FFF2-40B4-BE49-F238E27FC236}">
                      <a16:creationId xmlns:a16="http://schemas.microsoft.com/office/drawing/2014/main" id="{9F008A8F-EB2C-0C74-4EED-E39DFAF8FC4F}"/>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44" name="Line 119">
                  <a:extLst>
                    <a:ext uri="{FF2B5EF4-FFF2-40B4-BE49-F238E27FC236}">
                      <a16:creationId xmlns:a16="http://schemas.microsoft.com/office/drawing/2014/main" id="{5EA45D0E-57A9-4495-60A0-F2426CA624A4}"/>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45" name="Line 120">
                  <a:extLst>
                    <a:ext uri="{FF2B5EF4-FFF2-40B4-BE49-F238E27FC236}">
                      <a16:creationId xmlns:a16="http://schemas.microsoft.com/office/drawing/2014/main" id="{CF49BE06-B0DB-90C1-7E0E-63ED05334552}"/>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35" name="Line 121">
                <a:extLst>
                  <a:ext uri="{FF2B5EF4-FFF2-40B4-BE49-F238E27FC236}">
                    <a16:creationId xmlns:a16="http://schemas.microsoft.com/office/drawing/2014/main" id="{8E90CCF6-9D2B-CF3E-5167-9043ACBC7F2D}"/>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536" name="Group 122">
                <a:extLst>
                  <a:ext uri="{FF2B5EF4-FFF2-40B4-BE49-F238E27FC236}">
                    <a16:creationId xmlns:a16="http://schemas.microsoft.com/office/drawing/2014/main" id="{97DBB2BB-66A1-A700-3C60-AAFC5F4CFD7F}"/>
                  </a:ext>
                </a:extLst>
              </p:cNvPr>
              <p:cNvGrpSpPr>
                <a:grpSpLocks/>
              </p:cNvGrpSpPr>
              <p:nvPr/>
            </p:nvGrpSpPr>
            <p:grpSpPr bwMode="auto">
              <a:xfrm>
                <a:off x="2041" y="1373"/>
                <a:ext cx="214" cy="109"/>
                <a:chOff x="2055" y="1859"/>
                <a:chExt cx="143" cy="73"/>
              </a:xfrm>
            </p:grpSpPr>
            <p:sp>
              <p:nvSpPr>
                <p:cNvPr id="58540" name="Line 123">
                  <a:extLst>
                    <a:ext uri="{FF2B5EF4-FFF2-40B4-BE49-F238E27FC236}">
                      <a16:creationId xmlns:a16="http://schemas.microsoft.com/office/drawing/2014/main" id="{17A93782-5930-49D5-C39E-16889D54660E}"/>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41" name="Line 124">
                  <a:extLst>
                    <a:ext uri="{FF2B5EF4-FFF2-40B4-BE49-F238E27FC236}">
                      <a16:creationId xmlns:a16="http://schemas.microsoft.com/office/drawing/2014/main" id="{E29DD98B-E35F-DE07-2458-94065EED14F1}"/>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42" name="Line 125">
                  <a:extLst>
                    <a:ext uri="{FF2B5EF4-FFF2-40B4-BE49-F238E27FC236}">
                      <a16:creationId xmlns:a16="http://schemas.microsoft.com/office/drawing/2014/main" id="{3C3C4432-D00B-0271-26EE-0D1B82A779B9}"/>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37" name="Line 126">
                <a:extLst>
                  <a:ext uri="{FF2B5EF4-FFF2-40B4-BE49-F238E27FC236}">
                    <a16:creationId xmlns:a16="http://schemas.microsoft.com/office/drawing/2014/main" id="{FC19E312-F2EB-9A3A-9E20-B3DD262C8A74}"/>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38" name="Line 127">
                <a:extLst>
                  <a:ext uri="{FF2B5EF4-FFF2-40B4-BE49-F238E27FC236}">
                    <a16:creationId xmlns:a16="http://schemas.microsoft.com/office/drawing/2014/main" id="{28C67E15-8A19-BFA0-4C75-A744B9A03F35}"/>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39" name="Line 128">
                <a:extLst>
                  <a:ext uri="{FF2B5EF4-FFF2-40B4-BE49-F238E27FC236}">
                    <a16:creationId xmlns:a16="http://schemas.microsoft.com/office/drawing/2014/main" id="{FECC469D-EC5D-E407-4AA3-AE7FFA932D4B}"/>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94" name="Group 175">
              <a:extLst>
                <a:ext uri="{FF2B5EF4-FFF2-40B4-BE49-F238E27FC236}">
                  <a16:creationId xmlns:a16="http://schemas.microsoft.com/office/drawing/2014/main" id="{90EC621F-0F3D-01CD-9F6B-BE36B1BA48C8}"/>
                </a:ext>
              </a:extLst>
            </p:cNvPr>
            <p:cNvGrpSpPr>
              <a:grpSpLocks/>
            </p:cNvGrpSpPr>
            <p:nvPr/>
          </p:nvGrpSpPr>
          <p:grpSpPr bwMode="auto">
            <a:xfrm>
              <a:off x="1320" y="1278"/>
              <a:ext cx="467" cy="105"/>
              <a:chOff x="1326" y="1384"/>
              <a:chExt cx="467" cy="105"/>
            </a:xfrm>
          </p:grpSpPr>
          <p:grpSp>
            <p:nvGrpSpPr>
              <p:cNvPr id="58528" name="Group 130">
                <a:extLst>
                  <a:ext uri="{FF2B5EF4-FFF2-40B4-BE49-F238E27FC236}">
                    <a16:creationId xmlns:a16="http://schemas.microsoft.com/office/drawing/2014/main" id="{2EC08D24-3DFB-8599-5220-FCD1FB029FAF}"/>
                  </a:ext>
                </a:extLst>
              </p:cNvPr>
              <p:cNvGrpSpPr>
                <a:grpSpLocks/>
              </p:cNvGrpSpPr>
              <p:nvPr/>
            </p:nvGrpSpPr>
            <p:grpSpPr bwMode="auto">
              <a:xfrm>
                <a:off x="1451" y="1384"/>
                <a:ext cx="218" cy="105"/>
                <a:chOff x="2061" y="1800"/>
                <a:chExt cx="146" cy="70"/>
              </a:xfrm>
            </p:grpSpPr>
            <p:sp>
              <p:nvSpPr>
                <p:cNvPr id="58531" name="Line 131">
                  <a:extLst>
                    <a:ext uri="{FF2B5EF4-FFF2-40B4-BE49-F238E27FC236}">
                      <a16:creationId xmlns:a16="http://schemas.microsoft.com/office/drawing/2014/main" id="{D51EE365-C4FF-366E-72EB-E8674E2CFA61}"/>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32" name="Line 132">
                  <a:extLst>
                    <a:ext uri="{FF2B5EF4-FFF2-40B4-BE49-F238E27FC236}">
                      <a16:creationId xmlns:a16="http://schemas.microsoft.com/office/drawing/2014/main" id="{E53C5546-3C3F-B6C9-09DF-A98C0D31508A}"/>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33" name="Line 133">
                  <a:extLst>
                    <a:ext uri="{FF2B5EF4-FFF2-40B4-BE49-F238E27FC236}">
                      <a16:creationId xmlns:a16="http://schemas.microsoft.com/office/drawing/2014/main" id="{DE18E8B6-C430-7EA6-AE7D-1F65557469C7}"/>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29" name="Line 134">
                <a:extLst>
                  <a:ext uri="{FF2B5EF4-FFF2-40B4-BE49-F238E27FC236}">
                    <a16:creationId xmlns:a16="http://schemas.microsoft.com/office/drawing/2014/main" id="{8AF782DD-0946-DAAD-0986-F5B503A50523}"/>
                  </a:ext>
                </a:extLst>
              </p:cNvPr>
              <p:cNvSpPr>
                <a:spLocks noChangeShapeType="1"/>
              </p:cNvSpPr>
              <p:nvPr/>
            </p:nvSpPr>
            <p:spPr bwMode="auto">
              <a:xfrm rot="5400000">
                <a:off x="1728" y="136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30" name="Line 140">
                <a:extLst>
                  <a:ext uri="{FF2B5EF4-FFF2-40B4-BE49-F238E27FC236}">
                    <a16:creationId xmlns:a16="http://schemas.microsoft.com/office/drawing/2014/main" id="{9BF0F91D-6DD0-513E-EEAB-8BFA6366804C}"/>
                  </a:ext>
                </a:extLst>
              </p:cNvPr>
              <p:cNvSpPr>
                <a:spLocks noChangeShapeType="1"/>
              </p:cNvSpPr>
              <p:nvPr/>
            </p:nvSpPr>
            <p:spPr bwMode="auto">
              <a:xfrm rot="5400000">
                <a:off x="1391" y="1368"/>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95" name="Line 141">
              <a:extLst>
                <a:ext uri="{FF2B5EF4-FFF2-40B4-BE49-F238E27FC236}">
                  <a16:creationId xmlns:a16="http://schemas.microsoft.com/office/drawing/2014/main" id="{125BB70B-8C09-A093-8D4D-90C4B7E85881}"/>
                </a:ext>
              </a:extLst>
            </p:cNvPr>
            <p:cNvSpPr>
              <a:spLocks noChangeShapeType="1"/>
            </p:cNvSpPr>
            <p:nvPr/>
          </p:nvSpPr>
          <p:spPr bwMode="auto">
            <a:xfrm rot="5400000" flipV="1">
              <a:off x="1351" y="1636"/>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6" name="Line 142">
              <a:extLst>
                <a:ext uri="{FF2B5EF4-FFF2-40B4-BE49-F238E27FC236}">
                  <a16:creationId xmlns:a16="http://schemas.microsoft.com/office/drawing/2014/main" id="{37867820-4E2B-B184-759B-930E39ABCE33}"/>
                </a:ext>
              </a:extLst>
            </p:cNvPr>
            <p:cNvSpPr>
              <a:spLocks noChangeShapeType="1"/>
            </p:cNvSpPr>
            <p:nvPr/>
          </p:nvSpPr>
          <p:spPr bwMode="auto">
            <a:xfrm flipV="1">
              <a:off x="1175" y="1321"/>
              <a:ext cx="2" cy="91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7" name="Line 143">
              <a:extLst>
                <a:ext uri="{FF2B5EF4-FFF2-40B4-BE49-F238E27FC236}">
                  <a16:creationId xmlns:a16="http://schemas.microsoft.com/office/drawing/2014/main" id="{4F53BAB6-C75C-562D-E540-461A54FE89B2}"/>
                </a:ext>
              </a:extLst>
            </p:cNvPr>
            <p:cNvSpPr>
              <a:spLocks noChangeShapeType="1"/>
            </p:cNvSpPr>
            <p:nvPr/>
          </p:nvSpPr>
          <p:spPr bwMode="auto">
            <a:xfrm flipV="1">
              <a:off x="1326" y="1667"/>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8" name="Line 144">
              <a:extLst>
                <a:ext uri="{FF2B5EF4-FFF2-40B4-BE49-F238E27FC236}">
                  <a16:creationId xmlns:a16="http://schemas.microsoft.com/office/drawing/2014/main" id="{B216367E-3C80-CE02-ABF9-51D173B91468}"/>
                </a:ext>
              </a:extLst>
            </p:cNvPr>
            <p:cNvSpPr>
              <a:spLocks noChangeShapeType="1"/>
            </p:cNvSpPr>
            <p:nvPr/>
          </p:nvSpPr>
          <p:spPr bwMode="auto">
            <a:xfrm flipV="1">
              <a:off x="1100" y="1270"/>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9" name="Line 145">
              <a:extLst>
                <a:ext uri="{FF2B5EF4-FFF2-40B4-BE49-F238E27FC236}">
                  <a16:creationId xmlns:a16="http://schemas.microsoft.com/office/drawing/2014/main" id="{072143CC-5A46-2206-9EE2-6B4134F28F4E}"/>
                </a:ext>
              </a:extLst>
            </p:cNvPr>
            <p:cNvSpPr>
              <a:spLocks noChangeShapeType="1"/>
            </p:cNvSpPr>
            <p:nvPr/>
          </p:nvSpPr>
          <p:spPr bwMode="auto">
            <a:xfrm flipH="1">
              <a:off x="1098" y="1268"/>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0" name="Line 146">
              <a:extLst>
                <a:ext uri="{FF2B5EF4-FFF2-40B4-BE49-F238E27FC236}">
                  <a16:creationId xmlns:a16="http://schemas.microsoft.com/office/drawing/2014/main" id="{B8A24630-2581-4C57-1D62-6EA87481AE15}"/>
                </a:ext>
              </a:extLst>
            </p:cNvPr>
            <p:cNvSpPr>
              <a:spLocks noChangeShapeType="1"/>
            </p:cNvSpPr>
            <p:nvPr/>
          </p:nvSpPr>
          <p:spPr bwMode="auto">
            <a:xfrm flipV="1">
              <a:off x="1252" y="1727"/>
              <a:ext cx="1" cy="43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1" name="Line 148">
              <a:extLst>
                <a:ext uri="{FF2B5EF4-FFF2-40B4-BE49-F238E27FC236}">
                  <a16:creationId xmlns:a16="http://schemas.microsoft.com/office/drawing/2014/main" id="{6A21DD3D-10F5-DBC7-E7FC-FFF08B1C5B9D}"/>
                </a:ext>
              </a:extLst>
            </p:cNvPr>
            <p:cNvSpPr>
              <a:spLocks noChangeShapeType="1"/>
            </p:cNvSpPr>
            <p:nvPr/>
          </p:nvSpPr>
          <p:spPr bwMode="auto">
            <a:xfrm flipV="1">
              <a:off x="1935" y="1587"/>
              <a:ext cx="0" cy="64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2" name="Line 149">
              <a:extLst>
                <a:ext uri="{FF2B5EF4-FFF2-40B4-BE49-F238E27FC236}">
                  <a16:creationId xmlns:a16="http://schemas.microsoft.com/office/drawing/2014/main" id="{8D12EA54-6A15-9C24-8980-CA4B381926F6}"/>
                </a:ext>
              </a:extLst>
            </p:cNvPr>
            <p:cNvSpPr>
              <a:spLocks noChangeShapeType="1"/>
            </p:cNvSpPr>
            <p:nvPr/>
          </p:nvSpPr>
          <p:spPr bwMode="auto">
            <a:xfrm flipV="1">
              <a:off x="1784" y="1667"/>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3" name="Line 150">
              <a:extLst>
                <a:ext uri="{FF2B5EF4-FFF2-40B4-BE49-F238E27FC236}">
                  <a16:creationId xmlns:a16="http://schemas.microsoft.com/office/drawing/2014/main" id="{E2A74197-49AE-2B0B-C9D4-4322FD60C97B}"/>
                </a:ext>
              </a:extLst>
            </p:cNvPr>
            <p:cNvSpPr>
              <a:spLocks noChangeShapeType="1"/>
            </p:cNvSpPr>
            <p:nvPr/>
          </p:nvSpPr>
          <p:spPr bwMode="auto">
            <a:xfrm flipV="1">
              <a:off x="1856" y="1268"/>
              <a:ext cx="0" cy="88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4" name="Line 151">
              <a:extLst>
                <a:ext uri="{FF2B5EF4-FFF2-40B4-BE49-F238E27FC236}">
                  <a16:creationId xmlns:a16="http://schemas.microsoft.com/office/drawing/2014/main" id="{D991F983-C82A-6852-39BF-13A7E3A48CBE}"/>
                </a:ext>
              </a:extLst>
            </p:cNvPr>
            <p:cNvSpPr>
              <a:spLocks noChangeShapeType="1"/>
            </p:cNvSpPr>
            <p:nvPr/>
          </p:nvSpPr>
          <p:spPr bwMode="auto">
            <a:xfrm>
              <a:off x="1173" y="1328"/>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5" name="Line 152">
              <a:extLst>
                <a:ext uri="{FF2B5EF4-FFF2-40B4-BE49-F238E27FC236}">
                  <a16:creationId xmlns:a16="http://schemas.microsoft.com/office/drawing/2014/main" id="{0AF5DB55-5E40-C002-72D3-8CB2587023F7}"/>
                </a:ext>
              </a:extLst>
            </p:cNvPr>
            <p:cNvSpPr>
              <a:spLocks noChangeShapeType="1"/>
            </p:cNvSpPr>
            <p:nvPr/>
          </p:nvSpPr>
          <p:spPr bwMode="auto">
            <a:xfrm>
              <a:off x="1775" y="159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6" name="Line 156">
              <a:extLst>
                <a:ext uri="{FF2B5EF4-FFF2-40B4-BE49-F238E27FC236}">
                  <a16:creationId xmlns:a16="http://schemas.microsoft.com/office/drawing/2014/main" id="{DC24D360-A341-6A45-20CA-A9330C0765F2}"/>
                </a:ext>
              </a:extLst>
            </p:cNvPr>
            <p:cNvSpPr>
              <a:spLocks noChangeShapeType="1"/>
            </p:cNvSpPr>
            <p:nvPr/>
          </p:nvSpPr>
          <p:spPr bwMode="auto">
            <a:xfrm flipH="1" flipV="1">
              <a:off x="2012" y="2071"/>
              <a:ext cx="0" cy="8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7" name="Line 157">
              <a:extLst>
                <a:ext uri="{FF2B5EF4-FFF2-40B4-BE49-F238E27FC236}">
                  <a16:creationId xmlns:a16="http://schemas.microsoft.com/office/drawing/2014/main" id="{E4869717-C010-22D9-FCE0-EC013D2CD6FE}"/>
                </a:ext>
              </a:extLst>
            </p:cNvPr>
            <p:cNvSpPr>
              <a:spLocks noChangeShapeType="1"/>
            </p:cNvSpPr>
            <p:nvPr/>
          </p:nvSpPr>
          <p:spPr bwMode="auto">
            <a:xfrm>
              <a:off x="1854" y="2074"/>
              <a:ext cx="161"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8" name="Rectangle 159">
              <a:extLst>
                <a:ext uri="{FF2B5EF4-FFF2-40B4-BE49-F238E27FC236}">
                  <a16:creationId xmlns:a16="http://schemas.microsoft.com/office/drawing/2014/main" id="{00C71D56-0488-B8CD-7C19-5C43336322FD}"/>
                </a:ext>
              </a:extLst>
            </p:cNvPr>
            <p:cNvSpPr>
              <a:spLocks noChangeArrowheads="1"/>
            </p:cNvSpPr>
            <p:nvPr/>
          </p:nvSpPr>
          <p:spPr bwMode="auto">
            <a:xfrm>
              <a:off x="1074" y="1961"/>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09" name="Rectangle 160">
              <a:extLst>
                <a:ext uri="{FF2B5EF4-FFF2-40B4-BE49-F238E27FC236}">
                  <a16:creationId xmlns:a16="http://schemas.microsoft.com/office/drawing/2014/main" id="{105F7426-AD4E-AF51-5005-71D178E62877}"/>
                </a:ext>
              </a:extLst>
            </p:cNvPr>
            <p:cNvSpPr>
              <a:spLocks noChangeArrowheads="1"/>
            </p:cNvSpPr>
            <p:nvPr/>
          </p:nvSpPr>
          <p:spPr bwMode="auto">
            <a:xfrm>
              <a:off x="1698" y="1306"/>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10" name="Rectangle 161">
              <a:extLst>
                <a:ext uri="{FF2B5EF4-FFF2-40B4-BE49-F238E27FC236}">
                  <a16:creationId xmlns:a16="http://schemas.microsoft.com/office/drawing/2014/main" id="{53D46698-4478-3783-AEE0-492C66959309}"/>
                </a:ext>
              </a:extLst>
            </p:cNvPr>
            <p:cNvSpPr>
              <a:spLocks noChangeArrowheads="1"/>
            </p:cNvSpPr>
            <p:nvPr/>
          </p:nvSpPr>
          <p:spPr bwMode="auto">
            <a:xfrm>
              <a:off x="1225" y="196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11" name="Rectangle 162">
              <a:extLst>
                <a:ext uri="{FF2B5EF4-FFF2-40B4-BE49-F238E27FC236}">
                  <a16:creationId xmlns:a16="http://schemas.microsoft.com/office/drawing/2014/main" id="{802FC8E8-17A3-620F-7714-ACF2DEE1FAA8}"/>
                </a:ext>
              </a:extLst>
            </p:cNvPr>
            <p:cNvSpPr>
              <a:spLocks noChangeArrowheads="1"/>
            </p:cNvSpPr>
            <p:nvPr/>
          </p:nvSpPr>
          <p:spPr bwMode="auto">
            <a:xfrm>
              <a:off x="1301" y="196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12" name="Rectangle 163">
              <a:extLst>
                <a:ext uri="{FF2B5EF4-FFF2-40B4-BE49-F238E27FC236}">
                  <a16:creationId xmlns:a16="http://schemas.microsoft.com/office/drawing/2014/main" id="{4DB9B62F-9296-B37C-48ED-DB9E9A1A15E3}"/>
                </a:ext>
              </a:extLst>
            </p:cNvPr>
            <p:cNvSpPr>
              <a:spLocks noChangeArrowheads="1"/>
            </p:cNvSpPr>
            <p:nvPr/>
          </p:nvSpPr>
          <p:spPr bwMode="auto">
            <a:xfrm>
              <a:off x="999" y="1961"/>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13" name="Text Box 165">
              <a:extLst>
                <a:ext uri="{FF2B5EF4-FFF2-40B4-BE49-F238E27FC236}">
                  <a16:creationId xmlns:a16="http://schemas.microsoft.com/office/drawing/2014/main" id="{23087617-FBAE-17BA-3810-546909B9BC52}"/>
                </a:ext>
              </a:extLst>
            </p:cNvPr>
            <p:cNvSpPr txBox="1">
              <a:spLocks noChangeArrowheads="1"/>
            </p:cNvSpPr>
            <p:nvPr/>
          </p:nvSpPr>
          <p:spPr bwMode="auto">
            <a:xfrm>
              <a:off x="1315" y="2007"/>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8514" name="Text Box 166">
              <a:extLst>
                <a:ext uri="{FF2B5EF4-FFF2-40B4-BE49-F238E27FC236}">
                  <a16:creationId xmlns:a16="http://schemas.microsoft.com/office/drawing/2014/main" id="{497E7645-7EF4-7BE3-811E-CB93D335ADFF}"/>
                </a:ext>
              </a:extLst>
            </p:cNvPr>
            <p:cNvSpPr txBox="1">
              <a:spLocks noChangeArrowheads="1"/>
            </p:cNvSpPr>
            <p:nvPr/>
          </p:nvSpPr>
          <p:spPr bwMode="auto">
            <a:xfrm>
              <a:off x="1456" y="2007"/>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8515" name="Text Box 167">
              <a:extLst>
                <a:ext uri="{FF2B5EF4-FFF2-40B4-BE49-F238E27FC236}">
                  <a16:creationId xmlns:a16="http://schemas.microsoft.com/office/drawing/2014/main" id="{67E4593D-6FE5-DCD7-DF91-89AB41AD818B}"/>
                </a:ext>
              </a:extLst>
            </p:cNvPr>
            <p:cNvSpPr txBox="1">
              <a:spLocks noChangeArrowheads="1"/>
            </p:cNvSpPr>
            <p:nvPr/>
          </p:nvSpPr>
          <p:spPr bwMode="auto">
            <a:xfrm>
              <a:off x="1616" y="2007"/>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grpSp>
          <p:nvGrpSpPr>
            <p:cNvPr id="58516" name="Group 176">
              <a:extLst>
                <a:ext uri="{FF2B5EF4-FFF2-40B4-BE49-F238E27FC236}">
                  <a16:creationId xmlns:a16="http://schemas.microsoft.com/office/drawing/2014/main" id="{3CF8C205-964B-D1BD-5F20-31E24A15F2C7}"/>
                </a:ext>
              </a:extLst>
            </p:cNvPr>
            <p:cNvGrpSpPr>
              <a:grpSpLocks/>
            </p:cNvGrpSpPr>
            <p:nvPr/>
          </p:nvGrpSpPr>
          <p:grpSpPr bwMode="auto">
            <a:xfrm>
              <a:off x="1310" y="1546"/>
              <a:ext cx="467" cy="105"/>
              <a:chOff x="1326" y="1384"/>
              <a:chExt cx="467" cy="105"/>
            </a:xfrm>
          </p:grpSpPr>
          <p:grpSp>
            <p:nvGrpSpPr>
              <p:cNvPr id="58522" name="Group 177">
                <a:extLst>
                  <a:ext uri="{FF2B5EF4-FFF2-40B4-BE49-F238E27FC236}">
                    <a16:creationId xmlns:a16="http://schemas.microsoft.com/office/drawing/2014/main" id="{F1F5940A-7416-33EA-0A3C-B0651CA3B190}"/>
                  </a:ext>
                </a:extLst>
              </p:cNvPr>
              <p:cNvGrpSpPr>
                <a:grpSpLocks/>
              </p:cNvGrpSpPr>
              <p:nvPr/>
            </p:nvGrpSpPr>
            <p:grpSpPr bwMode="auto">
              <a:xfrm>
                <a:off x="1451" y="1384"/>
                <a:ext cx="218" cy="105"/>
                <a:chOff x="2061" y="1800"/>
                <a:chExt cx="146" cy="70"/>
              </a:xfrm>
            </p:grpSpPr>
            <p:sp>
              <p:nvSpPr>
                <p:cNvPr id="58525" name="Line 178">
                  <a:extLst>
                    <a:ext uri="{FF2B5EF4-FFF2-40B4-BE49-F238E27FC236}">
                      <a16:creationId xmlns:a16="http://schemas.microsoft.com/office/drawing/2014/main" id="{5AFB68C3-618A-0B87-1546-EB448830D0D9}"/>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26" name="Line 179">
                  <a:extLst>
                    <a:ext uri="{FF2B5EF4-FFF2-40B4-BE49-F238E27FC236}">
                      <a16:creationId xmlns:a16="http://schemas.microsoft.com/office/drawing/2014/main" id="{EB0C9C0F-31D2-3BAF-B0AD-A6F76A512E15}"/>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27" name="Line 180">
                  <a:extLst>
                    <a:ext uri="{FF2B5EF4-FFF2-40B4-BE49-F238E27FC236}">
                      <a16:creationId xmlns:a16="http://schemas.microsoft.com/office/drawing/2014/main" id="{741744BF-F4F8-DD2E-5FB0-46B19661B4E6}"/>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23" name="Line 181">
                <a:extLst>
                  <a:ext uri="{FF2B5EF4-FFF2-40B4-BE49-F238E27FC236}">
                    <a16:creationId xmlns:a16="http://schemas.microsoft.com/office/drawing/2014/main" id="{494BAFA8-5549-DF66-6D4A-26AD199B72BD}"/>
                  </a:ext>
                </a:extLst>
              </p:cNvPr>
              <p:cNvSpPr>
                <a:spLocks noChangeShapeType="1"/>
              </p:cNvSpPr>
              <p:nvPr/>
            </p:nvSpPr>
            <p:spPr bwMode="auto">
              <a:xfrm rot="5400000">
                <a:off x="1728" y="136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24" name="Line 182">
                <a:extLst>
                  <a:ext uri="{FF2B5EF4-FFF2-40B4-BE49-F238E27FC236}">
                    <a16:creationId xmlns:a16="http://schemas.microsoft.com/office/drawing/2014/main" id="{ABBFE9A6-2A06-E01B-EDD6-2101F255B48E}"/>
                  </a:ext>
                </a:extLst>
              </p:cNvPr>
              <p:cNvSpPr>
                <a:spLocks noChangeShapeType="1"/>
              </p:cNvSpPr>
              <p:nvPr/>
            </p:nvSpPr>
            <p:spPr bwMode="auto">
              <a:xfrm rot="5400000">
                <a:off x="1391" y="1368"/>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517" name="Rectangle 164">
              <a:extLst>
                <a:ext uri="{FF2B5EF4-FFF2-40B4-BE49-F238E27FC236}">
                  <a16:creationId xmlns:a16="http://schemas.microsoft.com/office/drawing/2014/main" id="{7498D8AC-FD38-9037-1769-1AB636471218}"/>
                </a:ext>
              </a:extLst>
            </p:cNvPr>
            <p:cNvSpPr>
              <a:spLocks noChangeArrowheads="1"/>
            </p:cNvSpPr>
            <p:nvPr/>
          </p:nvSpPr>
          <p:spPr bwMode="auto">
            <a:xfrm>
              <a:off x="1705" y="157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18" name="Oval 174">
              <a:extLst>
                <a:ext uri="{FF2B5EF4-FFF2-40B4-BE49-F238E27FC236}">
                  <a16:creationId xmlns:a16="http://schemas.microsoft.com/office/drawing/2014/main" id="{AD5C3CD4-052C-1E2F-2873-9BB56E91E226}"/>
                </a:ext>
              </a:extLst>
            </p:cNvPr>
            <p:cNvSpPr>
              <a:spLocks noChangeArrowheads="1"/>
            </p:cNvSpPr>
            <p:nvPr/>
          </p:nvSpPr>
          <p:spPr bwMode="auto">
            <a:xfrm>
              <a:off x="1520" y="2159"/>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519" name="Line 183">
              <a:extLst>
                <a:ext uri="{FF2B5EF4-FFF2-40B4-BE49-F238E27FC236}">
                  <a16:creationId xmlns:a16="http://schemas.microsoft.com/office/drawing/2014/main" id="{9C607464-8A48-A96B-48A1-F0385CBED88F}"/>
                </a:ext>
              </a:extLst>
            </p:cNvPr>
            <p:cNvSpPr>
              <a:spLocks noChangeShapeType="1"/>
            </p:cNvSpPr>
            <p:nvPr/>
          </p:nvSpPr>
          <p:spPr bwMode="auto">
            <a:xfrm rot="-5400000">
              <a:off x="1705" y="1394"/>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20" name="Line 184">
              <a:extLst>
                <a:ext uri="{FF2B5EF4-FFF2-40B4-BE49-F238E27FC236}">
                  <a16:creationId xmlns:a16="http://schemas.microsoft.com/office/drawing/2014/main" id="{87980E5D-C72C-1306-766A-D0EFF139850C}"/>
                </a:ext>
              </a:extLst>
            </p:cNvPr>
            <p:cNvSpPr>
              <a:spLocks noChangeShapeType="1"/>
            </p:cNvSpPr>
            <p:nvPr/>
          </p:nvSpPr>
          <p:spPr bwMode="auto">
            <a:xfrm rot="-5400000">
              <a:off x="1245" y="1528"/>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21" name="Line 185">
              <a:extLst>
                <a:ext uri="{FF2B5EF4-FFF2-40B4-BE49-F238E27FC236}">
                  <a16:creationId xmlns:a16="http://schemas.microsoft.com/office/drawing/2014/main" id="{A5215DFA-4FD4-1DB2-86D3-2005806B7747}"/>
                </a:ext>
              </a:extLst>
            </p:cNvPr>
            <p:cNvSpPr>
              <a:spLocks noChangeShapeType="1"/>
            </p:cNvSpPr>
            <p:nvPr/>
          </p:nvSpPr>
          <p:spPr bwMode="auto">
            <a:xfrm>
              <a:off x="1315" y="1458"/>
              <a:ext cx="466"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379" name="Group 277">
            <a:extLst>
              <a:ext uri="{FF2B5EF4-FFF2-40B4-BE49-F238E27FC236}">
                <a16:creationId xmlns:a16="http://schemas.microsoft.com/office/drawing/2014/main" id="{1BFA1B74-00B9-D036-5935-C3FCD612D3BC}"/>
              </a:ext>
            </a:extLst>
          </p:cNvPr>
          <p:cNvGrpSpPr>
            <a:grpSpLocks/>
          </p:cNvGrpSpPr>
          <p:nvPr/>
        </p:nvGrpSpPr>
        <p:grpSpPr bwMode="auto">
          <a:xfrm>
            <a:off x="4973638" y="1382713"/>
            <a:ext cx="2036762" cy="2360612"/>
            <a:chOff x="2692" y="871"/>
            <a:chExt cx="1283" cy="1487"/>
          </a:xfrm>
        </p:grpSpPr>
        <p:sp>
          <p:nvSpPr>
            <p:cNvPr id="58380" name="Arc 188">
              <a:extLst>
                <a:ext uri="{FF2B5EF4-FFF2-40B4-BE49-F238E27FC236}">
                  <a16:creationId xmlns:a16="http://schemas.microsoft.com/office/drawing/2014/main" id="{3D32E039-9DFD-2AEF-0973-815809292F09}"/>
                </a:ext>
              </a:extLst>
            </p:cNvPr>
            <p:cNvSpPr>
              <a:spLocks/>
            </p:cNvSpPr>
            <p:nvPr/>
          </p:nvSpPr>
          <p:spPr bwMode="auto">
            <a:xfrm rot="10800000" flipV="1">
              <a:off x="2692" y="871"/>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Arc 189">
              <a:extLst>
                <a:ext uri="{FF2B5EF4-FFF2-40B4-BE49-F238E27FC236}">
                  <a16:creationId xmlns:a16="http://schemas.microsoft.com/office/drawing/2014/main" id="{068BA0E7-A37C-5796-53EB-156169A938FE}"/>
                </a:ext>
              </a:extLst>
            </p:cNvPr>
            <p:cNvSpPr>
              <a:spLocks/>
            </p:cNvSpPr>
            <p:nvPr/>
          </p:nvSpPr>
          <p:spPr bwMode="auto">
            <a:xfrm rot="10800000" flipH="1" flipV="1">
              <a:off x="3325" y="871"/>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2" name="Line 190">
              <a:extLst>
                <a:ext uri="{FF2B5EF4-FFF2-40B4-BE49-F238E27FC236}">
                  <a16:creationId xmlns:a16="http://schemas.microsoft.com/office/drawing/2014/main" id="{7D069E7A-D415-1590-209B-CF208996BDEA}"/>
                </a:ext>
              </a:extLst>
            </p:cNvPr>
            <p:cNvSpPr>
              <a:spLocks noChangeShapeType="1"/>
            </p:cNvSpPr>
            <p:nvPr/>
          </p:nvSpPr>
          <p:spPr bwMode="auto">
            <a:xfrm>
              <a:off x="2692" y="1522"/>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3" name="Line 191">
              <a:extLst>
                <a:ext uri="{FF2B5EF4-FFF2-40B4-BE49-F238E27FC236}">
                  <a16:creationId xmlns:a16="http://schemas.microsoft.com/office/drawing/2014/main" id="{ABD7A8AB-1649-0F5F-915B-69EEF6762041}"/>
                </a:ext>
              </a:extLst>
            </p:cNvPr>
            <p:cNvSpPr>
              <a:spLocks noChangeShapeType="1"/>
            </p:cNvSpPr>
            <p:nvPr/>
          </p:nvSpPr>
          <p:spPr bwMode="auto">
            <a:xfrm>
              <a:off x="3973" y="1522"/>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4" name="Line 192">
              <a:extLst>
                <a:ext uri="{FF2B5EF4-FFF2-40B4-BE49-F238E27FC236}">
                  <a16:creationId xmlns:a16="http://schemas.microsoft.com/office/drawing/2014/main" id="{3AF9FC9E-93B7-D957-6323-6C914EEBA185}"/>
                </a:ext>
              </a:extLst>
            </p:cNvPr>
            <p:cNvSpPr>
              <a:spLocks noChangeShapeType="1"/>
            </p:cNvSpPr>
            <p:nvPr/>
          </p:nvSpPr>
          <p:spPr bwMode="auto">
            <a:xfrm>
              <a:off x="2692" y="2358"/>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5" name="Oval 193">
              <a:extLst>
                <a:ext uri="{FF2B5EF4-FFF2-40B4-BE49-F238E27FC236}">
                  <a16:creationId xmlns:a16="http://schemas.microsoft.com/office/drawing/2014/main" id="{A07A1A00-0DC1-DE39-E1C2-97C8257FD107}"/>
                </a:ext>
              </a:extLst>
            </p:cNvPr>
            <p:cNvSpPr>
              <a:spLocks noChangeArrowheads="1"/>
            </p:cNvSpPr>
            <p:nvPr/>
          </p:nvSpPr>
          <p:spPr bwMode="auto">
            <a:xfrm>
              <a:off x="2758"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86" name="Oval 194">
              <a:extLst>
                <a:ext uri="{FF2B5EF4-FFF2-40B4-BE49-F238E27FC236}">
                  <a16:creationId xmlns:a16="http://schemas.microsoft.com/office/drawing/2014/main" id="{BD46AD02-779E-A6C4-ADBD-3BD660E3CC40}"/>
                </a:ext>
              </a:extLst>
            </p:cNvPr>
            <p:cNvSpPr>
              <a:spLocks noChangeArrowheads="1"/>
            </p:cNvSpPr>
            <p:nvPr/>
          </p:nvSpPr>
          <p:spPr bwMode="auto">
            <a:xfrm>
              <a:off x="2910"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87" name="Oval 195">
              <a:extLst>
                <a:ext uri="{FF2B5EF4-FFF2-40B4-BE49-F238E27FC236}">
                  <a16:creationId xmlns:a16="http://schemas.microsoft.com/office/drawing/2014/main" id="{22FE11F0-6A52-65AC-3E31-22BBE3E60E87}"/>
                </a:ext>
              </a:extLst>
            </p:cNvPr>
            <p:cNvSpPr>
              <a:spLocks noChangeArrowheads="1"/>
            </p:cNvSpPr>
            <p:nvPr/>
          </p:nvSpPr>
          <p:spPr bwMode="auto">
            <a:xfrm>
              <a:off x="3062"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88" name="Oval 196">
              <a:extLst>
                <a:ext uri="{FF2B5EF4-FFF2-40B4-BE49-F238E27FC236}">
                  <a16:creationId xmlns:a16="http://schemas.microsoft.com/office/drawing/2014/main" id="{AE988919-BB76-E47B-AE48-81E35B3AA59B}"/>
                </a:ext>
              </a:extLst>
            </p:cNvPr>
            <p:cNvSpPr>
              <a:spLocks noChangeArrowheads="1"/>
            </p:cNvSpPr>
            <p:nvPr/>
          </p:nvSpPr>
          <p:spPr bwMode="auto">
            <a:xfrm>
              <a:off x="3214"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89" name="Oval 197">
              <a:extLst>
                <a:ext uri="{FF2B5EF4-FFF2-40B4-BE49-F238E27FC236}">
                  <a16:creationId xmlns:a16="http://schemas.microsoft.com/office/drawing/2014/main" id="{3A6C2D63-3848-D4FF-7320-62A4FBC3D0E9}"/>
                </a:ext>
              </a:extLst>
            </p:cNvPr>
            <p:cNvSpPr>
              <a:spLocks noChangeArrowheads="1"/>
            </p:cNvSpPr>
            <p:nvPr/>
          </p:nvSpPr>
          <p:spPr bwMode="auto">
            <a:xfrm>
              <a:off x="3366" y="224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0" name="Oval 198">
              <a:extLst>
                <a:ext uri="{FF2B5EF4-FFF2-40B4-BE49-F238E27FC236}">
                  <a16:creationId xmlns:a16="http://schemas.microsoft.com/office/drawing/2014/main" id="{FA2B6D9D-1508-0D95-C052-BB47DC138715}"/>
                </a:ext>
              </a:extLst>
            </p:cNvPr>
            <p:cNvSpPr>
              <a:spLocks noChangeArrowheads="1"/>
            </p:cNvSpPr>
            <p:nvPr/>
          </p:nvSpPr>
          <p:spPr bwMode="auto">
            <a:xfrm>
              <a:off x="3518"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1" name="Oval 199">
              <a:extLst>
                <a:ext uri="{FF2B5EF4-FFF2-40B4-BE49-F238E27FC236}">
                  <a16:creationId xmlns:a16="http://schemas.microsoft.com/office/drawing/2014/main" id="{24E54131-CA7D-0322-0A44-338AFFD7066E}"/>
                </a:ext>
              </a:extLst>
            </p:cNvPr>
            <p:cNvSpPr>
              <a:spLocks noChangeArrowheads="1"/>
            </p:cNvSpPr>
            <p:nvPr/>
          </p:nvSpPr>
          <p:spPr bwMode="auto">
            <a:xfrm>
              <a:off x="3670"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2" name="Oval 200">
              <a:extLst>
                <a:ext uri="{FF2B5EF4-FFF2-40B4-BE49-F238E27FC236}">
                  <a16:creationId xmlns:a16="http://schemas.microsoft.com/office/drawing/2014/main" id="{659208AD-9F5D-E931-B953-CD062B929483}"/>
                </a:ext>
              </a:extLst>
            </p:cNvPr>
            <p:cNvSpPr>
              <a:spLocks noChangeArrowheads="1"/>
            </p:cNvSpPr>
            <p:nvPr/>
          </p:nvSpPr>
          <p:spPr bwMode="auto">
            <a:xfrm>
              <a:off x="3823" y="223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3" name="Oval 201">
              <a:extLst>
                <a:ext uri="{FF2B5EF4-FFF2-40B4-BE49-F238E27FC236}">
                  <a16:creationId xmlns:a16="http://schemas.microsoft.com/office/drawing/2014/main" id="{E3E32654-D1AE-9211-60F6-F8D3057FA5E8}"/>
                </a:ext>
              </a:extLst>
            </p:cNvPr>
            <p:cNvSpPr>
              <a:spLocks noChangeArrowheads="1"/>
            </p:cNvSpPr>
            <p:nvPr/>
          </p:nvSpPr>
          <p:spPr bwMode="auto">
            <a:xfrm>
              <a:off x="2851" y="216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4" name="Oval 202">
              <a:extLst>
                <a:ext uri="{FF2B5EF4-FFF2-40B4-BE49-F238E27FC236}">
                  <a16:creationId xmlns:a16="http://schemas.microsoft.com/office/drawing/2014/main" id="{7FEAAD3A-F549-CFAC-0C9A-E613CDEF959F}"/>
                </a:ext>
              </a:extLst>
            </p:cNvPr>
            <p:cNvSpPr>
              <a:spLocks noChangeArrowheads="1"/>
            </p:cNvSpPr>
            <p:nvPr/>
          </p:nvSpPr>
          <p:spPr bwMode="auto">
            <a:xfrm>
              <a:off x="3003" y="216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5" name="Oval 203">
              <a:extLst>
                <a:ext uri="{FF2B5EF4-FFF2-40B4-BE49-F238E27FC236}">
                  <a16:creationId xmlns:a16="http://schemas.microsoft.com/office/drawing/2014/main" id="{C4815ED4-ABE1-5633-ADD5-E7ACC984EA08}"/>
                </a:ext>
              </a:extLst>
            </p:cNvPr>
            <p:cNvSpPr>
              <a:spLocks noChangeArrowheads="1"/>
            </p:cNvSpPr>
            <p:nvPr/>
          </p:nvSpPr>
          <p:spPr bwMode="auto">
            <a:xfrm>
              <a:off x="3155" y="216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6" name="Oval 204">
              <a:extLst>
                <a:ext uri="{FF2B5EF4-FFF2-40B4-BE49-F238E27FC236}">
                  <a16:creationId xmlns:a16="http://schemas.microsoft.com/office/drawing/2014/main" id="{BADA2320-3E29-8168-C129-51D2DD421665}"/>
                </a:ext>
              </a:extLst>
            </p:cNvPr>
            <p:cNvSpPr>
              <a:spLocks noChangeArrowheads="1"/>
            </p:cNvSpPr>
            <p:nvPr/>
          </p:nvSpPr>
          <p:spPr bwMode="auto">
            <a:xfrm>
              <a:off x="3459" y="216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7" name="Oval 205">
              <a:extLst>
                <a:ext uri="{FF2B5EF4-FFF2-40B4-BE49-F238E27FC236}">
                  <a16:creationId xmlns:a16="http://schemas.microsoft.com/office/drawing/2014/main" id="{ED9A9600-9B07-50DC-3B16-564D4B90F623}"/>
                </a:ext>
              </a:extLst>
            </p:cNvPr>
            <p:cNvSpPr>
              <a:spLocks noChangeArrowheads="1"/>
            </p:cNvSpPr>
            <p:nvPr/>
          </p:nvSpPr>
          <p:spPr bwMode="auto">
            <a:xfrm>
              <a:off x="3611" y="2162"/>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8" name="Oval 206">
              <a:extLst>
                <a:ext uri="{FF2B5EF4-FFF2-40B4-BE49-F238E27FC236}">
                  <a16:creationId xmlns:a16="http://schemas.microsoft.com/office/drawing/2014/main" id="{02D2EDAD-39E0-DA8D-D9AF-C203E6BD4FD7}"/>
                </a:ext>
              </a:extLst>
            </p:cNvPr>
            <p:cNvSpPr>
              <a:spLocks noChangeArrowheads="1"/>
            </p:cNvSpPr>
            <p:nvPr/>
          </p:nvSpPr>
          <p:spPr bwMode="auto">
            <a:xfrm>
              <a:off x="3763" y="216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399" name="Line 207">
              <a:extLst>
                <a:ext uri="{FF2B5EF4-FFF2-40B4-BE49-F238E27FC236}">
                  <a16:creationId xmlns:a16="http://schemas.microsoft.com/office/drawing/2014/main" id="{77A80A11-10F3-01CB-987C-24BF4BE8E462}"/>
                </a:ext>
              </a:extLst>
            </p:cNvPr>
            <p:cNvSpPr>
              <a:spLocks noChangeShapeType="1"/>
            </p:cNvSpPr>
            <p:nvPr/>
          </p:nvSpPr>
          <p:spPr bwMode="auto">
            <a:xfrm flipH="1" flipV="1">
              <a:off x="2806" y="1200"/>
              <a:ext cx="0" cy="10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0" name="Line 208">
              <a:extLst>
                <a:ext uri="{FF2B5EF4-FFF2-40B4-BE49-F238E27FC236}">
                  <a16:creationId xmlns:a16="http://schemas.microsoft.com/office/drawing/2014/main" id="{DF6C6230-0BFF-DE4F-25DE-8B7C6EF4D162}"/>
                </a:ext>
              </a:extLst>
            </p:cNvPr>
            <p:cNvSpPr>
              <a:spLocks noChangeShapeType="1"/>
            </p:cNvSpPr>
            <p:nvPr/>
          </p:nvSpPr>
          <p:spPr bwMode="auto">
            <a:xfrm>
              <a:off x="2803" y="1200"/>
              <a:ext cx="30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1" name="Line 209">
              <a:extLst>
                <a:ext uri="{FF2B5EF4-FFF2-40B4-BE49-F238E27FC236}">
                  <a16:creationId xmlns:a16="http://schemas.microsoft.com/office/drawing/2014/main" id="{2F2C6287-9046-0DA0-6AEB-44487AF94771}"/>
                </a:ext>
              </a:extLst>
            </p:cNvPr>
            <p:cNvSpPr>
              <a:spLocks noChangeShapeType="1"/>
            </p:cNvSpPr>
            <p:nvPr/>
          </p:nvSpPr>
          <p:spPr bwMode="auto">
            <a:xfrm>
              <a:off x="3564" y="1201"/>
              <a:ext cx="311"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Line 210">
              <a:extLst>
                <a:ext uri="{FF2B5EF4-FFF2-40B4-BE49-F238E27FC236}">
                  <a16:creationId xmlns:a16="http://schemas.microsoft.com/office/drawing/2014/main" id="{586231C2-0044-45F6-D027-BDEE04E52D44}"/>
                </a:ext>
              </a:extLst>
            </p:cNvPr>
            <p:cNvSpPr>
              <a:spLocks noChangeShapeType="1"/>
            </p:cNvSpPr>
            <p:nvPr/>
          </p:nvSpPr>
          <p:spPr bwMode="auto">
            <a:xfrm flipV="1">
              <a:off x="3869" y="1202"/>
              <a:ext cx="2" cy="1037"/>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403" name="Group 211">
              <a:extLst>
                <a:ext uri="{FF2B5EF4-FFF2-40B4-BE49-F238E27FC236}">
                  <a16:creationId xmlns:a16="http://schemas.microsoft.com/office/drawing/2014/main" id="{784100D1-9CAC-ED3B-99C5-9F68A3C11865}"/>
                </a:ext>
              </a:extLst>
            </p:cNvPr>
            <p:cNvGrpSpPr>
              <a:grpSpLocks/>
            </p:cNvGrpSpPr>
            <p:nvPr/>
          </p:nvGrpSpPr>
          <p:grpSpPr bwMode="auto">
            <a:xfrm>
              <a:off x="3106" y="1617"/>
              <a:ext cx="527" cy="167"/>
              <a:chOff x="1914" y="1781"/>
              <a:chExt cx="527" cy="167"/>
            </a:xfrm>
          </p:grpSpPr>
          <p:grpSp>
            <p:nvGrpSpPr>
              <p:cNvPr id="58457" name="Group 212">
                <a:extLst>
                  <a:ext uri="{FF2B5EF4-FFF2-40B4-BE49-F238E27FC236}">
                    <a16:creationId xmlns:a16="http://schemas.microsoft.com/office/drawing/2014/main" id="{605CE5E8-4DB9-7A75-9612-D93426133B7A}"/>
                  </a:ext>
                </a:extLst>
              </p:cNvPr>
              <p:cNvGrpSpPr>
                <a:grpSpLocks/>
              </p:cNvGrpSpPr>
              <p:nvPr/>
            </p:nvGrpSpPr>
            <p:grpSpPr bwMode="auto">
              <a:xfrm>
                <a:off x="2039" y="1781"/>
                <a:ext cx="218" cy="105"/>
                <a:chOff x="2061" y="1800"/>
                <a:chExt cx="146" cy="70"/>
              </a:xfrm>
            </p:grpSpPr>
            <p:sp>
              <p:nvSpPr>
                <p:cNvPr id="58466" name="Line 213">
                  <a:extLst>
                    <a:ext uri="{FF2B5EF4-FFF2-40B4-BE49-F238E27FC236}">
                      <a16:creationId xmlns:a16="http://schemas.microsoft.com/office/drawing/2014/main" id="{275AC3A5-FB0F-59B1-7105-C8F13721ABEF}"/>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7" name="Line 214">
                  <a:extLst>
                    <a:ext uri="{FF2B5EF4-FFF2-40B4-BE49-F238E27FC236}">
                      <a16:creationId xmlns:a16="http://schemas.microsoft.com/office/drawing/2014/main" id="{7AA94D23-EDFF-1D5A-FA5A-C5A2D88C9F06}"/>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8" name="Line 215">
                  <a:extLst>
                    <a:ext uri="{FF2B5EF4-FFF2-40B4-BE49-F238E27FC236}">
                      <a16:creationId xmlns:a16="http://schemas.microsoft.com/office/drawing/2014/main" id="{A73B5209-8222-8EA0-62C1-51E6095F6C3B}"/>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58" name="Line 216">
                <a:extLst>
                  <a:ext uri="{FF2B5EF4-FFF2-40B4-BE49-F238E27FC236}">
                    <a16:creationId xmlns:a16="http://schemas.microsoft.com/office/drawing/2014/main" id="{6C75AB56-337C-9AB3-2A59-D808F093F92F}"/>
                  </a:ext>
                </a:extLst>
              </p:cNvPr>
              <p:cNvSpPr>
                <a:spLocks noChangeShapeType="1"/>
              </p:cNvSpPr>
              <p:nvPr/>
            </p:nvSpPr>
            <p:spPr bwMode="auto">
              <a:xfrm rot="5400000">
                <a:off x="2316" y="1766"/>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459" name="Group 217">
                <a:extLst>
                  <a:ext uri="{FF2B5EF4-FFF2-40B4-BE49-F238E27FC236}">
                    <a16:creationId xmlns:a16="http://schemas.microsoft.com/office/drawing/2014/main" id="{14773A07-ED82-673E-89B6-A02561A8D187}"/>
                  </a:ext>
                </a:extLst>
              </p:cNvPr>
              <p:cNvGrpSpPr>
                <a:grpSpLocks/>
              </p:cNvGrpSpPr>
              <p:nvPr/>
            </p:nvGrpSpPr>
            <p:grpSpPr bwMode="auto">
              <a:xfrm>
                <a:off x="2041" y="1839"/>
                <a:ext cx="214" cy="109"/>
                <a:chOff x="2055" y="1859"/>
                <a:chExt cx="143" cy="73"/>
              </a:xfrm>
            </p:grpSpPr>
            <p:sp>
              <p:nvSpPr>
                <p:cNvPr id="58463" name="Line 218">
                  <a:extLst>
                    <a:ext uri="{FF2B5EF4-FFF2-40B4-BE49-F238E27FC236}">
                      <a16:creationId xmlns:a16="http://schemas.microsoft.com/office/drawing/2014/main" id="{FCABD4A0-CE25-909C-973C-4FF11CD6DCD7}"/>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4" name="Line 219">
                  <a:extLst>
                    <a:ext uri="{FF2B5EF4-FFF2-40B4-BE49-F238E27FC236}">
                      <a16:creationId xmlns:a16="http://schemas.microsoft.com/office/drawing/2014/main" id="{3AB4E92E-B1C7-9029-2789-E62DC11B8A06}"/>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5" name="Line 220">
                  <a:extLst>
                    <a:ext uri="{FF2B5EF4-FFF2-40B4-BE49-F238E27FC236}">
                      <a16:creationId xmlns:a16="http://schemas.microsoft.com/office/drawing/2014/main" id="{24EE9D88-4A1B-8244-CE7F-8B224F2D3C09}"/>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60" name="Line 221">
                <a:extLst>
                  <a:ext uri="{FF2B5EF4-FFF2-40B4-BE49-F238E27FC236}">
                    <a16:creationId xmlns:a16="http://schemas.microsoft.com/office/drawing/2014/main" id="{F307FD9F-03D1-047B-62F6-97EB3AE1E56F}"/>
                  </a:ext>
                </a:extLst>
              </p:cNvPr>
              <p:cNvSpPr>
                <a:spLocks noChangeShapeType="1"/>
              </p:cNvSpPr>
              <p:nvPr/>
            </p:nvSpPr>
            <p:spPr bwMode="auto">
              <a:xfrm rot="5400000" flipV="1">
                <a:off x="2345" y="1800"/>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1" name="Line 222">
                <a:extLst>
                  <a:ext uri="{FF2B5EF4-FFF2-40B4-BE49-F238E27FC236}">
                    <a16:creationId xmlns:a16="http://schemas.microsoft.com/office/drawing/2014/main" id="{FED0E424-A00E-B617-EC67-98381CB81E81}"/>
                  </a:ext>
                </a:extLst>
              </p:cNvPr>
              <p:cNvSpPr>
                <a:spLocks noChangeShapeType="1"/>
              </p:cNvSpPr>
              <p:nvPr/>
            </p:nvSpPr>
            <p:spPr bwMode="auto">
              <a:xfrm rot="5400000">
                <a:off x="1979" y="1765"/>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2" name="Line 223">
                <a:extLst>
                  <a:ext uri="{FF2B5EF4-FFF2-40B4-BE49-F238E27FC236}">
                    <a16:creationId xmlns:a16="http://schemas.microsoft.com/office/drawing/2014/main" id="{C2AD74DD-6FB1-AD99-4C08-03587255EE32}"/>
                  </a:ext>
                </a:extLst>
              </p:cNvPr>
              <p:cNvSpPr>
                <a:spLocks noChangeShapeType="1"/>
              </p:cNvSpPr>
              <p:nvPr/>
            </p:nvSpPr>
            <p:spPr bwMode="auto">
              <a:xfrm rot="5400000" flipV="1">
                <a:off x="2014" y="1870"/>
                <a:ext cx="2" cy="51"/>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04" name="Group 224">
              <a:extLst>
                <a:ext uri="{FF2B5EF4-FFF2-40B4-BE49-F238E27FC236}">
                  <a16:creationId xmlns:a16="http://schemas.microsoft.com/office/drawing/2014/main" id="{245DF644-9D99-66EC-69E0-D10F30680EA2}"/>
                </a:ext>
              </a:extLst>
            </p:cNvPr>
            <p:cNvGrpSpPr>
              <a:grpSpLocks/>
            </p:cNvGrpSpPr>
            <p:nvPr/>
          </p:nvGrpSpPr>
          <p:grpSpPr bwMode="auto">
            <a:xfrm>
              <a:off x="3039" y="1151"/>
              <a:ext cx="594" cy="167"/>
              <a:chOff x="1847" y="1315"/>
              <a:chExt cx="594" cy="167"/>
            </a:xfrm>
          </p:grpSpPr>
          <p:grpSp>
            <p:nvGrpSpPr>
              <p:cNvPr id="58445" name="Group 225">
                <a:extLst>
                  <a:ext uri="{FF2B5EF4-FFF2-40B4-BE49-F238E27FC236}">
                    <a16:creationId xmlns:a16="http://schemas.microsoft.com/office/drawing/2014/main" id="{DAAA797C-069E-4D81-8AA7-D2FA094428C5}"/>
                  </a:ext>
                </a:extLst>
              </p:cNvPr>
              <p:cNvGrpSpPr>
                <a:grpSpLocks/>
              </p:cNvGrpSpPr>
              <p:nvPr/>
            </p:nvGrpSpPr>
            <p:grpSpPr bwMode="auto">
              <a:xfrm>
                <a:off x="2039" y="1315"/>
                <a:ext cx="218" cy="105"/>
                <a:chOff x="2061" y="1800"/>
                <a:chExt cx="146" cy="70"/>
              </a:xfrm>
            </p:grpSpPr>
            <p:sp>
              <p:nvSpPr>
                <p:cNvPr id="58454" name="Line 226">
                  <a:extLst>
                    <a:ext uri="{FF2B5EF4-FFF2-40B4-BE49-F238E27FC236}">
                      <a16:creationId xmlns:a16="http://schemas.microsoft.com/office/drawing/2014/main" id="{5931F2A1-8032-4C19-AFA2-8AF060A32C8C}"/>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5" name="Line 227">
                  <a:extLst>
                    <a:ext uri="{FF2B5EF4-FFF2-40B4-BE49-F238E27FC236}">
                      <a16:creationId xmlns:a16="http://schemas.microsoft.com/office/drawing/2014/main" id="{AD54CF5E-4D6C-F018-4DA8-87F6985660E4}"/>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6" name="Line 228">
                  <a:extLst>
                    <a:ext uri="{FF2B5EF4-FFF2-40B4-BE49-F238E27FC236}">
                      <a16:creationId xmlns:a16="http://schemas.microsoft.com/office/drawing/2014/main" id="{49D6A859-CFF6-DF2C-633E-279FCF261948}"/>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46" name="Line 229">
                <a:extLst>
                  <a:ext uri="{FF2B5EF4-FFF2-40B4-BE49-F238E27FC236}">
                    <a16:creationId xmlns:a16="http://schemas.microsoft.com/office/drawing/2014/main" id="{2A0EC859-75B9-32BB-CF5D-4F4A03723D75}"/>
                  </a:ext>
                </a:extLst>
              </p:cNvPr>
              <p:cNvSpPr>
                <a:spLocks noChangeShapeType="1"/>
              </p:cNvSpPr>
              <p:nvPr/>
            </p:nvSpPr>
            <p:spPr bwMode="auto">
              <a:xfrm rot="5400000">
                <a:off x="2316" y="1300"/>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447" name="Group 230">
                <a:extLst>
                  <a:ext uri="{FF2B5EF4-FFF2-40B4-BE49-F238E27FC236}">
                    <a16:creationId xmlns:a16="http://schemas.microsoft.com/office/drawing/2014/main" id="{24C1BC55-CB27-A1A5-2AB5-B26EFF0F33A9}"/>
                  </a:ext>
                </a:extLst>
              </p:cNvPr>
              <p:cNvGrpSpPr>
                <a:grpSpLocks/>
              </p:cNvGrpSpPr>
              <p:nvPr/>
            </p:nvGrpSpPr>
            <p:grpSpPr bwMode="auto">
              <a:xfrm>
                <a:off x="2041" y="1373"/>
                <a:ext cx="214" cy="109"/>
                <a:chOff x="2055" y="1859"/>
                <a:chExt cx="143" cy="73"/>
              </a:xfrm>
            </p:grpSpPr>
            <p:sp>
              <p:nvSpPr>
                <p:cNvPr id="58451" name="Line 231">
                  <a:extLst>
                    <a:ext uri="{FF2B5EF4-FFF2-40B4-BE49-F238E27FC236}">
                      <a16:creationId xmlns:a16="http://schemas.microsoft.com/office/drawing/2014/main" id="{A528F106-BD28-1241-D77B-A683EFAD6889}"/>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2" name="Line 232">
                  <a:extLst>
                    <a:ext uri="{FF2B5EF4-FFF2-40B4-BE49-F238E27FC236}">
                      <a16:creationId xmlns:a16="http://schemas.microsoft.com/office/drawing/2014/main" id="{C98552CC-7C74-C878-0CEF-9285E715431C}"/>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3" name="Line 233">
                  <a:extLst>
                    <a:ext uri="{FF2B5EF4-FFF2-40B4-BE49-F238E27FC236}">
                      <a16:creationId xmlns:a16="http://schemas.microsoft.com/office/drawing/2014/main" id="{6EB6D626-1A65-3629-3828-06536D311B51}"/>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48" name="Line 234">
                <a:extLst>
                  <a:ext uri="{FF2B5EF4-FFF2-40B4-BE49-F238E27FC236}">
                    <a16:creationId xmlns:a16="http://schemas.microsoft.com/office/drawing/2014/main" id="{7ECB9540-9C1C-6EB0-780C-EEBFD672524D}"/>
                  </a:ext>
                </a:extLst>
              </p:cNvPr>
              <p:cNvSpPr>
                <a:spLocks noChangeShapeType="1"/>
              </p:cNvSpPr>
              <p:nvPr/>
            </p:nvSpPr>
            <p:spPr bwMode="auto">
              <a:xfrm rot="5400000" flipV="1">
                <a:off x="2345"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9" name="Line 235">
                <a:extLst>
                  <a:ext uri="{FF2B5EF4-FFF2-40B4-BE49-F238E27FC236}">
                    <a16:creationId xmlns:a16="http://schemas.microsoft.com/office/drawing/2014/main" id="{D2D43092-2CAA-D448-BE13-636FD90195D6}"/>
                  </a:ext>
                </a:extLst>
              </p:cNvPr>
              <p:cNvSpPr>
                <a:spLocks noChangeShapeType="1"/>
              </p:cNvSpPr>
              <p:nvPr/>
            </p:nvSpPr>
            <p:spPr bwMode="auto">
              <a:xfrm rot="5400000">
                <a:off x="1979" y="129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0" name="Line 236">
                <a:extLst>
                  <a:ext uri="{FF2B5EF4-FFF2-40B4-BE49-F238E27FC236}">
                    <a16:creationId xmlns:a16="http://schemas.microsoft.com/office/drawing/2014/main" id="{17748CFF-64EE-8278-B7F2-F136EE8320DB}"/>
                  </a:ext>
                </a:extLst>
              </p:cNvPr>
              <p:cNvSpPr>
                <a:spLocks noChangeShapeType="1"/>
              </p:cNvSpPr>
              <p:nvPr/>
            </p:nvSpPr>
            <p:spPr bwMode="auto">
              <a:xfrm rot="5400000" flipV="1">
                <a:off x="1944" y="133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405" name="Group 237">
              <a:extLst>
                <a:ext uri="{FF2B5EF4-FFF2-40B4-BE49-F238E27FC236}">
                  <a16:creationId xmlns:a16="http://schemas.microsoft.com/office/drawing/2014/main" id="{19623D4D-E643-A4BA-CCEC-B59E62455CCF}"/>
                </a:ext>
              </a:extLst>
            </p:cNvPr>
            <p:cNvGrpSpPr>
              <a:grpSpLocks/>
            </p:cNvGrpSpPr>
            <p:nvPr/>
          </p:nvGrpSpPr>
          <p:grpSpPr bwMode="auto">
            <a:xfrm>
              <a:off x="3100" y="1278"/>
              <a:ext cx="467" cy="105"/>
              <a:chOff x="1326" y="1384"/>
              <a:chExt cx="467" cy="105"/>
            </a:xfrm>
          </p:grpSpPr>
          <p:grpSp>
            <p:nvGrpSpPr>
              <p:cNvPr id="58439" name="Group 238">
                <a:extLst>
                  <a:ext uri="{FF2B5EF4-FFF2-40B4-BE49-F238E27FC236}">
                    <a16:creationId xmlns:a16="http://schemas.microsoft.com/office/drawing/2014/main" id="{D64FE3A5-CC29-E211-3F4A-95D5BBA406C4}"/>
                  </a:ext>
                </a:extLst>
              </p:cNvPr>
              <p:cNvGrpSpPr>
                <a:grpSpLocks/>
              </p:cNvGrpSpPr>
              <p:nvPr/>
            </p:nvGrpSpPr>
            <p:grpSpPr bwMode="auto">
              <a:xfrm>
                <a:off x="1451" y="1384"/>
                <a:ext cx="218" cy="105"/>
                <a:chOff x="2061" y="1800"/>
                <a:chExt cx="146" cy="70"/>
              </a:xfrm>
            </p:grpSpPr>
            <p:sp>
              <p:nvSpPr>
                <p:cNvPr id="58442" name="Line 239">
                  <a:extLst>
                    <a:ext uri="{FF2B5EF4-FFF2-40B4-BE49-F238E27FC236}">
                      <a16:creationId xmlns:a16="http://schemas.microsoft.com/office/drawing/2014/main" id="{E7FFCDBC-BC2B-83A8-575F-6D0DEDC99230}"/>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3" name="Line 240">
                  <a:extLst>
                    <a:ext uri="{FF2B5EF4-FFF2-40B4-BE49-F238E27FC236}">
                      <a16:creationId xmlns:a16="http://schemas.microsoft.com/office/drawing/2014/main" id="{B2442974-01CB-6B98-9867-8373964A30FD}"/>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4" name="Line 241">
                  <a:extLst>
                    <a:ext uri="{FF2B5EF4-FFF2-40B4-BE49-F238E27FC236}">
                      <a16:creationId xmlns:a16="http://schemas.microsoft.com/office/drawing/2014/main" id="{1DFF093D-D7B4-4DAF-35FF-7458B25C394E}"/>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40" name="Line 242">
                <a:extLst>
                  <a:ext uri="{FF2B5EF4-FFF2-40B4-BE49-F238E27FC236}">
                    <a16:creationId xmlns:a16="http://schemas.microsoft.com/office/drawing/2014/main" id="{18A9CEA8-BC3E-8D47-E1C2-2C0FA4B6D734}"/>
                  </a:ext>
                </a:extLst>
              </p:cNvPr>
              <p:cNvSpPr>
                <a:spLocks noChangeShapeType="1"/>
              </p:cNvSpPr>
              <p:nvPr/>
            </p:nvSpPr>
            <p:spPr bwMode="auto">
              <a:xfrm rot="5400000">
                <a:off x="1728" y="136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1" name="Line 243">
                <a:extLst>
                  <a:ext uri="{FF2B5EF4-FFF2-40B4-BE49-F238E27FC236}">
                    <a16:creationId xmlns:a16="http://schemas.microsoft.com/office/drawing/2014/main" id="{3B4AC625-F5CE-3A37-D4F0-E90D47B70BBF}"/>
                  </a:ext>
                </a:extLst>
              </p:cNvPr>
              <p:cNvSpPr>
                <a:spLocks noChangeShapeType="1"/>
              </p:cNvSpPr>
              <p:nvPr/>
            </p:nvSpPr>
            <p:spPr bwMode="auto">
              <a:xfrm rot="5400000">
                <a:off x="1391" y="1368"/>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06" name="Line 244">
              <a:extLst>
                <a:ext uri="{FF2B5EF4-FFF2-40B4-BE49-F238E27FC236}">
                  <a16:creationId xmlns:a16="http://schemas.microsoft.com/office/drawing/2014/main" id="{43C80CC4-EE8D-FAB5-1345-98FE2FDE05C0}"/>
                </a:ext>
              </a:extLst>
            </p:cNvPr>
            <p:cNvSpPr>
              <a:spLocks noChangeShapeType="1"/>
            </p:cNvSpPr>
            <p:nvPr/>
          </p:nvSpPr>
          <p:spPr bwMode="auto">
            <a:xfrm rot="5400000" flipV="1">
              <a:off x="3131" y="1636"/>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Line 245">
              <a:extLst>
                <a:ext uri="{FF2B5EF4-FFF2-40B4-BE49-F238E27FC236}">
                  <a16:creationId xmlns:a16="http://schemas.microsoft.com/office/drawing/2014/main" id="{A14FD5B9-C07E-12E3-3A74-2F274651FAA8}"/>
                </a:ext>
              </a:extLst>
            </p:cNvPr>
            <p:cNvSpPr>
              <a:spLocks noChangeShapeType="1"/>
            </p:cNvSpPr>
            <p:nvPr/>
          </p:nvSpPr>
          <p:spPr bwMode="auto">
            <a:xfrm flipV="1">
              <a:off x="2955" y="1321"/>
              <a:ext cx="2" cy="91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8" name="Line 246">
              <a:extLst>
                <a:ext uri="{FF2B5EF4-FFF2-40B4-BE49-F238E27FC236}">
                  <a16:creationId xmlns:a16="http://schemas.microsoft.com/office/drawing/2014/main" id="{1297056A-A6E5-781C-3B78-E6A4DDA6C2CB}"/>
                </a:ext>
              </a:extLst>
            </p:cNvPr>
            <p:cNvSpPr>
              <a:spLocks noChangeShapeType="1"/>
            </p:cNvSpPr>
            <p:nvPr/>
          </p:nvSpPr>
          <p:spPr bwMode="auto">
            <a:xfrm flipV="1">
              <a:off x="3106" y="1667"/>
              <a:ext cx="0" cy="57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Line 247">
              <a:extLst>
                <a:ext uri="{FF2B5EF4-FFF2-40B4-BE49-F238E27FC236}">
                  <a16:creationId xmlns:a16="http://schemas.microsoft.com/office/drawing/2014/main" id="{7ECA2A99-251F-4BEE-1075-0CEFC61AB85F}"/>
                </a:ext>
              </a:extLst>
            </p:cNvPr>
            <p:cNvSpPr>
              <a:spLocks noChangeShapeType="1"/>
            </p:cNvSpPr>
            <p:nvPr/>
          </p:nvSpPr>
          <p:spPr bwMode="auto">
            <a:xfrm flipV="1">
              <a:off x="2880" y="1270"/>
              <a:ext cx="0" cy="89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Line 248">
              <a:extLst>
                <a:ext uri="{FF2B5EF4-FFF2-40B4-BE49-F238E27FC236}">
                  <a16:creationId xmlns:a16="http://schemas.microsoft.com/office/drawing/2014/main" id="{20359AE3-918D-8663-967D-64ADA5590772}"/>
                </a:ext>
              </a:extLst>
            </p:cNvPr>
            <p:cNvSpPr>
              <a:spLocks noChangeShapeType="1"/>
            </p:cNvSpPr>
            <p:nvPr/>
          </p:nvSpPr>
          <p:spPr bwMode="auto">
            <a:xfrm flipH="1">
              <a:off x="2878" y="1268"/>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Line 249">
              <a:extLst>
                <a:ext uri="{FF2B5EF4-FFF2-40B4-BE49-F238E27FC236}">
                  <a16:creationId xmlns:a16="http://schemas.microsoft.com/office/drawing/2014/main" id="{809CDCBD-C80A-7901-097F-61C03170D358}"/>
                </a:ext>
              </a:extLst>
            </p:cNvPr>
            <p:cNvSpPr>
              <a:spLocks noChangeShapeType="1"/>
            </p:cNvSpPr>
            <p:nvPr/>
          </p:nvSpPr>
          <p:spPr bwMode="auto">
            <a:xfrm flipV="1">
              <a:off x="3032" y="1727"/>
              <a:ext cx="1" cy="43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Line 250">
              <a:extLst>
                <a:ext uri="{FF2B5EF4-FFF2-40B4-BE49-F238E27FC236}">
                  <a16:creationId xmlns:a16="http://schemas.microsoft.com/office/drawing/2014/main" id="{3DFE6170-CB20-75DF-48D6-2B03767A0185}"/>
                </a:ext>
              </a:extLst>
            </p:cNvPr>
            <p:cNvSpPr>
              <a:spLocks noChangeShapeType="1"/>
            </p:cNvSpPr>
            <p:nvPr/>
          </p:nvSpPr>
          <p:spPr bwMode="auto">
            <a:xfrm flipV="1">
              <a:off x="3715" y="1587"/>
              <a:ext cx="0" cy="64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Line 251">
              <a:extLst>
                <a:ext uri="{FF2B5EF4-FFF2-40B4-BE49-F238E27FC236}">
                  <a16:creationId xmlns:a16="http://schemas.microsoft.com/office/drawing/2014/main" id="{80F8BE51-9564-52BF-1ABA-1185F55B205F}"/>
                </a:ext>
              </a:extLst>
            </p:cNvPr>
            <p:cNvSpPr>
              <a:spLocks noChangeShapeType="1"/>
            </p:cNvSpPr>
            <p:nvPr/>
          </p:nvSpPr>
          <p:spPr bwMode="auto">
            <a:xfrm flipV="1">
              <a:off x="3564" y="1667"/>
              <a:ext cx="0" cy="568"/>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4" name="Line 252">
              <a:extLst>
                <a:ext uri="{FF2B5EF4-FFF2-40B4-BE49-F238E27FC236}">
                  <a16:creationId xmlns:a16="http://schemas.microsoft.com/office/drawing/2014/main" id="{4687CF58-31B9-6CA4-FD80-8FE162499F29}"/>
                </a:ext>
              </a:extLst>
            </p:cNvPr>
            <p:cNvSpPr>
              <a:spLocks noChangeShapeType="1"/>
            </p:cNvSpPr>
            <p:nvPr/>
          </p:nvSpPr>
          <p:spPr bwMode="auto">
            <a:xfrm flipV="1">
              <a:off x="3636" y="1728"/>
              <a:ext cx="0" cy="428"/>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5" name="Line 253">
              <a:extLst>
                <a:ext uri="{FF2B5EF4-FFF2-40B4-BE49-F238E27FC236}">
                  <a16:creationId xmlns:a16="http://schemas.microsoft.com/office/drawing/2014/main" id="{3497F31F-6208-216B-7A10-6B7E41787BF8}"/>
                </a:ext>
              </a:extLst>
            </p:cNvPr>
            <p:cNvSpPr>
              <a:spLocks noChangeShapeType="1"/>
            </p:cNvSpPr>
            <p:nvPr/>
          </p:nvSpPr>
          <p:spPr bwMode="auto">
            <a:xfrm>
              <a:off x="2953" y="1328"/>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6" name="Line 254">
              <a:extLst>
                <a:ext uri="{FF2B5EF4-FFF2-40B4-BE49-F238E27FC236}">
                  <a16:creationId xmlns:a16="http://schemas.microsoft.com/office/drawing/2014/main" id="{2DFDD4F4-6928-4CE2-C365-E3876FBE4060}"/>
                </a:ext>
              </a:extLst>
            </p:cNvPr>
            <p:cNvSpPr>
              <a:spLocks noChangeShapeType="1"/>
            </p:cNvSpPr>
            <p:nvPr/>
          </p:nvSpPr>
          <p:spPr bwMode="auto">
            <a:xfrm>
              <a:off x="3555" y="1596"/>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7" name="Line 255">
              <a:extLst>
                <a:ext uri="{FF2B5EF4-FFF2-40B4-BE49-F238E27FC236}">
                  <a16:creationId xmlns:a16="http://schemas.microsoft.com/office/drawing/2014/main" id="{58F88A7A-26E0-9BA2-9230-DF8DD2D98C80}"/>
                </a:ext>
              </a:extLst>
            </p:cNvPr>
            <p:cNvSpPr>
              <a:spLocks noChangeShapeType="1"/>
            </p:cNvSpPr>
            <p:nvPr/>
          </p:nvSpPr>
          <p:spPr bwMode="auto">
            <a:xfrm flipH="1" flipV="1">
              <a:off x="3792" y="1265"/>
              <a:ext cx="0" cy="89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8" name="Line 256">
              <a:extLst>
                <a:ext uri="{FF2B5EF4-FFF2-40B4-BE49-F238E27FC236}">
                  <a16:creationId xmlns:a16="http://schemas.microsoft.com/office/drawing/2014/main" id="{ACF717DF-0080-0A66-1C78-8642B2CF5382}"/>
                </a:ext>
              </a:extLst>
            </p:cNvPr>
            <p:cNvSpPr>
              <a:spLocks noChangeShapeType="1"/>
            </p:cNvSpPr>
            <p:nvPr/>
          </p:nvSpPr>
          <p:spPr bwMode="auto">
            <a:xfrm>
              <a:off x="3632" y="1268"/>
              <a:ext cx="161"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9" name="Rectangle 257">
              <a:extLst>
                <a:ext uri="{FF2B5EF4-FFF2-40B4-BE49-F238E27FC236}">
                  <a16:creationId xmlns:a16="http://schemas.microsoft.com/office/drawing/2014/main" id="{25C16408-D2EF-6A1A-9737-A67BF21D1498}"/>
                </a:ext>
              </a:extLst>
            </p:cNvPr>
            <p:cNvSpPr>
              <a:spLocks noChangeArrowheads="1"/>
            </p:cNvSpPr>
            <p:nvPr/>
          </p:nvSpPr>
          <p:spPr bwMode="auto">
            <a:xfrm>
              <a:off x="2854" y="1961"/>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20" name="Rectangle 258">
              <a:extLst>
                <a:ext uri="{FF2B5EF4-FFF2-40B4-BE49-F238E27FC236}">
                  <a16:creationId xmlns:a16="http://schemas.microsoft.com/office/drawing/2014/main" id="{B8496A6F-244E-0E81-A779-DF5AA87C85E7}"/>
                </a:ext>
              </a:extLst>
            </p:cNvPr>
            <p:cNvSpPr>
              <a:spLocks noChangeArrowheads="1"/>
            </p:cNvSpPr>
            <p:nvPr/>
          </p:nvSpPr>
          <p:spPr bwMode="auto">
            <a:xfrm>
              <a:off x="3478" y="1306"/>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21" name="Rectangle 259">
              <a:extLst>
                <a:ext uri="{FF2B5EF4-FFF2-40B4-BE49-F238E27FC236}">
                  <a16:creationId xmlns:a16="http://schemas.microsoft.com/office/drawing/2014/main" id="{BDA7EC9B-527C-DF21-45FE-8E1D79BC86BB}"/>
                </a:ext>
              </a:extLst>
            </p:cNvPr>
            <p:cNvSpPr>
              <a:spLocks noChangeArrowheads="1"/>
            </p:cNvSpPr>
            <p:nvPr/>
          </p:nvSpPr>
          <p:spPr bwMode="auto">
            <a:xfrm>
              <a:off x="3005" y="196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22" name="Rectangle 260">
              <a:extLst>
                <a:ext uri="{FF2B5EF4-FFF2-40B4-BE49-F238E27FC236}">
                  <a16:creationId xmlns:a16="http://schemas.microsoft.com/office/drawing/2014/main" id="{004A4E1B-F421-CA9B-B077-EBBAE0C50599}"/>
                </a:ext>
              </a:extLst>
            </p:cNvPr>
            <p:cNvSpPr>
              <a:spLocks noChangeArrowheads="1"/>
            </p:cNvSpPr>
            <p:nvPr/>
          </p:nvSpPr>
          <p:spPr bwMode="auto">
            <a:xfrm>
              <a:off x="3081" y="196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23" name="Rectangle 261">
              <a:extLst>
                <a:ext uri="{FF2B5EF4-FFF2-40B4-BE49-F238E27FC236}">
                  <a16:creationId xmlns:a16="http://schemas.microsoft.com/office/drawing/2014/main" id="{D9C0CDC0-0644-8EE1-1545-B500493A608F}"/>
                </a:ext>
              </a:extLst>
            </p:cNvPr>
            <p:cNvSpPr>
              <a:spLocks noChangeArrowheads="1"/>
            </p:cNvSpPr>
            <p:nvPr/>
          </p:nvSpPr>
          <p:spPr bwMode="auto">
            <a:xfrm>
              <a:off x="2779" y="1961"/>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24" name="Text Box 262">
              <a:extLst>
                <a:ext uri="{FF2B5EF4-FFF2-40B4-BE49-F238E27FC236}">
                  <a16:creationId xmlns:a16="http://schemas.microsoft.com/office/drawing/2014/main" id="{F97773A9-C815-698F-85E0-0A74AE9EC8A7}"/>
                </a:ext>
              </a:extLst>
            </p:cNvPr>
            <p:cNvSpPr txBox="1">
              <a:spLocks noChangeArrowheads="1"/>
            </p:cNvSpPr>
            <p:nvPr/>
          </p:nvSpPr>
          <p:spPr bwMode="auto">
            <a:xfrm>
              <a:off x="3095" y="2007"/>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58425" name="Text Box 263">
              <a:extLst>
                <a:ext uri="{FF2B5EF4-FFF2-40B4-BE49-F238E27FC236}">
                  <a16:creationId xmlns:a16="http://schemas.microsoft.com/office/drawing/2014/main" id="{27DDF389-F6E8-B329-FE1F-58B347786186}"/>
                </a:ext>
              </a:extLst>
            </p:cNvPr>
            <p:cNvSpPr txBox="1">
              <a:spLocks noChangeArrowheads="1"/>
            </p:cNvSpPr>
            <p:nvPr/>
          </p:nvSpPr>
          <p:spPr bwMode="auto">
            <a:xfrm>
              <a:off x="3236" y="2007"/>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58426" name="Text Box 264">
              <a:extLst>
                <a:ext uri="{FF2B5EF4-FFF2-40B4-BE49-F238E27FC236}">
                  <a16:creationId xmlns:a16="http://schemas.microsoft.com/office/drawing/2014/main" id="{50388DBF-3104-032C-C7CA-882FEE6B1110}"/>
                </a:ext>
              </a:extLst>
            </p:cNvPr>
            <p:cNvSpPr txBox="1">
              <a:spLocks noChangeArrowheads="1"/>
            </p:cNvSpPr>
            <p:nvPr/>
          </p:nvSpPr>
          <p:spPr bwMode="auto">
            <a:xfrm>
              <a:off x="3396" y="2007"/>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grpSp>
          <p:nvGrpSpPr>
            <p:cNvPr id="58427" name="Group 265">
              <a:extLst>
                <a:ext uri="{FF2B5EF4-FFF2-40B4-BE49-F238E27FC236}">
                  <a16:creationId xmlns:a16="http://schemas.microsoft.com/office/drawing/2014/main" id="{2FA3E4F5-C10E-A1F0-A656-4C813AF02042}"/>
                </a:ext>
              </a:extLst>
            </p:cNvPr>
            <p:cNvGrpSpPr>
              <a:grpSpLocks/>
            </p:cNvGrpSpPr>
            <p:nvPr/>
          </p:nvGrpSpPr>
          <p:grpSpPr bwMode="auto">
            <a:xfrm>
              <a:off x="3090" y="1546"/>
              <a:ext cx="467" cy="105"/>
              <a:chOff x="1326" y="1384"/>
              <a:chExt cx="467" cy="105"/>
            </a:xfrm>
          </p:grpSpPr>
          <p:grpSp>
            <p:nvGrpSpPr>
              <p:cNvPr id="58433" name="Group 266">
                <a:extLst>
                  <a:ext uri="{FF2B5EF4-FFF2-40B4-BE49-F238E27FC236}">
                    <a16:creationId xmlns:a16="http://schemas.microsoft.com/office/drawing/2014/main" id="{99A449AF-C868-50CE-0A37-93E79FC64582}"/>
                  </a:ext>
                </a:extLst>
              </p:cNvPr>
              <p:cNvGrpSpPr>
                <a:grpSpLocks/>
              </p:cNvGrpSpPr>
              <p:nvPr/>
            </p:nvGrpSpPr>
            <p:grpSpPr bwMode="auto">
              <a:xfrm>
                <a:off x="1451" y="1384"/>
                <a:ext cx="218" cy="105"/>
                <a:chOff x="2061" y="1800"/>
                <a:chExt cx="146" cy="70"/>
              </a:xfrm>
            </p:grpSpPr>
            <p:sp>
              <p:nvSpPr>
                <p:cNvPr id="58436" name="Line 267">
                  <a:extLst>
                    <a:ext uri="{FF2B5EF4-FFF2-40B4-BE49-F238E27FC236}">
                      <a16:creationId xmlns:a16="http://schemas.microsoft.com/office/drawing/2014/main" id="{FC1E3C20-9DBF-AAF2-DC61-546EF1CDA59E}"/>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7" name="Line 268">
                  <a:extLst>
                    <a:ext uri="{FF2B5EF4-FFF2-40B4-BE49-F238E27FC236}">
                      <a16:creationId xmlns:a16="http://schemas.microsoft.com/office/drawing/2014/main" id="{E29F8E42-4DD1-27AD-0418-72DEE444F2B7}"/>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8" name="Line 269">
                  <a:extLst>
                    <a:ext uri="{FF2B5EF4-FFF2-40B4-BE49-F238E27FC236}">
                      <a16:creationId xmlns:a16="http://schemas.microsoft.com/office/drawing/2014/main" id="{9BFCD9A2-7961-94FF-FE35-A6EC973B29DC}"/>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34" name="Line 270">
                <a:extLst>
                  <a:ext uri="{FF2B5EF4-FFF2-40B4-BE49-F238E27FC236}">
                    <a16:creationId xmlns:a16="http://schemas.microsoft.com/office/drawing/2014/main" id="{D4F9F236-FD21-18B7-6386-E222FC5E47EF}"/>
                  </a:ext>
                </a:extLst>
              </p:cNvPr>
              <p:cNvSpPr>
                <a:spLocks noChangeShapeType="1"/>
              </p:cNvSpPr>
              <p:nvPr/>
            </p:nvSpPr>
            <p:spPr bwMode="auto">
              <a:xfrm rot="5400000">
                <a:off x="1728" y="1369"/>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5" name="Line 271">
                <a:extLst>
                  <a:ext uri="{FF2B5EF4-FFF2-40B4-BE49-F238E27FC236}">
                    <a16:creationId xmlns:a16="http://schemas.microsoft.com/office/drawing/2014/main" id="{DCDA9EC4-39DF-511D-BA88-4DB474608939}"/>
                  </a:ext>
                </a:extLst>
              </p:cNvPr>
              <p:cNvSpPr>
                <a:spLocks noChangeShapeType="1"/>
              </p:cNvSpPr>
              <p:nvPr/>
            </p:nvSpPr>
            <p:spPr bwMode="auto">
              <a:xfrm rot="5400000">
                <a:off x="1391" y="1368"/>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28" name="Rectangle 272">
              <a:extLst>
                <a:ext uri="{FF2B5EF4-FFF2-40B4-BE49-F238E27FC236}">
                  <a16:creationId xmlns:a16="http://schemas.microsoft.com/office/drawing/2014/main" id="{D6B5716F-13C1-7F83-8802-A38F38AEECA7}"/>
                </a:ext>
              </a:extLst>
            </p:cNvPr>
            <p:cNvSpPr>
              <a:spLocks noChangeArrowheads="1"/>
            </p:cNvSpPr>
            <p:nvPr/>
          </p:nvSpPr>
          <p:spPr bwMode="auto">
            <a:xfrm>
              <a:off x="3485" y="157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29" name="Oval 273">
              <a:extLst>
                <a:ext uri="{FF2B5EF4-FFF2-40B4-BE49-F238E27FC236}">
                  <a16:creationId xmlns:a16="http://schemas.microsoft.com/office/drawing/2014/main" id="{59A2F98C-C647-9016-783E-93290F95C1C9}"/>
                </a:ext>
              </a:extLst>
            </p:cNvPr>
            <p:cNvSpPr>
              <a:spLocks noChangeArrowheads="1"/>
            </p:cNvSpPr>
            <p:nvPr/>
          </p:nvSpPr>
          <p:spPr bwMode="auto">
            <a:xfrm>
              <a:off x="3300" y="2159"/>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58430" name="Line 274">
              <a:extLst>
                <a:ext uri="{FF2B5EF4-FFF2-40B4-BE49-F238E27FC236}">
                  <a16:creationId xmlns:a16="http://schemas.microsoft.com/office/drawing/2014/main" id="{2A067655-A476-509F-D6C5-1E6E5B45E21D}"/>
                </a:ext>
              </a:extLst>
            </p:cNvPr>
            <p:cNvSpPr>
              <a:spLocks noChangeShapeType="1"/>
            </p:cNvSpPr>
            <p:nvPr/>
          </p:nvSpPr>
          <p:spPr bwMode="auto">
            <a:xfrm rot="-5400000">
              <a:off x="3485" y="1394"/>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1" name="Line 275">
              <a:extLst>
                <a:ext uri="{FF2B5EF4-FFF2-40B4-BE49-F238E27FC236}">
                  <a16:creationId xmlns:a16="http://schemas.microsoft.com/office/drawing/2014/main" id="{AA7CB17E-69AD-90A0-43BF-95FEFA6CCBB5}"/>
                </a:ext>
              </a:extLst>
            </p:cNvPr>
            <p:cNvSpPr>
              <a:spLocks noChangeShapeType="1"/>
            </p:cNvSpPr>
            <p:nvPr/>
          </p:nvSpPr>
          <p:spPr bwMode="auto">
            <a:xfrm rot="-5400000">
              <a:off x="3025" y="1528"/>
              <a:ext cx="154"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2" name="Line 276">
              <a:extLst>
                <a:ext uri="{FF2B5EF4-FFF2-40B4-BE49-F238E27FC236}">
                  <a16:creationId xmlns:a16="http://schemas.microsoft.com/office/drawing/2014/main" id="{044DE502-2F88-2847-C535-8F2DD03B0030}"/>
                </a:ext>
              </a:extLst>
            </p:cNvPr>
            <p:cNvSpPr>
              <a:spLocks noChangeShapeType="1"/>
            </p:cNvSpPr>
            <p:nvPr/>
          </p:nvSpPr>
          <p:spPr bwMode="auto">
            <a:xfrm>
              <a:off x="3095" y="1458"/>
              <a:ext cx="466" cy="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a:extLst>
              <a:ext uri="{FF2B5EF4-FFF2-40B4-BE49-F238E27FC236}">
                <a16:creationId xmlns:a16="http://schemas.microsoft.com/office/drawing/2014/main" id="{F197A30E-F939-AB4B-BA0D-4D0378A7E1FB}"/>
              </a:ext>
            </a:extLst>
          </p:cNvPr>
          <p:cNvSpPr>
            <a:spLocks noGrp="1"/>
          </p:cNvSpPr>
          <p:nvPr>
            <p:ph type="sldNum" sz="quarter" idx="12"/>
          </p:nvPr>
        </p:nvSpPr>
        <p:spPr bwMode="auto">
          <a:xfrm>
            <a:off x="6553200" y="6400800"/>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defTabSz="762000" rtl="0" eaLnBrk="0" fontAlgn="base" hangingPunct="0">
              <a:spcBef>
                <a:spcPct val="0"/>
              </a:spcBef>
              <a:spcAft>
                <a:spcPct val="0"/>
              </a:spcAft>
              <a:defRPr sz="9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fld id="{34D546AD-FD56-4608-AEF7-7C129533F002}" type="slidenum">
              <a:rPr lang="en-US" altLang="en-US" smtClean="0"/>
              <a:pPr/>
              <a:t>36</a:t>
            </a:fld>
            <a:endParaRPr lang="en-US" altLang="en-US" sz="900"/>
          </a:p>
        </p:txBody>
      </p:sp>
      <p:sp>
        <p:nvSpPr>
          <p:cNvPr id="60419" name="Rectangle 2">
            <a:extLst>
              <a:ext uri="{FF2B5EF4-FFF2-40B4-BE49-F238E27FC236}">
                <a16:creationId xmlns:a16="http://schemas.microsoft.com/office/drawing/2014/main" id="{D1064FA7-A070-7F23-858D-D05DC746DB55}"/>
              </a:ext>
            </a:extLst>
          </p:cNvPr>
          <p:cNvSpPr>
            <a:spLocks noGrp="1" noChangeArrowheads="1"/>
          </p:cNvSpPr>
          <p:nvPr>
            <p:ph type="title"/>
          </p:nvPr>
        </p:nvSpPr>
        <p:spPr>
          <a:noFill/>
        </p:spPr>
        <p:txBody>
          <a:bodyPr/>
          <a:lstStyle/>
          <a:p>
            <a:r>
              <a:rPr lang="en-US" altLang="en-US"/>
              <a:t>Transformer Rated -</a:t>
            </a:r>
            <a:r>
              <a:rPr lang="en-US" altLang="en-US" sz="2800"/>
              <a:t> </a:t>
            </a:r>
            <a:r>
              <a:rPr lang="en-US" altLang="en-US" sz="2800" b="0"/>
              <a:t>A Base 2 element</a:t>
            </a:r>
          </a:p>
        </p:txBody>
      </p:sp>
      <p:sp>
        <p:nvSpPr>
          <p:cNvPr id="60420" name="Rectangle 3">
            <a:extLst>
              <a:ext uri="{FF2B5EF4-FFF2-40B4-BE49-F238E27FC236}">
                <a16:creationId xmlns:a16="http://schemas.microsoft.com/office/drawing/2014/main" id="{614B8294-EED0-6BC6-C0FE-9E28F688D28E}"/>
              </a:ext>
            </a:extLst>
          </p:cNvPr>
          <p:cNvSpPr>
            <a:spLocks noChangeArrowheads="1"/>
          </p:cNvSpPr>
          <p:nvPr/>
        </p:nvSpPr>
        <p:spPr bwMode="auto">
          <a:xfrm>
            <a:off x="982663" y="5643563"/>
            <a:ext cx="716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85750" indent="-285750">
              <a:lnSpc>
                <a:spcPct val="90000"/>
              </a:lnSpc>
              <a:spcBef>
                <a:spcPct val="40000"/>
              </a:spcBef>
              <a:buSzPct val="100000"/>
              <a:buChar char="•"/>
              <a:defRPr sz="2400" b="1">
                <a:solidFill>
                  <a:schemeClr val="tx1"/>
                </a:solidFill>
                <a:latin typeface="Arial" panose="020B0604020202020204" pitchFamily="34" charset="0"/>
              </a:defRPr>
            </a:lvl1pPr>
            <a:lvl2pPr marL="742950" indent="-285750">
              <a:lnSpc>
                <a:spcPct val="95000"/>
              </a:lnSpc>
              <a:spcBef>
                <a:spcPct val="40000"/>
              </a:spcBef>
              <a:buSzPct val="100000"/>
              <a:buChar char="–"/>
              <a:defRPr sz="2200" b="1">
                <a:solidFill>
                  <a:schemeClr val="tx1"/>
                </a:solidFill>
                <a:latin typeface="Arial" panose="020B0604020202020204" pitchFamily="34" charset="0"/>
              </a:defRPr>
            </a:lvl2pPr>
            <a:lvl3pPr marL="1143000" indent="-228600">
              <a:lnSpc>
                <a:spcPct val="95000"/>
              </a:lnSpc>
              <a:spcBef>
                <a:spcPct val="40000"/>
              </a:spcBef>
              <a:buSzPct val="100000"/>
              <a:buChar char="»"/>
              <a:defRPr sz="2000" b="1">
                <a:solidFill>
                  <a:schemeClr val="tx1"/>
                </a:solidFill>
                <a:latin typeface="Arial" panose="020B0604020202020204" pitchFamily="34" charset="0"/>
              </a:defRPr>
            </a:lvl3pPr>
            <a:lvl4pPr marL="1600200" indent="-228600">
              <a:lnSpc>
                <a:spcPct val="90000"/>
              </a:lnSpc>
              <a:spcBef>
                <a:spcPct val="35000"/>
              </a:spcBef>
              <a:buSzPct val="100000"/>
              <a:buChar char="•"/>
              <a:defRPr b="1">
                <a:solidFill>
                  <a:schemeClr val="tx1"/>
                </a:solidFill>
                <a:latin typeface="Arial" panose="020B0604020202020204" pitchFamily="34" charset="0"/>
              </a:defRPr>
            </a:lvl4pPr>
            <a:lvl5pPr marL="2057400" indent="-228600">
              <a:lnSpc>
                <a:spcPct val="90000"/>
              </a:lnSpc>
              <a:spcBef>
                <a:spcPct val="30000"/>
              </a:spcBef>
              <a:buSzPct val="10000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600" b="1">
                <a:solidFill>
                  <a:schemeClr val="tx1"/>
                </a:solidFill>
                <a:latin typeface="Arial" panose="020B0604020202020204" pitchFamily="34" charset="0"/>
              </a:defRPr>
            </a:lvl9pPr>
          </a:lstStyle>
          <a:p>
            <a:pPr>
              <a:buSzTx/>
            </a:pPr>
            <a:r>
              <a:rPr lang="en-US" altLang="en-US" sz="2000"/>
              <a:t>ANSI Forms looking from the front of the meter.</a:t>
            </a:r>
          </a:p>
        </p:txBody>
      </p:sp>
      <p:sp>
        <p:nvSpPr>
          <p:cNvPr id="60421" name="Rectangle 5">
            <a:extLst>
              <a:ext uri="{FF2B5EF4-FFF2-40B4-BE49-F238E27FC236}">
                <a16:creationId xmlns:a16="http://schemas.microsoft.com/office/drawing/2014/main" id="{6FF55021-62CA-6C03-CC95-77B29671C4F7}"/>
              </a:ext>
            </a:extLst>
          </p:cNvPr>
          <p:cNvSpPr>
            <a:spLocks noChangeArrowheads="1"/>
          </p:cNvSpPr>
          <p:nvPr/>
        </p:nvSpPr>
        <p:spPr bwMode="auto">
          <a:xfrm>
            <a:off x="2198688" y="37909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45A*</a:t>
            </a:r>
          </a:p>
        </p:txBody>
      </p:sp>
      <p:grpSp>
        <p:nvGrpSpPr>
          <p:cNvPr id="60422" name="Group 263">
            <a:extLst>
              <a:ext uri="{FF2B5EF4-FFF2-40B4-BE49-F238E27FC236}">
                <a16:creationId xmlns:a16="http://schemas.microsoft.com/office/drawing/2014/main" id="{9058376E-5E45-0164-537A-E8AA4E6C9550}"/>
              </a:ext>
            </a:extLst>
          </p:cNvPr>
          <p:cNvGrpSpPr>
            <a:grpSpLocks/>
          </p:cNvGrpSpPr>
          <p:nvPr/>
        </p:nvGrpSpPr>
        <p:grpSpPr bwMode="auto">
          <a:xfrm>
            <a:off x="1849438" y="1354138"/>
            <a:ext cx="2036762" cy="2360612"/>
            <a:chOff x="1165" y="845"/>
            <a:chExt cx="1283" cy="1487"/>
          </a:xfrm>
        </p:grpSpPr>
        <p:sp>
          <p:nvSpPr>
            <p:cNvPr id="60493" name="Arc 86">
              <a:extLst>
                <a:ext uri="{FF2B5EF4-FFF2-40B4-BE49-F238E27FC236}">
                  <a16:creationId xmlns:a16="http://schemas.microsoft.com/office/drawing/2014/main" id="{41C60B98-E4FC-1F3B-CB0C-A99A96CDDC3C}"/>
                </a:ext>
              </a:extLst>
            </p:cNvPr>
            <p:cNvSpPr>
              <a:spLocks/>
            </p:cNvSpPr>
            <p:nvPr/>
          </p:nvSpPr>
          <p:spPr bwMode="auto">
            <a:xfrm rot="10800000" flipV="1">
              <a:off x="1165" y="845"/>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4" name="Arc 87">
              <a:extLst>
                <a:ext uri="{FF2B5EF4-FFF2-40B4-BE49-F238E27FC236}">
                  <a16:creationId xmlns:a16="http://schemas.microsoft.com/office/drawing/2014/main" id="{79DA96D3-231A-697B-A96A-BABDC537C701}"/>
                </a:ext>
              </a:extLst>
            </p:cNvPr>
            <p:cNvSpPr>
              <a:spLocks/>
            </p:cNvSpPr>
            <p:nvPr/>
          </p:nvSpPr>
          <p:spPr bwMode="auto">
            <a:xfrm rot="10800000" flipH="1" flipV="1">
              <a:off x="1798" y="845"/>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5" name="Line 88">
              <a:extLst>
                <a:ext uri="{FF2B5EF4-FFF2-40B4-BE49-F238E27FC236}">
                  <a16:creationId xmlns:a16="http://schemas.microsoft.com/office/drawing/2014/main" id="{F76E5C17-24B3-D634-EC9C-D2392C9B840E}"/>
                </a:ext>
              </a:extLst>
            </p:cNvPr>
            <p:cNvSpPr>
              <a:spLocks noChangeShapeType="1"/>
            </p:cNvSpPr>
            <p:nvPr/>
          </p:nvSpPr>
          <p:spPr bwMode="auto">
            <a:xfrm>
              <a:off x="1165" y="1496"/>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6" name="Line 89">
              <a:extLst>
                <a:ext uri="{FF2B5EF4-FFF2-40B4-BE49-F238E27FC236}">
                  <a16:creationId xmlns:a16="http://schemas.microsoft.com/office/drawing/2014/main" id="{71B48547-BD06-A29A-531D-DFA6EDC3DFDA}"/>
                </a:ext>
              </a:extLst>
            </p:cNvPr>
            <p:cNvSpPr>
              <a:spLocks noChangeShapeType="1"/>
            </p:cNvSpPr>
            <p:nvPr/>
          </p:nvSpPr>
          <p:spPr bwMode="auto">
            <a:xfrm>
              <a:off x="2446" y="1496"/>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7" name="Line 90">
              <a:extLst>
                <a:ext uri="{FF2B5EF4-FFF2-40B4-BE49-F238E27FC236}">
                  <a16:creationId xmlns:a16="http://schemas.microsoft.com/office/drawing/2014/main" id="{B8ED45CF-55D7-0619-5160-ACB5A86C2AE3}"/>
                </a:ext>
              </a:extLst>
            </p:cNvPr>
            <p:cNvSpPr>
              <a:spLocks noChangeShapeType="1"/>
            </p:cNvSpPr>
            <p:nvPr/>
          </p:nvSpPr>
          <p:spPr bwMode="auto">
            <a:xfrm>
              <a:off x="1165" y="2332"/>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8" name="Oval 91">
              <a:extLst>
                <a:ext uri="{FF2B5EF4-FFF2-40B4-BE49-F238E27FC236}">
                  <a16:creationId xmlns:a16="http://schemas.microsoft.com/office/drawing/2014/main" id="{FD74CC78-4986-0958-4870-110E68B3E917}"/>
                </a:ext>
              </a:extLst>
            </p:cNvPr>
            <p:cNvSpPr>
              <a:spLocks noChangeArrowheads="1"/>
            </p:cNvSpPr>
            <p:nvPr/>
          </p:nvSpPr>
          <p:spPr bwMode="auto">
            <a:xfrm>
              <a:off x="1231" y="2213"/>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99" name="Oval 92">
              <a:extLst>
                <a:ext uri="{FF2B5EF4-FFF2-40B4-BE49-F238E27FC236}">
                  <a16:creationId xmlns:a16="http://schemas.microsoft.com/office/drawing/2014/main" id="{83938192-D98B-BDFE-C325-86DA0AED8796}"/>
                </a:ext>
              </a:extLst>
            </p:cNvPr>
            <p:cNvSpPr>
              <a:spLocks noChangeArrowheads="1"/>
            </p:cNvSpPr>
            <p:nvPr/>
          </p:nvSpPr>
          <p:spPr bwMode="auto">
            <a:xfrm>
              <a:off x="1383" y="2214"/>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0" name="Oval 93">
              <a:extLst>
                <a:ext uri="{FF2B5EF4-FFF2-40B4-BE49-F238E27FC236}">
                  <a16:creationId xmlns:a16="http://schemas.microsoft.com/office/drawing/2014/main" id="{D0AEF7DB-BB68-7DBE-E665-EEB98AEBE5BF}"/>
                </a:ext>
              </a:extLst>
            </p:cNvPr>
            <p:cNvSpPr>
              <a:spLocks noChangeArrowheads="1"/>
            </p:cNvSpPr>
            <p:nvPr/>
          </p:nvSpPr>
          <p:spPr bwMode="auto">
            <a:xfrm>
              <a:off x="1535" y="2214"/>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1" name="Oval 94">
              <a:extLst>
                <a:ext uri="{FF2B5EF4-FFF2-40B4-BE49-F238E27FC236}">
                  <a16:creationId xmlns:a16="http://schemas.microsoft.com/office/drawing/2014/main" id="{D95DB42A-FD6A-3C0A-47E2-4A8A6468630A}"/>
                </a:ext>
              </a:extLst>
            </p:cNvPr>
            <p:cNvSpPr>
              <a:spLocks noChangeArrowheads="1"/>
            </p:cNvSpPr>
            <p:nvPr/>
          </p:nvSpPr>
          <p:spPr bwMode="auto">
            <a:xfrm>
              <a:off x="1687" y="2214"/>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2" name="Oval 95">
              <a:extLst>
                <a:ext uri="{FF2B5EF4-FFF2-40B4-BE49-F238E27FC236}">
                  <a16:creationId xmlns:a16="http://schemas.microsoft.com/office/drawing/2014/main" id="{A623D7F6-9762-F6DB-B8E4-563AE1D6D837}"/>
                </a:ext>
              </a:extLst>
            </p:cNvPr>
            <p:cNvSpPr>
              <a:spLocks noChangeArrowheads="1"/>
            </p:cNvSpPr>
            <p:nvPr/>
          </p:nvSpPr>
          <p:spPr bwMode="auto">
            <a:xfrm>
              <a:off x="1839" y="2214"/>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3" name="Oval 96">
              <a:extLst>
                <a:ext uri="{FF2B5EF4-FFF2-40B4-BE49-F238E27FC236}">
                  <a16:creationId xmlns:a16="http://schemas.microsoft.com/office/drawing/2014/main" id="{41984228-A7B2-95C0-2965-647DEEFBF549}"/>
                </a:ext>
              </a:extLst>
            </p:cNvPr>
            <p:cNvSpPr>
              <a:spLocks noChangeArrowheads="1"/>
            </p:cNvSpPr>
            <p:nvPr/>
          </p:nvSpPr>
          <p:spPr bwMode="auto">
            <a:xfrm>
              <a:off x="1991" y="2213"/>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4" name="Oval 97">
              <a:extLst>
                <a:ext uri="{FF2B5EF4-FFF2-40B4-BE49-F238E27FC236}">
                  <a16:creationId xmlns:a16="http://schemas.microsoft.com/office/drawing/2014/main" id="{DD277492-FB3C-CCA5-DB4B-F4076E7C3DBA}"/>
                </a:ext>
              </a:extLst>
            </p:cNvPr>
            <p:cNvSpPr>
              <a:spLocks noChangeArrowheads="1"/>
            </p:cNvSpPr>
            <p:nvPr/>
          </p:nvSpPr>
          <p:spPr bwMode="auto">
            <a:xfrm>
              <a:off x="2143" y="2213"/>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5" name="Oval 98">
              <a:extLst>
                <a:ext uri="{FF2B5EF4-FFF2-40B4-BE49-F238E27FC236}">
                  <a16:creationId xmlns:a16="http://schemas.microsoft.com/office/drawing/2014/main" id="{6D98B351-E188-3777-3796-91AC1178B096}"/>
                </a:ext>
              </a:extLst>
            </p:cNvPr>
            <p:cNvSpPr>
              <a:spLocks noChangeArrowheads="1"/>
            </p:cNvSpPr>
            <p:nvPr/>
          </p:nvSpPr>
          <p:spPr bwMode="auto">
            <a:xfrm>
              <a:off x="2296" y="2213"/>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6" name="Oval 99">
              <a:extLst>
                <a:ext uri="{FF2B5EF4-FFF2-40B4-BE49-F238E27FC236}">
                  <a16:creationId xmlns:a16="http://schemas.microsoft.com/office/drawing/2014/main" id="{7DDFA8A5-5C87-5A8C-73ED-93307178CD19}"/>
                </a:ext>
              </a:extLst>
            </p:cNvPr>
            <p:cNvSpPr>
              <a:spLocks noChangeArrowheads="1"/>
            </p:cNvSpPr>
            <p:nvPr/>
          </p:nvSpPr>
          <p:spPr bwMode="auto">
            <a:xfrm>
              <a:off x="1324" y="2135"/>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7" name="Oval 100">
              <a:extLst>
                <a:ext uri="{FF2B5EF4-FFF2-40B4-BE49-F238E27FC236}">
                  <a16:creationId xmlns:a16="http://schemas.microsoft.com/office/drawing/2014/main" id="{779D132F-3516-D56B-0501-6C7EC3B73CA4}"/>
                </a:ext>
              </a:extLst>
            </p:cNvPr>
            <p:cNvSpPr>
              <a:spLocks noChangeArrowheads="1"/>
            </p:cNvSpPr>
            <p:nvPr/>
          </p:nvSpPr>
          <p:spPr bwMode="auto">
            <a:xfrm>
              <a:off x="1476" y="2135"/>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8" name="Oval 101">
              <a:extLst>
                <a:ext uri="{FF2B5EF4-FFF2-40B4-BE49-F238E27FC236}">
                  <a16:creationId xmlns:a16="http://schemas.microsoft.com/office/drawing/2014/main" id="{AEA51A1E-0115-533A-D63F-04242A7840FC}"/>
                </a:ext>
              </a:extLst>
            </p:cNvPr>
            <p:cNvSpPr>
              <a:spLocks noChangeArrowheads="1"/>
            </p:cNvSpPr>
            <p:nvPr/>
          </p:nvSpPr>
          <p:spPr bwMode="auto">
            <a:xfrm>
              <a:off x="1628" y="2136"/>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09" name="Oval 102">
              <a:extLst>
                <a:ext uri="{FF2B5EF4-FFF2-40B4-BE49-F238E27FC236}">
                  <a16:creationId xmlns:a16="http://schemas.microsoft.com/office/drawing/2014/main" id="{E8B028D3-9B4E-6935-A52A-972237CAA365}"/>
                </a:ext>
              </a:extLst>
            </p:cNvPr>
            <p:cNvSpPr>
              <a:spLocks noChangeArrowheads="1"/>
            </p:cNvSpPr>
            <p:nvPr/>
          </p:nvSpPr>
          <p:spPr bwMode="auto">
            <a:xfrm>
              <a:off x="1932" y="2136"/>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10" name="Oval 103">
              <a:extLst>
                <a:ext uri="{FF2B5EF4-FFF2-40B4-BE49-F238E27FC236}">
                  <a16:creationId xmlns:a16="http://schemas.microsoft.com/office/drawing/2014/main" id="{00859151-2EE3-8301-F314-B183845AC8F5}"/>
                </a:ext>
              </a:extLst>
            </p:cNvPr>
            <p:cNvSpPr>
              <a:spLocks noChangeArrowheads="1"/>
            </p:cNvSpPr>
            <p:nvPr/>
          </p:nvSpPr>
          <p:spPr bwMode="auto">
            <a:xfrm>
              <a:off x="2084" y="2136"/>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11" name="Oval 104">
              <a:extLst>
                <a:ext uri="{FF2B5EF4-FFF2-40B4-BE49-F238E27FC236}">
                  <a16:creationId xmlns:a16="http://schemas.microsoft.com/office/drawing/2014/main" id="{8205DD45-404E-30CA-F9CC-11C349B833E9}"/>
                </a:ext>
              </a:extLst>
            </p:cNvPr>
            <p:cNvSpPr>
              <a:spLocks noChangeArrowheads="1"/>
            </p:cNvSpPr>
            <p:nvPr/>
          </p:nvSpPr>
          <p:spPr bwMode="auto">
            <a:xfrm>
              <a:off x="2236" y="2135"/>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12" name="Line 105">
              <a:extLst>
                <a:ext uri="{FF2B5EF4-FFF2-40B4-BE49-F238E27FC236}">
                  <a16:creationId xmlns:a16="http://schemas.microsoft.com/office/drawing/2014/main" id="{9DD67D9F-7CFC-4F3D-A6D3-18335D947B53}"/>
                </a:ext>
              </a:extLst>
            </p:cNvPr>
            <p:cNvSpPr>
              <a:spLocks noChangeShapeType="1"/>
            </p:cNvSpPr>
            <p:nvPr/>
          </p:nvSpPr>
          <p:spPr bwMode="auto">
            <a:xfrm flipH="1" flipV="1">
              <a:off x="1427" y="1243"/>
              <a:ext cx="0" cy="964"/>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3" name="Line 108">
              <a:extLst>
                <a:ext uri="{FF2B5EF4-FFF2-40B4-BE49-F238E27FC236}">
                  <a16:creationId xmlns:a16="http://schemas.microsoft.com/office/drawing/2014/main" id="{54DBECC4-37B2-5605-CD4F-6CBF5E91F6E2}"/>
                </a:ext>
              </a:extLst>
            </p:cNvPr>
            <p:cNvSpPr>
              <a:spLocks noChangeShapeType="1"/>
            </p:cNvSpPr>
            <p:nvPr/>
          </p:nvSpPr>
          <p:spPr bwMode="auto">
            <a:xfrm flipV="1">
              <a:off x="2183" y="1237"/>
              <a:ext cx="0" cy="97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14" name="Line 114">
              <a:extLst>
                <a:ext uri="{FF2B5EF4-FFF2-40B4-BE49-F238E27FC236}">
                  <a16:creationId xmlns:a16="http://schemas.microsoft.com/office/drawing/2014/main" id="{73A130FB-73B9-65DE-607B-3F22E7936214}"/>
                </a:ext>
              </a:extLst>
            </p:cNvPr>
            <p:cNvSpPr>
              <a:spLocks noChangeShapeType="1"/>
            </p:cNvSpPr>
            <p:nvPr/>
          </p:nvSpPr>
          <p:spPr bwMode="auto">
            <a:xfrm rot="5400000">
              <a:off x="1978" y="1642"/>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515" name="Group 262">
              <a:extLst>
                <a:ext uri="{FF2B5EF4-FFF2-40B4-BE49-F238E27FC236}">
                  <a16:creationId xmlns:a16="http://schemas.microsoft.com/office/drawing/2014/main" id="{B4649FB9-3832-0408-719C-99BD22FCB67E}"/>
                </a:ext>
              </a:extLst>
            </p:cNvPr>
            <p:cNvGrpSpPr>
              <a:grpSpLocks/>
            </p:cNvGrpSpPr>
            <p:nvPr/>
          </p:nvGrpSpPr>
          <p:grpSpPr bwMode="auto">
            <a:xfrm>
              <a:off x="1502" y="1583"/>
              <a:ext cx="604" cy="109"/>
              <a:chOff x="1502" y="1583"/>
              <a:chExt cx="604" cy="109"/>
            </a:xfrm>
          </p:grpSpPr>
          <p:grpSp>
            <p:nvGrpSpPr>
              <p:cNvPr id="60561" name="Group 115">
                <a:extLst>
                  <a:ext uri="{FF2B5EF4-FFF2-40B4-BE49-F238E27FC236}">
                    <a16:creationId xmlns:a16="http://schemas.microsoft.com/office/drawing/2014/main" id="{C0B6F261-DDAD-AFE9-8FE9-FD732DAA7159}"/>
                  </a:ext>
                </a:extLst>
              </p:cNvPr>
              <p:cNvGrpSpPr>
                <a:grpSpLocks/>
              </p:cNvGrpSpPr>
              <p:nvPr/>
            </p:nvGrpSpPr>
            <p:grpSpPr bwMode="auto">
              <a:xfrm>
                <a:off x="1706" y="1583"/>
                <a:ext cx="214" cy="109"/>
                <a:chOff x="2055" y="1859"/>
                <a:chExt cx="143" cy="73"/>
              </a:xfrm>
            </p:grpSpPr>
            <p:sp>
              <p:nvSpPr>
                <p:cNvPr id="60564" name="Line 116">
                  <a:extLst>
                    <a:ext uri="{FF2B5EF4-FFF2-40B4-BE49-F238E27FC236}">
                      <a16:creationId xmlns:a16="http://schemas.microsoft.com/office/drawing/2014/main" id="{1DA899F5-B6E4-F550-BD7B-05844CB8D5F9}"/>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65" name="Line 117">
                  <a:extLst>
                    <a:ext uri="{FF2B5EF4-FFF2-40B4-BE49-F238E27FC236}">
                      <a16:creationId xmlns:a16="http://schemas.microsoft.com/office/drawing/2014/main" id="{AD8BF6B5-7033-FA72-3B1F-5F7680079692}"/>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66" name="Line 118">
                  <a:extLst>
                    <a:ext uri="{FF2B5EF4-FFF2-40B4-BE49-F238E27FC236}">
                      <a16:creationId xmlns:a16="http://schemas.microsoft.com/office/drawing/2014/main" id="{0917D0D2-BBAD-C1C9-1703-00FA27E4F269}"/>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62" name="Line 119">
                <a:extLst>
                  <a:ext uri="{FF2B5EF4-FFF2-40B4-BE49-F238E27FC236}">
                    <a16:creationId xmlns:a16="http://schemas.microsoft.com/office/drawing/2014/main" id="{D66D1443-45E2-B2A0-5CED-82F7AD7FACBF}"/>
                  </a:ext>
                </a:extLst>
              </p:cNvPr>
              <p:cNvSpPr>
                <a:spLocks noChangeShapeType="1"/>
              </p:cNvSpPr>
              <p:nvPr/>
            </p:nvSpPr>
            <p:spPr bwMode="auto">
              <a:xfrm rot="5400000" flipV="1">
                <a:off x="2010" y="154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63" name="Line 121">
                <a:extLst>
                  <a:ext uri="{FF2B5EF4-FFF2-40B4-BE49-F238E27FC236}">
                    <a16:creationId xmlns:a16="http://schemas.microsoft.com/office/drawing/2014/main" id="{10996F3C-C7C1-0507-F2D6-DD8598440789}"/>
                  </a:ext>
                </a:extLst>
              </p:cNvPr>
              <p:cNvSpPr>
                <a:spLocks noChangeShapeType="1"/>
              </p:cNvSpPr>
              <p:nvPr/>
            </p:nvSpPr>
            <p:spPr bwMode="auto">
              <a:xfrm rot="5400000" flipV="1">
                <a:off x="1604" y="1539"/>
                <a:ext cx="0" cy="20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516" name="Group 258">
              <a:extLst>
                <a:ext uri="{FF2B5EF4-FFF2-40B4-BE49-F238E27FC236}">
                  <a16:creationId xmlns:a16="http://schemas.microsoft.com/office/drawing/2014/main" id="{8692959B-2030-100F-6118-A6BEB0DB7DDA}"/>
                </a:ext>
              </a:extLst>
            </p:cNvPr>
            <p:cNvGrpSpPr>
              <a:grpSpLocks/>
            </p:cNvGrpSpPr>
            <p:nvPr/>
          </p:nvGrpSpPr>
          <p:grpSpPr bwMode="auto">
            <a:xfrm>
              <a:off x="1426" y="1191"/>
              <a:ext cx="755" cy="105"/>
              <a:chOff x="1426" y="1191"/>
              <a:chExt cx="755" cy="105"/>
            </a:xfrm>
          </p:grpSpPr>
          <p:grpSp>
            <p:nvGrpSpPr>
              <p:cNvPr id="60555" name="Group 123">
                <a:extLst>
                  <a:ext uri="{FF2B5EF4-FFF2-40B4-BE49-F238E27FC236}">
                    <a16:creationId xmlns:a16="http://schemas.microsoft.com/office/drawing/2014/main" id="{AB29F25D-6607-7D10-F659-296B3B0CDD79}"/>
                  </a:ext>
                </a:extLst>
              </p:cNvPr>
              <p:cNvGrpSpPr>
                <a:grpSpLocks/>
              </p:cNvGrpSpPr>
              <p:nvPr/>
            </p:nvGrpSpPr>
            <p:grpSpPr bwMode="auto">
              <a:xfrm>
                <a:off x="1707" y="1191"/>
                <a:ext cx="218" cy="105"/>
                <a:chOff x="2061" y="1800"/>
                <a:chExt cx="146" cy="70"/>
              </a:xfrm>
            </p:grpSpPr>
            <p:sp>
              <p:nvSpPr>
                <p:cNvPr id="60558" name="Line 124">
                  <a:extLst>
                    <a:ext uri="{FF2B5EF4-FFF2-40B4-BE49-F238E27FC236}">
                      <a16:creationId xmlns:a16="http://schemas.microsoft.com/office/drawing/2014/main" id="{292ED9E6-3A14-1480-0DF6-0F8BD293D938}"/>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9" name="Line 125">
                  <a:extLst>
                    <a:ext uri="{FF2B5EF4-FFF2-40B4-BE49-F238E27FC236}">
                      <a16:creationId xmlns:a16="http://schemas.microsoft.com/office/drawing/2014/main" id="{9123BD45-C159-D24A-D0B8-C224BE4EBECE}"/>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60" name="Line 126">
                  <a:extLst>
                    <a:ext uri="{FF2B5EF4-FFF2-40B4-BE49-F238E27FC236}">
                      <a16:creationId xmlns:a16="http://schemas.microsoft.com/office/drawing/2014/main" id="{7B8B0EDF-FA89-2E96-A4E5-C7734B472847}"/>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56" name="Line 127">
                <a:extLst>
                  <a:ext uri="{FF2B5EF4-FFF2-40B4-BE49-F238E27FC236}">
                    <a16:creationId xmlns:a16="http://schemas.microsoft.com/office/drawing/2014/main" id="{D538CDD1-C99F-25E1-3C85-D1D4381FC3AD}"/>
                  </a:ext>
                </a:extLst>
              </p:cNvPr>
              <p:cNvSpPr>
                <a:spLocks noChangeShapeType="1"/>
              </p:cNvSpPr>
              <p:nvPr/>
            </p:nvSpPr>
            <p:spPr bwMode="auto">
              <a:xfrm rot="16200000" flipV="1">
                <a:off x="2048" y="1112"/>
                <a:ext cx="3" cy="262"/>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7" name="Line 133">
                <a:extLst>
                  <a:ext uri="{FF2B5EF4-FFF2-40B4-BE49-F238E27FC236}">
                    <a16:creationId xmlns:a16="http://schemas.microsoft.com/office/drawing/2014/main" id="{3C2C7CE4-FEB1-F18E-E283-0C5DF8EAAB83}"/>
                  </a:ext>
                </a:extLst>
              </p:cNvPr>
              <p:cNvSpPr>
                <a:spLocks noChangeShapeType="1"/>
              </p:cNvSpPr>
              <p:nvPr/>
            </p:nvSpPr>
            <p:spPr bwMode="auto">
              <a:xfrm rot="5400000">
                <a:off x="1569" y="1097"/>
                <a:ext cx="0" cy="28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517" name="Group 259">
              <a:extLst>
                <a:ext uri="{FF2B5EF4-FFF2-40B4-BE49-F238E27FC236}">
                  <a16:creationId xmlns:a16="http://schemas.microsoft.com/office/drawing/2014/main" id="{55407439-4404-8D7E-0DEF-7DB29A94E3EB}"/>
                </a:ext>
              </a:extLst>
            </p:cNvPr>
            <p:cNvGrpSpPr>
              <a:grpSpLocks/>
            </p:cNvGrpSpPr>
            <p:nvPr/>
          </p:nvGrpSpPr>
          <p:grpSpPr bwMode="auto">
            <a:xfrm>
              <a:off x="1509" y="1114"/>
              <a:ext cx="594" cy="109"/>
              <a:chOff x="1509" y="1114"/>
              <a:chExt cx="594" cy="109"/>
            </a:xfrm>
          </p:grpSpPr>
          <p:grpSp>
            <p:nvGrpSpPr>
              <p:cNvPr id="60549" name="Group 128">
                <a:extLst>
                  <a:ext uri="{FF2B5EF4-FFF2-40B4-BE49-F238E27FC236}">
                    <a16:creationId xmlns:a16="http://schemas.microsoft.com/office/drawing/2014/main" id="{EC229310-B4A1-4595-47EC-1810B755F754}"/>
                  </a:ext>
                </a:extLst>
              </p:cNvPr>
              <p:cNvGrpSpPr>
                <a:grpSpLocks/>
              </p:cNvGrpSpPr>
              <p:nvPr/>
            </p:nvGrpSpPr>
            <p:grpSpPr bwMode="auto">
              <a:xfrm>
                <a:off x="1703" y="1114"/>
                <a:ext cx="214" cy="109"/>
                <a:chOff x="2055" y="1859"/>
                <a:chExt cx="143" cy="73"/>
              </a:xfrm>
            </p:grpSpPr>
            <p:sp>
              <p:nvSpPr>
                <p:cNvPr id="60552" name="Line 129">
                  <a:extLst>
                    <a:ext uri="{FF2B5EF4-FFF2-40B4-BE49-F238E27FC236}">
                      <a16:creationId xmlns:a16="http://schemas.microsoft.com/office/drawing/2014/main" id="{14E83E1F-B507-E822-EAB1-D69FCBE998A1}"/>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3" name="Line 130">
                  <a:extLst>
                    <a:ext uri="{FF2B5EF4-FFF2-40B4-BE49-F238E27FC236}">
                      <a16:creationId xmlns:a16="http://schemas.microsoft.com/office/drawing/2014/main" id="{F0430D55-F377-B6D7-97B1-4802C77774DB}"/>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4" name="Line 131">
                  <a:extLst>
                    <a:ext uri="{FF2B5EF4-FFF2-40B4-BE49-F238E27FC236}">
                      <a16:creationId xmlns:a16="http://schemas.microsoft.com/office/drawing/2014/main" id="{58D262ED-94D8-DAF7-9CD6-07F027F29B82}"/>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50" name="Line 132">
                <a:extLst>
                  <a:ext uri="{FF2B5EF4-FFF2-40B4-BE49-F238E27FC236}">
                    <a16:creationId xmlns:a16="http://schemas.microsoft.com/office/drawing/2014/main" id="{A39387E2-78AA-F8CC-24A8-E09249168684}"/>
                  </a:ext>
                </a:extLst>
              </p:cNvPr>
              <p:cNvSpPr>
                <a:spLocks noChangeShapeType="1"/>
              </p:cNvSpPr>
              <p:nvPr/>
            </p:nvSpPr>
            <p:spPr bwMode="auto">
              <a:xfrm rot="5400000" flipV="1">
                <a:off x="2007" y="1075"/>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51" name="Line 134">
                <a:extLst>
                  <a:ext uri="{FF2B5EF4-FFF2-40B4-BE49-F238E27FC236}">
                    <a16:creationId xmlns:a16="http://schemas.microsoft.com/office/drawing/2014/main" id="{976D0043-C404-B79F-B019-9957E32063F7}"/>
                  </a:ext>
                </a:extLst>
              </p:cNvPr>
              <p:cNvSpPr>
                <a:spLocks noChangeShapeType="1"/>
              </p:cNvSpPr>
              <p:nvPr/>
            </p:nvSpPr>
            <p:spPr bwMode="auto">
              <a:xfrm rot="5400000" flipV="1">
                <a:off x="1606" y="1075"/>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518" name="Group 260">
              <a:extLst>
                <a:ext uri="{FF2B5EF4-FFF2-40B4-BE49-F238E27FC236}">
                  <a16:creationId xmlns:a16="http://schemas.microsoft.com/office/drawing/2014/main" id="{87CA2081-72DE-6EF7-6B1C-446C0C5562C2}"/>
                </a:ext>
              </a:extLst>
            </p:cNvPr>
            <p:cNvGrpSpPr>
              <a:grpSpLocks/>
            </p:cNvGrpSpPr>
            <p:nvPr/>
          </p:nvGrpSpPr>
          <p:grpSpPr bwMode="auto">
            <a:xfrm>
              <a:off x="1512" y="1245"/>
              <a:ext cx="594" cy="109"/>
              <a:chOff x="1512" y="1245"/>
              <a:chExt cx="594" cy="109"/>
            </a:xfrm>
          </p:grpSpPr>
          <p:grpSp>
            <p:nvGrpSpPr>
              <p:cNvPr id="60543" name="Group 141">
                <a:extLst>
                  <a:ext uri="{FF2B5EF4-FFF2-40B4-BE49-F238E27FC236}">
                    <a16:creationId xmlns:a16="http://schemas.microsoft.com/office/drawing/2014/main" id="{FDD35109-29FA-7D4B-DE9A-CD00A8E0DB63}"/>
                  </a:ext>
                </a:extLst>
              </p:cNvPr>
              <p:cNvGrpSpPr>
                <a:grpSpLocks/>
              </p:cNvGrpSpPr>
              <p:nvPr/>
            </p:nvGrpSpPr>
            <p:grpSpPr bwMode="auto">
              <a:xfrm>
                <a:off x="1706" y="1245"/>
                <a:ext cx="214" cy="109"/>
                <a:chOff x="2055" y="1859"/>
                <a:chExt cx="143" cy="73"/>
              </a:xfrm>
            </p:grpSpPr>
            <p:sp>
              <p:nvSpPr>
                <p:cNvPr id="60546" name="Line 142">
                  <a:extLst>
                    <a:ext uri="{FF2B5EF4-FFF2-40B4-BE49-F238E27FC236}">
                      <a16:creationId xmlns:a16="http://schemas.microsoft.com/office/drawing/2014/main" id="{0C3E2AB8-95B7-CAA6-E549-ED26C5815F6F}"/>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7" name="Line 143">
                  <a:extLst>
                    <a:ext uri="{FF2B5EF4-FFF2-40B4-BE49-F238E27FC236}">
                      <a16:creationId xmlns:a16="http://schemas.microsoft.com/office/drawing/2014/main" id="{70D68DCB-4DDE-29DA-1AFA-B16D1DBEDA49}"/>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8" name="Line 144">
                  <a:extLst>
                    <a:ext uri="{FF2B5EF4-FFF2-40B4-BE49-F238E27FC236}">
                      <a16:creationId xmlns:a16="http://schemas.microsoft.com/office/drawing/2014/main" id="{6BDD0665-0273-BFBB-DA99-0EA2AA703E32}"/>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44" name="Line 145">
                <a:extLst>
                  <a:ext uri="{FF2B5EF4-FFF2-40B4-BE49-F238E27FC236}">
                    <a16:creationId xmlns:a16="http://schemas.microsoft.com/office/drawing/2014/main" id="{AD2A349C-04CF-9C82-FBFF-011F3FEF9D54}"/>
                  </a:ext>
                </a:extLst>
              </p:cNvPr>
              <p:cNvSpPr>
                <a:spLocks noChangeShapeType="1"/>
              </p:cNvSpPr>
              <p:nvPr/>
            </p:nvSpPr>
            <p:spPr bwMode="auto">
              <a:xfrm rot="5400000" flipV="1">
                <a:off x="2010" y="1206"/>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5" name="Line 147">
                <a:extLst>
                  <a:ext uri="{FF2B5EF4-FFF2-40B4-BE49-F238E27FC236}">
                    <a16:creationId xmlns:a16="http://schemas.microsoft.com/office/drawing/2014/main" id="{64937905-0537-11BA-A0D4-8DF54FCE86A4}"/>
                  </a:ext>
                </a:extLst>
              </p:cNvPr>
              <p:cNvSpPr>
                <a:spLocks noChangeShapeType="1"/>
              </p:cNvSpPr>
              <p:nvPr/>
            </p:nvSpPr>
            <p:spPr bwMode="auto">
              <a:xfrm rot="5400000" flipV="1">
                <a:off x="1609" y="1206"/>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19" name="Line 149">
              <a:extLst>
                <a:ext uri="{FF2B5EF4-FFF2-40B4-BE49-F238E27FC236}">
                  <a16:creationId xmlns:a16="http://schemas.microsoft.com/office/drawing/2014/main" id="{BF24AB62-6E6D-58FA-971C-1CA7719B0C33}"/>
                </a:ext>
              </a:extLst>
            </p:cNvPr>
            <p:cNvSpPr>
              <a:spLocks noChangeShapeType="1"/>
            </p:cNvSpPr>
            <p:nvPr/>
          </p:nvSpPr>
          <p:spPr bwMode="auto">
            <a:xfrm flipV="1">
              <a:off x="1579" y="1695"/>
              <a:ext cx="0" cy="51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0" name="Line 150">
              <a:extLst>
                <a:ext uri="{FF2B5EF4-FFF2-40B4-BE49-F238E27FC236}">
                  <a16:creationId xmlns:a16="http://schemas.microsoft.com/office/drawing/2014/main" id="{AA654904-17B9-3EC6-BC1A-FEF94B2F4129}"/>
                </a:ext>
              </a:extLst>
            </p:cNvPr>
            <p:cNvSpPr>
              <a:spLocks noChangeShapeType="1"/>
            </p:cNvSpPr>
            <p:nvPr/>
          </p:nvSpPr>
          <p:spPr bwMode="auto">
            <a:xfrm flipV="1">
              <a:off x="1353" y="1169"/>
              <a:ext cx="0" cy="967"/>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1" name="Line 151">
              <a:extLst>
                <a:ext uri="{FF2B5EF4-FFF2-40B4-BE49-F238E27FC236}">
                  <a16:creationId xmlns:a16="http://schemas.microsoft.com/office/drawing/2014/main" id="{75D91BDF-3FD2-20CD-4C2E-F71ED8E1439D}"/>
                </a:ext>
              </a:extLst>
            </p:cNvPr>
            <p:cNvSpPr>
              <a:spLocks noChangeShapeType="1"/>
            </p:cNvSpPr>
            <p:nvPr/>
          </p:nvSpPr>
          <p:spPr bwMode="auto">
            <a:xfrm flipH="1">
              <a:off x="1348" y="1172"/>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2" name="Line 152">
              <a:extLst>
                <a:ext uri="{FF2B5EF4-FFF2-40B4-BE49-F238E27FC236}">
                  <a16:creationId xmlns:a16="http://schemas.microsoft.com/office/drawing/2014/main" id="{6A727771-3216-DF6A-3F65-89E6B5A8CB40}"/>
                </a:ext>
              </a:extLst>
            </p:cNvPr>
            <p:cNvSpPr>
              <a:spLocks noChangeShapeType="1"/>
            </p:cNvSpPr>
            <p:nvPr/>
          </p:nvSpPr>
          <p:spPr bwMode="auto">
            <a:xfrm flipV="1">
              <a:off x="1505" y="1640"/>
              <a:ext cx="2" cy="49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3" name="Line 153">
              <a:extLst>
                <a:ext uri="{FF2B5EF4-FFF2-40B4-BE49-F238E27FC236}">
                  <a16:creationId xmlns:a16="http://schemas.microsoft.com/office/drawing/2014/main" id="{634FDF89-8A57-536A-AAAD-4B3CC1A6B02E}"/>
                </a:ext>
              </a:extLst>
            </p:cNvPr>
            <p:cNvSpPr>
              <a:spLocks noChangeShapeType="1"/>
            </p:cNvSpPr>
            <p:nvPr/>
          </p:nvSpPr>
          <p:spPr bwMode="auto">
            <a:xfrm flipV="1">
              <a:off x="2259" y="1454"/>
              <a:ext cx="1" cy="682"/>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524" name="Group 261">
              <a:extLst>
                <a:ext uri="{FF2B5EF4-FFF2-40B4-BE49-F238E27FC236}">
                  <a16:creationId xmlns:a16="http://schemas.microsoft.com/office/drawing/2014/main" id="{01D2ACE7-6036-2C99-C50D-DBB33B238F73}"/>
                </a:ext>
              </a:extLst>
            </p:cNvPr>
            <p:cNvGrpSpPr>
              <a:grpSpLocks/>
            </p:cNvGrpSpPr>
            <p:nvPr/>
          </p:nvGrpSpPr>
          <p:grpSpPr bwMode="auto">
            <a:xfrm>
              <a:off x="1576" y="1657"/>
              <a:ext cx="461" cy="552"/>
              <a:chOff x="1576" y="1657"/>
              <a:chExt cx="461" cy="552"/>
            </a:xfrm>
          </p:grpSpPr>
          <p:grpSp>
            <p:nvGrpSpPr>
              <p:cNvPr id="60537" name="Group 110">
                <a:extLst>
                  <a:ext uri="{FF2B5EF4-FFF2-40B4-BE49-F238E27FC236}">
                    <a16:creationId xmlns:a16="http://schemas.microsoft.com/office/drawing/2014/main" id="{72168031-18BD-D640-466D-CA6C020CC970}"/>
                  </a:ext>
                </a:extLst>
              </p:cNvPr>
              <p:cNvGrpSpPr>
                <a:grpSpLocks/>
              </p:cNvGrpSpPr>
              <p:nvPr/>
            </p:nvGrpSpPr>
            <p:grpSpPr bwMode="auto">
              <a:xfrm>
                <a:off x="1701" y="1657"/>
                <a:ext cx="218" cy="105"/>
                <a:chOff x="2061" y="1800"/>
                <a:chExt cx="146" cy="70"/>
              </a:xfrm>
            </p:grpSpPr>
            <p:sp>
              <p:nvSpPr>
                <p:cNvPr id="60540" name="Line 111">
                  <a:extLst>
                    <a:ext uri="{FF2B5EF4-FFF2-40B4-BE49-F238E27FC236}">
                      <a16:creationId xmlns:a16="http://schemas.microsoft.com/office/drawing/2014/main" id="{D74B848D-79E0-98CC-045E-D2568FA6A188}"/>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1" name="Line 112">
                  <a:extLst>
                    <a:ext uri="{FF2B5EF4-FFF2-40B4-BE49-F238E27FC236}">
                      <a16:creationId xmlns:a16="http://schemas.microsoft.com/office/drawing/2014/main" id="{9C0A9B2B-A897-7F97-7BA0-75582B45A559}"/>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42" name="Line 113">
                  <a:extLst>
                    <a:ext uri="{FF2B5EF4-FFF2-40B4-BE49-F238E27FC236}">
                      <a16:creationId xmlns:a16="http://schemas.microsoft.com/office/drawing/2014/main" id="{CDCD5B37-2393-3BB2-3F02-6D00F549B152}"/>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38" name="Line 120">
                <a:extLst>
                  <a:ext uri="{FF2B5EF4-FFF2-40B4-BE49-F238E27FC236}">
                    <a16:creationId xmlns:a16="http://schemas.microsoft.com/office/drawing/2014/main" id="{69F0EDA6-891B-BD49-F443-8882384F9E57}"/>
                  </a:ext>
                </a:extLst>
              </p:cNvPr>
              <p:cNvSpPr>
                <a:spLocks noChangeShapeType="1"/>
              </p:cNvSpPr>
              <p:nvPr/>
            </p:nvSpPr>
            <p:spPr bwMode="auto">
              <a:xfrm rot="5400000">
                <a:off x="1641" y="1641"/>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39" name="Line 155">
                <a:extLst>
                  <a:ext uri="{FF2B5EF4-FFF2-40B4-BE49-F238E27FC236}">
                    <a16:creationId xmlns:a16="http://schemas.microsoft.com/office/drawing/2014/main" id="{6CEE48AA-F9AD-1665-8734-29FDF7BBFC08}"/>
                  </a:ext>
                </a:extLst>
              </p:cNvPr>
              <p:cNvSpPr>
                <a:spLocks noChangeShapeType="1"/>
              </p:cNvSpPr>
              <p:nvPr/>
            </p:nvSpPr>
            <p:spPr bwMode="auto">
              <a:xfrm flipV="1">
                <a:off x="2037" y="1704"/>
                <a:ext cx="0" cy="505"/>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525" name="Line 156">
              <a:extLst>
                <a:ext uri="{FF2B5EF4-FFF2-40B4-BE49-F238E27FC236}">
                  <a16:creationId xmlns:a16="http://schemas.microsoft.com/office/drawing/2014/main" id="{8CC6D6DC-C5A2-859F-DCBB-8936B1774D4B}"/>
                </a:ext>
              </a:extLst>
            </p:cNvPr>
            <p:cNvSpPr>
              <a:spLocks noChangeShapeType="1"/>
            </p:cNvSpPr>
            <p:nvPr/>
          </p:nvSpPr>
          <p:spPr bwMode="auto">
            <a:xfrm flipV="1">
              <a:off x="2109" y="1173"/>
              <a:ext cx="0" cy="96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6" name="Line 162">
              <a:extLst>
                <a:ext uri="{FF2B5EF4-FFF2-40B4-BE49-F238E27FC236}">
                  <a16:creationId xmlns:a16="http://schemas.microsoft.com/office/drawing/2014/main" id="{A1A281CB-6375-B576-49A8-956D208A0151}"/>
                </a:ext>
              </a:extLst>
            </p:cNvPr>
            <p:cNvSpPr>
              <a:spLocks noChangeShapeType="1"/>
            </p:cNvSpPr>
            <p:nvPr/>
          </p:nvSpPr>
          <p:spPr bwMode="auto">
            <a:xfrm flipV="1">
              <a:off x="1507" y="1298"/>
              <a:ext cx="0" cy="16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7" name="Line 163">
              <a:extLst>
                <a:ext uri="{FF2B5EF4-FFF2-40B4-BE49-F238E27FC236}">
                  <a16:creationId xmlns:a16="http://schemas.microsoft.com/office/drawing/2014/main" id="{650340D4-D892-033F-86C1-221F46381D3F}"/>
                </a:ext>
              </a:extLst>
            </p:cNvPr>
            <p:cNvSpPr>
              <a:spLocks noChangeShapeType="1"/>
            </p:cNvSpPr>
            <p:nvPr/>
          </p:nvSpPr>
          <p:spPr bwMode="auto">
            <a:xfrm>
              <a:off x="1509" y="1460"/>
              <a:ext cx="749"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8" name="Rectangle 165">
              <a:extLst>
                <a:ext uri="{FF2B5EF4-FFF2-40B4-BE49-F238E27FC236}">
                  <a16:creationId xmlns:a16="http://schemas.microsoft.com/office/drawing/2014/main" id="{25DB137B-CE48-CF12-791C-BD76E212B98E}"/>
                </a:ext>
              </a:extLst>
            </p:cNvPr>
            <p:cNvSpPr>
              <a:spLocks noChangeArrowheads="1"/>
            </p:cNvSpPr>
            <p:nvPr/>
          </p:nvSpPr>
          <p:spPr bwMode="auto">
            <a:xfrm>
              <a:off x="1327" y="1935"/>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29" name="Rectangle 166">
              <a:extLst>
                <a:ext uri="{FF2B5EF4-FFF2-40B4-BE49-F238E27FC236}">
                  <a16:creationId xmlns:a16="http://schemas.microsoft.com/office/drawing/2014/main" id="{A9313B66-5712-99CD-15B5-C0624EC84EB9}"/>
                </a:ext>
              </a:extLst>
            </p:cNvPr>
            <p:cNvSpPr>
              <a:spLocks noChangeArrowheads="1"/>
            </p:cNvSpPr>
            <p:nvPr/>
          </p:nvSpPr>
          <p:spPr bwMode="auto">
            <a:xfrm>
              <a:off x="1403" y="1935"/>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30" name="Rectangle 167">
              <a:extLst>
                <a:ext uri="{FF2B5EF4-FFF2-40B4-BE49-F238E27FC236}">
                  <a16:creationId xmlns:a16="http://schemas.microsoft.com/office/drawing/2014/main" id="{7D2F587B-3DA5-1886-1FC9-69B46FF59B2D}"/>
                </a:ext>
              </a:extLst>
            </p:cNvPr>
            <p:cNvSpPr>
              <a:spLocks noChangeArrowheads="1"/>
            </p:cNvSpPr>
            <p:nvPr/>
          </p:nvSpPr>
          <p:spPr bwMode="auto">
            <a:xfrm>
              <a:off x="1478" y="1936"/>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31" name="Rectangle 168">
              <a:extLst>
                <a:ext uri="{FF2B5EF4-FFF2-40B4-BE49-F238E27FC236}">
                  <a16:creationId xmlns:a16="http://schemas.microsoft.com/office/drawing/2014/main" id="{55DA223E-6A29-21AC-1B34-51949ED44152}"/>
                </a:ext>
              </a:extLst>
            </p:cNvPr>
            <p:cNvSpPr>
              <a:spLocks noChangeArrowheads="1"/>
            </p:cNvSpPr>
            <p:nvPr/>
          </p:nvSpPr>
          <p:spPr bwMode="auto">
            <a:xfrm>
              <a:off x="1554" y="1936"/>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32" name="Rectangle 170">
              <a:extLst>
                <a:ext uri="{FF2B5EF4-FFF2-40B4-BE49-F238E27FC236}">
                  <a16:creationId xmlns:a16="http://schemas.microsoft.com/office/drawing/2014/main" id="{0785ED15-34F0-93C4-6484-CEEA3DC73704}"/>
                </a:ext>
              </a:extLst>
            </p:cNvPr>
            <p:cNvSpPr>
              <a:spLocks noChangeArrowheads="1"/>
            </p:cNvSpPr>
            <p:nvPr/>
          </p:nvSpPr>
          <p:spPr bwMode="auto">
            <a:xfrm>
              <a:off x="2026" y="1280"/>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533" name="Text Box 171">
              <a:extLst>
                <a:ext uri="{FF2B5EF4-FFF2-40B4-BE49-F238E27FC236}">
                  <a16:creationId xmlns:a16="http://schemas.microsoft.com/office/drawing/2014/main" id="{549DE3BE-D920-008C-3E37-D46663EF02FA}"/>
                </a:ext>
              </a:extLst>
            </p:cNvPr>
            <p:cNvSpPr txBox="1">
              <a:spLocks noChangeArrowheads="1"/>
            </p:cNvSpPr>
            <p:nvPr/>
          </p:nvSpPr>
          <p:spPr bwMode="auto">
            <a:xfrm>
              <a:off x="1556" y="1978"/>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60534" name="Text Box 172">
              <a:extLst>
                <a:ext uri="{FF2B5EF4-FFF2-40B4-BE49-F238E27FC236}">
                  <a16:creationId xmlns:a16="http://schemas.microsoft.com/office/drawing/2014/main" id="{BB91CAAA-DEC9-B6B7-91E2-4E42F28F5BB0}"/>
                </a:ext>
              </a:extLst>
            </p:cNvPr>
            <p:cNvSpPr txBox="1">
              <a:spLocks noChangeArrowheads="1"/>
            </p:cNvSpPr>
            <p:nvPr/>
          </p:nvSpPr>
          <p:spPr bwMode="auto">
            <a:xfrm>
              <a:off x="1721" y="1978"/>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60535" name="Text Box 173">
              <a:extLst>
                <a:ext uri="{FF2B5EF4-FFF2-40B4-BE49-F238E27FC236}">
                  <a16:creationId xmlns:a16="http://schemas.microsoft.com/office/drawing/2014/main" id="{5B1E0A04-101B-21F8-F798-07D2C4FB1429}"/>
                </a:ext>
              </a:extLst>
            </p:cNvPr>
            <p:cNvSpPr txBox="1">
              <a:spLocks noChangeArrowheads="1"/>
            </p:cNvSpPr>
            <p:nvPr/>
          </p:nvSpPr>
          <p:spPr bwMode="auto">
            <a:xfrm>
              <a:off x="1881" y="1978"/>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sp>
          <p:nvSpPr>
            <p:cNvPr id="60536" name="Oval 176">
              <a:extLst>
                <a:ext uri="{FF2B5EF4-FFF2-40B4-BE49-F238E27FC236}">
                  <a16:creationId xmlns:a16="http://schemas.microsoft.com/office/drawing/2014/main" id="{1A0A3DA8-B7CB-9C4B-8FDA-2E31490C2441}"/>
                </a:ext>
              </a:extLst>
            </p:cNvPr>
            <p:cNvSpPr>
              <a:spLocks noChangeArrowheads="1"/>
            </p:cNvSpPr>
            <p:nvPr/>
          </p:nvSpPr>
          <p:spPr bwMode="auto">
            <a:xfrm>
              <a:off x="1773" y="2136"/>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sp>
        <p:nvSpPr>
          <p:cNvPr id="60423" name="Rectangle 179">
            <a:extLst>
              <a:ext uri="{FF2B5EF4-FFF2-40B4-BE49-F238E27FC236}">
                <a16:creationId xmlns:a16="http://schemas.microsoft.com/office/drawing/2014/main" id="{3CDA2898-348B-882F-11DA-6A31D6D95342}"/>
              </a:ext>
            </a:extLst>
          </p:cNvPr>
          <p:cNvSpPr>
            <a:spLocks noChangeArrowheads="1"/>
          </p:cNvSpPr>
          <p:nvPr/>
        </p:nvSpPr>
        <p:spPr bwMode="auto">
          <a:xfrm>
            <a:off x="2106613" y="4162425"/>
            <a:ext cx="152241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40000"/>
              </a:spcBef>
            </a:pPr>
            <a:r>
              <a:rPr lang="en-US" altLang="en-US" sz="1600" b="1"/>
              <a:t>2 Element, </a:t>
            </a:r>
          </a:p>
          <a:p>
            <a:pPr algn="ctr">
              <a:spcBef>
                <a:spcPct val="40000"/>
              </a:spcBef>
            </a:pPr>
            <a:r>
              <a:rPr lang="en-US" altLang="en-US" sz="1600" b="1"/>
              <a:t>3 wire</a:t>
            </a:r>
          </a:p>
          <a:p>
            <a:pPr algn="ctr">
              <a:spcBef>
                <a:spcPct val="40000"/>
              </a:spcBef>
            </a:pPr>
            <a:r>
              <a:rPr lang="en-US" altLang="en-US" sz="1600" b="1"/>
              <a:t>4 wire, wye</a:t>
            </a:r>
          </a:p>
          <a:p>
            <a:pPr algn="ctr">
              <a:spcBef>
                <a:spcPct val="40000"/>
              </a:spcBef>
            </a:pPr>
            <a:r>
              <a:rPr lang="en-US" altLang="en-US" sz="1600" b="1"/>
              <a:t> 4 wire, delta</a:t>
            </a:r>
          </a:p>
        </p:txBody>
      </p:sp>
      <p:sp>
        <p:nvSpPr>
          <p:cNvPr id="60424" name="Rectangle 180">
            <a:extLst>
              <a:ext uri="{FF2B5EF4-FFF2-40B4-BE49-F238E27FC236}">
                <a16:creationId xmlns:a16="http://schemas.microsoft.com/office/drawing/2014/main" id="{3A44CFC0-0FAA-11FD-A841-567B7ABA8898}"/>
              </a:ext>
            </a:extLst>
          </p:cNvPr>
          <p:cNvSpPr>
            <a:spLocks noChangeArrowheads="1"/>
          </p:cNvSpPr>
          <p:nvPr/>
        </p:nvSpPr>
        <p:spPr bwMode="auto">
          <a:xfrm>
            <a:off x="5551488" y="37909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800" b="1"/>
              <a:t>Form 5A</a:t>
            </a:r>
          </a:p>
        </p:txBody>
      </p:sp>
      <p:sp>
        <p:nvSpPr>
          <p:cNvPr id="60425" name="Rectangle 181">
            <a:extLst>
              <a:ext uri="{FF2B5EF4-FFF2-40B4-BE49-F238E27FC236}">
                <a16:creationId xmlns:a16="http://schemas.microsoft.com/office/drawing/2014/main" id="{2B0079A4-3716-3F28-580D-884762684F21}"/>
              </a:ext>
            </a:extLst>
          </p:cNvPr>
          <p:cNvSpPr>
            <a:spLocks noChangeArrowheads="1"/>
          </p:cNvSpPr>
          <p:nvPr/>
        </p:nvSpPr>
        <p:spPr bwMode="auto">
          <a:xfrm>
            <a:off x="5659438" y="5537200"/>
            <a:ext cx="112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US" altLang="en-US" sz="1400"/>
          </a:p>
        </p:txBody>
      </p:sp>
      <p:sp>
        <p:nvSpPr>
          <p:cNvPr id="60426" name="Rectangle 256">
            <a:extLst>
              <a:ext uri="{FF2B5EF4-FFF2-40B4-BE49-F238E27FC236}">
                <a16:creationId xmlns:a16="http://schemas.microsoft.com/office/drawing/2014/main" id="{F30D90BF-FE06-4E7D-A95F-F06DB7F6E537}"/>
              </a:ext>
            </a:extLst>
          </p:cNvPr>
          <p:cNvSpPr>
            <a:spLocks noChangeArrowheads="1"/>
          </p:cNvSpPr>
          <p:nvPr/>
        </p:nvSpPr>
        <p:spPr bwMode="auto">
          <a:xfrm>
            <a:off x="5459413" y="4162425"/>
            <a:ext cx="152241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40000"/>
              </a:spcBef>
            </a:pPr>
            <a:r>
              <a:rPr lang="en-US" altLang="en-US" sz="1600" b="1"/>
              <a:t>2 Element, </a:t>
            </a:r>
          </a:p>
          <a:p>
            <a:pPr algn="ctr">
              <a:spcBef>
                <a:spcPct val="40000"/>
              </a:spcBef>
            </a:pPr>
            <a:r>
              <a:rPr lang="en-US" altLang="en-US" sz="1600" b="1"/>
              <a:t>3 wire</a:t>
            </a:r>
          </a:p>
          <a:p>
            <a:pPr algn="ctr">
              <a:spcBef>
                <a:spcPct val="40000"/>
              </a:spcBef>
            </a:pPr>
            <a:r>
              <a:rPr lang="en-US" altLang="en-US" sz="1600" b="1"/>
              <a:t>4 wire, wye</a:t>
            </a:r>
          </a:p>
          <a:p>
            <a:pPr algn="ctr">
              <a:spcBef>
                <a:spcPct val="40000"/>
              </a:spcBef>
            </a:pPr>
            <a:r>
              <a:rPr lang="en-US" altLang="en-US" sz="1600" b="1"/>
              <a:t> 4 wire, delta</a:t>
            </a:r>
          </a:p>
        </p:txBody>
      </p:sp>
      <p:grpSp>
        <p:nvGrpSpPr>
          <p:cNvPr id="60427" name="Group 340">
            <a:extLst>
              <a:ext uri="{FF2B5EF4-FFF2-40B4-BE49-F238E27FC236}">
                <a16:creationId xmlns:a16="http://schemas.microsoft.com/office/drawing/2014/main" id="{AF3F6BB3-36DC-FECF-0589-2E6A495B94BD}"/>
              </a:ext>
            </a:extLst>
          </p:cNvPr>
          <p:cNvGrpSpPr>
            <a:grpSpLocks/>
          </p:cNvGrpSpPr>
          <p:nvPr/>
        </p:nvGrpSpPr>
        <p:grpSpPr bwMode="auto">
          <a:xfrm>
            <a:off x="5202238" y="1354138"/>
            <a:ext cx="2036762" cy="2360612"/>
            <a:chOff x="3277" y="861"/>
            <a:chExt cx="1283" cy="1487"/>
          </a:xfrm>
        </p:grpSpPr>
        <p:sp>
          <p:nvSpPr>
            <p:cNvPr id="60428" name="Arc 265">
              <a:extLst>
                <a:ext uri="{FF2B5EF4-FFF2-40B4-BE49-F238E27FC236}">
                  <a16:creationId xmlns:a16="http://schemas.microsoft.com/office/drawing/2014/main" id="{4B7CBFB4-DCC8-062A-1098-3B0450BA39C9}"/>
                </a:ext>
              </a:extLst>
            </p:cNvPr>
            <p:cNvSpPr>
              <a:spLocks/>
            </p:cNvSpPr>
            <p:nvPr/>
          </p:nvSpPr>
          <p:spPr bwMode="auto">
            <a:xfrm rot="10800000" flipV="1">
              <a:off x="3277" y="861"/>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9" name="Arc 266">
              <a:extLst>
                <a:ext uri="{FF2B5EF4-FFF2-40B4-BE49-F238E27FC236}">
                  <a16:creationId xmlns:a16="http://schemas.microsoft.com/office/drawing/2014/main" id="{08AEE7A6-1BFD-DFD4-E0A2-FF1C270C0592}"/>
                </a:ext>
              </a:extLst>
            </p:cNvPr>
            <p:cNvSpPr>
              <a:spLocks/>
            </p:cNvSpPr>
            <p:nvPr/>
          </p:nvSpPr>
          <p:spPr bwMode="auto">
            <a:xfrm rot="10800000" flipH="1" flipV="1">
              <a:off x="3910" y="861"/>
              <a:ext cx="648" cy="6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0" name="Line 267">
              <a:extLst>
                <a:ext uri="{FF2B5EF4-FFF2-40B4-BE49-F238E27FC236}">
                  <a16:creationId xmlns:a16="http://schemas.microsoft.com/office/drawing/2014/main" id="{8A5FFE79-81DB-E5CB-ED53-4E74BA5187B7}"/>
                </a:ext>
              </a:extLst>
            </p:cNvPr>
            <p:cNvSpPr>
              <a:spLocks noChangeShapeType="1"/>
            </p:cNvSpPr>
            <p:nvPr/>
          </p:nvSpPr>
          <p:spPr bwMode="auto">
            <a:xfrm>
              <a:off x="3277" y="1512"/>
              <a:ext cx="0"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Line 268">
              <a:extLst>
                <a:ext uri="{FF2B5EF4-FFF2-40B4-BE49-F238E27FC236}">
                  <a16:creationId xmlns:a16="http://schemas.microsoft.com/office/drawing/2014/main" id="{5CD30C37-D75D-18BC-7DF0-0C65EC54AF9D}"/>
                </a:ext>
              </a:extLst>
            </p:cNvPr>
            <p:cNvSpPr>
              <a:spLocks noChangeShapeType="1"/>
            </p:cNvSpPr>
            <p:nvPr/>
          </p:nvSpPr>
          <p:spPr bwMode="auto">
            <a:xfrm>
              <a:off x="4558" y="1512"/>
              <a:ext cx="2" cy="8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2" name="Line 269">
              <a:extLst>
                <a:ext uri="{FF2B5EF4-FFF2-40B4-BE49-F238E27FC236}">
                  <a16:creationId xmlns:a16="http://schemas.microsoft.com/office/drawing/2014/main" id="{C51345D1-0F0F-5804-E70A-8CAB97BD3246}"/>
                </a:ext>
              </a:extLst>
            </p:cNvPr>
            <p:cNvSpPr>
              <a:spLocks noChangeShapeType="1"/>
            </p:cNvSpPr>
            <p:nvPr/>
          </p:nvSpPr>
          <p:spPr bwMode="auto">
            <a:xfrm>
              <a:off x="3277" y="2348"/>
              <a:ext cx="128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Oval 270">
              <a:extLst>
                <a:ext uri="{FF2B5EF4-FFF2-40B4-BE49-F238E27FC236}">
                  <a16:creationId xmlns:a16="http://schemas.microsoft.com/office/drawing/2014/main" id="{7712C7E5-5C45-4595-D8A7-25C7632EA087}"/>
                </a:ext>
              </a:extLst>
            </p:cNvPr>
            <p:cNvSpPr>
              <a:spLocks noChangeArrowheads="1"/>
            </p:cNvSpPr>
            <p:nvPr/>
          </p:nvSpPr>
          <p:spPr bwMode="auto">
            <a:xfrm>
              <a:off x="3343" y="222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34" name="Oval 271">
              <a:extLst>
                <a:ext uri="{FF2B5EF4-FFF2-40B4-BE49-F238E27FC236}">
                  <a16:creationId xmlns:a16="http://schemas.microsoft.com/office/drawing/2014/main" id="{5F79CB06-CA37-0E84-F12F-DE215D60D10E}"/>
                </a:ext>
              </a:extLst>
            </p:cNvPr>
            <p:cNvSpPr>
              <a:spLocks noChangeArrowheads="1"/>
            </p:cNvSpPr>
            <p:nvPr/>
          </p:nvSpPr>
          <p:spPr bwMode="auto">
            <a:xfrm>
              <a:off x="3495" y="223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35" name="Oval 272">
              <a:extLst>
                <a:ext uri="{FF2B5EF4-FFF2-40B4-BE49-F238E27FC236}">
                  <a16:creationId xmlns:a16="http://schemas.microsoft.com/office/drawing/2014/main" id="{4CF9B5A7-A8D2-F9B6-3184-0FF8BAC54EFF}"/>
                </a:ext>
              </a:extLst>
            </p:cNvPr>
            <p:cNvSpPr>
              <a:spLocks noChangeArrowheads="1"/>
            </p:cNvSpPr>
            <p:nvPr/>
          </p:nvSpPr>
          <p:spPr bwMode="auto">
            <a:xfrm>
              <a:off x="3647" y="223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36" name="Oval 273">
              <a:extLst>
                <a:ext uri="{FF2B5EF4-FFF2-40B4-BE49-F238E27FC236}">
                  <a16:creationId xmlns:a16="http://schemas.microsoft.com/office/drawing/2014/main" id="{8153E418-49A3-56A8-A39B-BE881BD1A13F}"/>
                </a:ext>
              </a:extLst>
            </p:cNvPr>
            <p:cNvSpPr>
              <a:spLocks noChangeArrowheads="1"/>
            </p:cNvSpPr>
            <p:nvPr/>
          </p:nvSpPr>
          <p:spPr bwMode="auto">
            <a:xfrm>
              <a:off x="3799" y="223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37" name="Oval 274">
              <a:extLst>
                <a:ext uri="{FF2B5EF4-FFF2-40B4-BE49-F238E27FC236}">
                  <a16:creationId xmlns:a16="http://schemas.microsoft.com/office/drawing/2014/main" id="{F8B55CC3-C8FD-B699-943B-71E567B59E92}"/>
                </a:ext>
              </a:extLst>
            </p:cNvPr>
            <p:cNvSpPr>
              <a:spLocks noChangeArrowheads="1"/>
            </p:cNvSpPr>
            <p:nvPr/>
          </p:nvSpPr>
          <p:spPr bwMode="auto">
            <a:xfrm>
              <a:off x="3951" y="2230"/>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38" name="Oval 275">
              <a:extLst>
                <a:ext uri="{FF2B5EF4-FFF2-40B4-BE49-F238E27FC236}">
                  <a16:creationId xmlns:a16="http://schemas.microsoft.com/office/drawing/2014/main" id="{BA6D8598-1F6D-3D10-E15C-380778338424}"/>
                </a:ext>
              </a:extLst>
            </p:cNvPr>
            <p:cNvSpPr>
              <a:spLocks noChangeArrowheads="1"/>
            </p:cNvSpPr>
            <p:nvPr/>
          </p:nvSpPr>
          <p:spPr bwMode="auto">
            <a:xfrm>
              <a:off x="4103" y="222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39" name="Oval 276">
              <a:extLst>
                <a:ext uri="{FF2B5EF4-FFF2-40B4-BE49-F238E27FC236}">
                  <a16:creationId xmlns:a16="http://schemas.microsoft.com/office/drawing/2014/main" id="{AF7F47C3-5C17-3666-0BF4-A32385197C31}"/>
                </a:ext>
              </a:extLst>
            </p:cNvPr>
            <p:cNvSpPr>
              <a:spLocks noChangeArrowheads="1"/>
            </p:cNvSpPr>
            <p:nvPr/>
          </p:nvSpPr>
          <p:spPr bwMode="auto">
            <a:xfrm>
              <a:off x="4255" y="222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0" name="Oval 277">
              <a:extLst>
                <a:ext uri="{FF2B5EF4-FFF2-40B4-BE49-F238E27FC236}">
                  <a16:creationId xmlns:a16="http://schemas.microsoft.com/office/drawing/2014/main" id="{48B006EF-ABFE-4BB9-3D50-8F0B4E4C3AC1}"/>
                </a:ext>
              </a:extLst>
            </p:cNvPr>
            <p:cNvSpPr>
              <a:spLocks noChangeArrowheads="1"/>
            </p:cNvSpPr>
            <p:nvPr/>
          </p:nvSpPr>
          <p:spPr bwMode="auto">
            <a:xfrm>
              <a:off x="4408" y="2229"/>
              <a:ext cx="93" cy="93"/>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1" name="Oval 278">
              <a:extLst>
                <a:ext uri="{FF2B5EF4-FFF2-40B4-BE49-F238E27FC236}">
                  <a16:creationId xmlns:a16="http://schemas.microsoft.com/office/drawing/2014/main" id="{0A30E7EA-30E5-38A6-093D-2D101F331D6C}"/>
                </a:ext>
              </a:extLst>
            </p:cNvPr>
            <p:cNvSpPr>
              <a:spLocks noChangeArrowheads="1"/>
            </p:cNvSpPr>
            <p:nvPr/>
          </p:nvSpPr>
          <p:spPr bwMode="auto">
            <a:xfrm>
              <a:off x="3436" y="215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2" name="Oval 279">
              <a:extLst>
                <a:ext uri="{FF2B5EF4-FFF2-40B4-BE49-F238E27FC236}">
                  <a16:creationId xmlns:a16="http://schemas.microsoft.com/office/drawing/2014/main" id="{4AAAB935-2CCE-15D9-75EA-485246016D05}"/>
                </a:ext>
              </a:extLst>
            </p:cNvPr>
            <p:cNvSpPr>
              <a:spLocks noChangeArrowheads="1"/>
            </p:cNvSpPr>
            <p:nvPr/>
          </p:nvSpPr>
          <p:spPr bwMode="auto">
            <a:xfrm>
              <a:off x="3588" y="215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3" name="Oval 280">
              <a:extLst>
                <a:ext uri="{FF2B5EF4-FFF2-40B4-BE49-F238E27FC236}">
                  <a16:creationId xmlns:a16="http://schemas.microsoft.com/office/drawing/2014/main" id="{096683DE-DB03-485D-3951-08389B482F54}"/>
                </a:ext>
              </a:extLst>
            </p:cNvPr>
            <p:cNvSpPr>
              <a:spLocks noChangeArrowheads="1"/>
            </p:cNvSpPr>
            <p:nvPr/>
          </p:nvSpPr>
          <p:spPr bwMode="auto">
            <a:xfrm>
              <a:off x="3740" y="215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4" name="Oval 281">
              <a:extLst>
                <a:ext uri="{FF2B5EF4-FFF2-40B4-BE49-F238E27FC236}">
                  <a16:creationId xmlns:a16="http://schemas.microsoft.com/office/drawing/2014/main" id="{6FD3F1FF-4BC8-184B-4199-E1D642C047B9}"/>
                </a:ext>
              </a:extLst>
            </p:cNvPr>
            <p:cNvSpPr>
              <a:spLocks noChangeArrowheads="1"/>
            </p:cNvSpPr>
            <p:nvPr/>
          </p:nvSpPr>
          <p:spPr bwMode="auto">
            <a:xfrm>
              <a:off x="4044" y="215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5" name="Oval 282">
              <a:extLst>
                <a:ext uri="{FF2B5EF4-FFF2-40B4-BE49-F238E27FC236}">
                  <a16:creationId xmlns:a16="http://schemas.microsoft.com/office/drawing/2014/main" id="{BFC4E1F9-73FB-98B9-8D9A-DB4B063C4FDA}"/>
                </a:ext>
              </a:extLst>
            </p:cNvPr>
            <p:cNvSpPr>
              <a:spLocks noChangeArrowheads="1"/>
            </p:cNvSpPr>
            <p:nvPr/>
          </p:nvSpPr>
          <p:spPr bwMode="auto">
            <a:xfrm>
              <a:off x="4196" y="2152"/>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6" name="Oval 283">
              <a:extLst>
                <a:ext uri="{FF2B5EF4-FFF2-40B4-BE49-F238E27FC236}">
                  <a16:creationId xmlns:a16="http://schemas.microsoft.com/office/drawing/2014/main" id="{846068BE-D337-39EA-F91F-7F4F0E92AAE2}"/>
                </a:ext>
              </a:extLst>
            </p:cNvPr>
            <p:cNvSpPr>
              <a:spLocks noChangeArrowheads="1"/>
            </p:cNvSpPr>
            <p:nvPr/>
          </p:nvSpPr>
          <p:spPr bwMode="auto">
            <a:xfrm>
              <a:off x="4348" y="2151"/>
              <a:ext cx="57" cy="57"/>
            </a:xfrm>
            <a:prstGeom prst="ellipse">
              <a:avLst/>
            </a:prstGeom>
            <a:solidFill>
              <a:srgbClr val="8C6700"/>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47" name="Line 284">
              <a:extLst>
                <a:ext uri="{FF2B5EF4-FFF2-40B4-BE49-F238E27FC236}">
                  <a16:creationId xmlns:a16="http://schemas.microsoft.com/office/drawing/2014/main" id="{8E428E8F-2C65-4337-9DA8-E40078CD547B}"/>
                </a:ext>
              </a:extLst>
            </p:cNvPr>
            <p:cNvSpPr>
              <a:spLocks noChangeShapeType="1"/>
            </p:cNvSpPr>
            <p:nvPr/>
          </p:nvSpPr>
          <p:spPr bwMode="auto">
            <a:xfrm flipH="1" flipV="1">
              <a:off x="3539" y="1259"/>
              <a:ext cx="0" cy="964"/>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Line 285">
              <a:extLst>
                <a:ext uri="{FF2B5EF4-FFF2-40B4-BE49-F238E27FC236}">
                  <a16:creationId xmlns:a16="http://schemas.microsoft.com/office/drawing/2014/main" id="{A8C6A978-3BAA-2F4F-40A7-2BA67F4ACF09}"/>
                </a:ext>
              </a:extLst>
            </p:cNvPr>
            <p:cNvSpPr>
              <a:spLocks noChangeShapeType="1"/>
            </p:cNvSpPr>
            <p:nvPr/>
          </p:nvSpPr>
          <p:spPr bwMode="auto">
            <a:xfrm flipV="1">
              <a:off x="4295" y="1253"/>
              <a:ext cx="0" cy="97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Line 286">
              <a:extLst>
                <a:ext uri="{FF2B5EF4-FFF2-40B4-BE49-F238E27FC236}">
                  <a16:creationId xmlns:a16="http://schemas.microsoft.com/office/drawing/2014/main" id="{DF31BED5-5C1C-FD38-FC6B-E0F809EB89A4}"/>
                </a:ext>
              </a:extLst>
            </p:cNvPr>
            <p:cNvSpPr>
              <a:spLocks noChangeShapeType="1"/>
            </p:cNvSpPr>
            <p:nvPr/>
          </p:nvSpPr>
          <p:spPr bwMode="auto">
            <a:xfrm rot="5400000">
              <a:off x="4090" y="1658"/>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450" name="Group 287">
              <a:extLst>
                <a:ext uri="{FF2B5EF4-FFF2-40B4-BE49-F238E27FC236}">
                  <a16:creationId xmlns:a16="http://schemas.microsoft.com/office/drawing/2014/main" id="{5967C0EB-0D12-9280-EE7C-E768DD66F9B4}"/>
                </a:ext>
              </a:extLst>
            </p:cNvPr>
            <p:cNvGrpSpPr>
              <a:grpSpLocks/>
            </p:cNvGrpSpPr>
            <p:nvPr/>
          </p:nvGrpSpPr>
          <p:grpSpPr bwMode="auto">
            <a:xfrm>
              <a:off x="3614" y="1599"/>
              <a:ext cx="604" cy="109"/>
              <a:chOff x="1502" y="1583"/>
              <a:chExt cx="604" cy="109"/>
            </a:xfrm>
          </p:grpSpPr>
          <p:grpSp>
            <p:nvGrpSpPr>
              <p:cNvPr id="60487" name="Group 288">
                <a:extLst>
                  <a:ext uri="{FF2B5EF4-FFF2-40B4-BE49-F238E27FC236}">
                    <a16:creationId xmlns:a16="http://schemas.microsoft.com/office/drawing/2014/main" id="{8FF4C99F-FA70-03FE-2C1C-AF11D40DEF5A}"/>
                  </a:ext>
                </a:extLst>
              </p:cNvPr>
              <p:cNvGrpSpPr>
                <a:grpSpLocks/>
              </p:cNvGrpSpPr>
              <p:nvPr/>
            </p:nvGrpSpPr>
            <p:grpSpPr bwMode="auto">
              <a:xfrm>
                <a:off x="1706" y="1583"/>
                <a:ext cx="214" cy="109"/>
                <a:chOff x="2055" y="1859"/>
                <a:chExt cx="143" cy="73"/>
              </a:xfrm>
            </p:grpSpPr>
            <p:sp>
              <p:nvSpPr>
                <p:cNvPr id="60490" name="Line 289">
                  <a:extLst>
                    <a:ext uri="{FF2B5EF4-FFF2-40B4-BE49-F238E27FC236}">
                      <a16:creationId xmlns:a16="http://schemas.microsoft.com/office/drawing/2014/main" id="{4DA1F20F-AD39-EC5D-A813-87EE34823C0E}"/>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1" name="Line 290">
                  <a:extLst>
                    <a:ext uri="{FF2B5EF4-FFF2-40B4-BE49-F238E27FC236}">
                      <a16:creationId xmlns:a16="http://schemas.microsoft.com/office/drawing/2014/main" id="{2EE36FCA-9C11-CAD2-DD99-766E7D083654}"/>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92" name="Line 291">
                  <a:extLst>
                    <a:ext uri="{FF2B5EF4-FFF2-40B4-BE49-F238E27FC236}">
                      <a16:creationId xmlns:a16="http://schemas.microsoft.com/office/drawing/2014/main" id="{3F72AF16-14E3-8906-7F03-CDEA016BA6EB}"/>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88" name="Line 292">
                <a:extLst>
                  <a:ext uri="{FF2B5EF4-FFF2-40B4-BE49-F238E27FC236}">
                    <a16:creationId xmlns:a16="http://schemas.microsoft.com/office/drawing/2014/main" id="{C427E85F-6CCE-24F3-2D09-B8230383FD99}"/>
                  </a:ext>
                </a:extLst>
              </p:cNvPr>
              <p:cNvSpPr>
                <a:spLocks noChangeShapeType="1"/>
              </p:cNvSpPr>
              <p:nvPr/>
            </p:nvSpPr>
            <p:spPr bwMode="auto">
              <a:xfrm rot="5400000" flipV="1">
                <a:off x="2010" y="1544"/>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9" name="Line 293">
                <a:extLst>
                  <a:ext uri="{FF2B5EF4-FFF2-40B4-BE49-F238E27FC236}">
                    <a16:creationId xmlns:a16="http://schemas.microsoft.com/office/drawing/2014/main" id="{128ADC95-4336-D33C-3DDF-73E0189A9B34}"/>
                  </a:ext>
                </a:extLst>
              </p:cNvPr>
              <p:cNvSpPr>
                <a:spLocks noChangeShapeType="1"/>
              </p:cNvSpPr>
              <p:nvPr/>
            </p:nvSpPr>
            <p:spPr bwMode="auto">
              <a:xfrm rot="5400000" flipV="1">
                <a:off x="1604" y="1539"/>
                <a:ext cx="0" cy="20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51" name="Group 294">
              <a:extLst>
                <a:ext uri="{FF2B5EF4-FFF2-40B4-BE49-F238E27FC236}">
                  <a16:creationId xmlns:a16="http://schemas.microsoft.com/office/drawing/2014/main" id="{D69B7787-2790-CEC7-A69F-958DB3C92422}"/>
                </a:ext>
              </a:extLst>
            </p:cNvPr>
            <p:cNvGrpSpPr>
              <a:grpSpLocks/>
            </p:cNvGrpSpPr>
            <p:nvPr/>
          </p:nvGrpSpPr>
          <p:grpSpPr bwMode="auto">
            <a:xfrm>
              <a:off x="3538" y="1207"/>
              <a:ext cx="755" cy="105"/>
              <a:chOff x="1426" y="1191"/>
              <a:chExt cx="755" cy="105"/>
            </a:xfrm>
          </p:grpSpPr>
          <p:grpSp>
            <p:nvGrpSpPr>
              <p:cNvPr id="60481" name="Group 295">
                <a:extLst>
                  <a:ext uri="{FF2B5EF4-FFF2-40B4-BE49-F238E27FC236}">
                    <a16:creationId xmlns:a16="http://schemas.microsoft.com/office/drawing/2014/main" id="{29941E22-691F-1010-021E-FCBA6854B92D}"/>
                  </a:ext>
                </a:extLst>
              </p:cNvPr>
              <p:cNvGrpSpPr>
                <a:grpSpLocks/>
              </p:cNvGrpSpPr>
              <p:nvPr/>
            </p:nvGrpSpPr>
            <p:grpSpPr bwMode="auto">
              <a:xfrm>
                <a:off x="1707" y="1191"/>
                <a:ext cx="218" cy="105"/>
                <a:chOff x="2061" y="1800"/>
                <a:chExt cx="146" cy="70"/>
              </a:xfrm>
            </p:grpSpPr>
            <p:sp>
              <p:nvSpPr>
                <p:cNvPr id="60484" name="Line 296">
                  <a:extLst>
                    <a:ext uri="{FF2B5EF4-FFF2-40B4-BE49-F238E27FC236}">
                      <a16:creationId xmlns:a16="http://schemas.microsoft.com/office/drawing/2014/main" id="{9352A0BA-C95C-5E18-34B4-8B443EED12E7}"/>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5" name="Line 297">
                  <a:extLst>
                    <a:ext uri="{FF2B5EF4-FFF2-40B4-BE49-F238E27FC236}">
                      <a16:creationId xmlns:a16="http://schemas.microsoft.com/office/drawing/2014/main" id="{C4915FAA-DF02-4856-E652-4CCCCC6ADB9D}"/>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6" name="Line 298">
                  <a:extLst>
                    <a:ext uri="{FF2B5EF4-FFF2-40B4-BE49-F238E27FC236}">
                      <a16:creationId xmlns:a16="http://schemas.microsoft.com/office/drawing/2014/main" id="{E0D1EF47-5BAC-FB5F-73E1-8119ACFE146B}"/>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82" name="Line 299">
                <a:extLst>
                  <a:ext uri="{FF2B5EF4-FFF2-40B4-BE49-F238E27FC236}">
                    <a16:creationId xmlns:a16="http://schemas.microsoft.com/office/drawing/2014/main" id="{F2736005-C5EE-24BC-B470-2C3B1CB75D56}"/>
                  </a:ext>
                </a:extLst>
              </p:cNvPr>
              <p:cNvSpPr>
                <a:spLocks noChangeShapeType="1"/>
              </p:cNvSpPr>
              <p:nvPr/>
            </p:nvSpPr>
            <p:spPr bwMode="auto">
              <a:xfrm rot="16200000" flipV="1">
                <a:off x="2048" y="1112"/>
                <a:ext cx="3" cy="262"/>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3" name="Line 300">
                <a:extLst>
                  <a:ext uri="{FF2B5EF4-FFF2-40B4-BE49-F238E27FC236}">
                    <a16:creationId xmlns:a16="http://schemas.microsoft.com/office/drawing/2014/main" id="{509D6F46-D206-1645-ADE0-2FF6C9A9F7AF}"/>
                  </a:ext>
                </a:extLst>
              </p:cNvPr>
              <p:cNvSpPr>
                <a:spLocks noChangeShapeType="1"/>
              </p:cNvSpPr>
              <p:nvPr/>
            </p:nvSpPr>
            <p:spPr bwMode="auto">
              <a:xfrm rot="5400000">
                <a:off x="1569" y="1097"/>
                <a:ext cx="0" cy="28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52" name="Group 301">
              <a:extLst>
                <a:ext uri="{FF2B5EF4-FFF2-40B4-BE49-F238E27FC236}">
                  <a16:creationId xmlns:a16="http://schemas.microsoft.com/office/drawing/2014/main" id="{391CAA78-4813-F71E-6743-166B2C268FBD}"/>
                </a:ext>
              </a:extLst>
            </p:cNvPr>
            <p:cNvGrpSpPr>
              <a:grpSpLocks/>
            </p:cNvGrpSpPr>
            <p:nvPr/>
          </p:nvGrpSpPr>
          <p:grpSpPr bwMode="auto">
            <a:xfrm>
              <a:off x="3621" y="1130"/>
              <a:ext cx="594" cy="109"/>
              <a:chOff x="1509" y="1114"/>
              <a:chExt cx="594" cy="109"/>
            </a:xfrm>
          </p:grpSpPr>
          <p:grpSp>
            <p:nvGrpSpPr>
              <p:cNvPr id="60475" name="Group 302">
                <a:extLst>
                  <a:ext uri="{FF2B5EF4-FFF2-40B4-BE49-F238E27FC236}">
                    <a16:creationId xmlns:a16="http://schemas.microsoft.com/office/drawing/2014/main" id="{D7047C02-3401-A93C-82FD-192F2CA688CA}"/>
                  </a:ext>
                </a:extLst>
              </p:cNvPr>
              <p:cNvGrpSpPr>
                <a:grpSpLocks/>
              </p:cNvGrpSpPr>
              <p:nvPr/>
            </p:nvGrpSpPr>
            <p:grpSpPr bwMode="auto">
              <a:xfrm>
                <a:off x="1703" y="1114"/>
                <a:ext cx="214" cy="109"/>
                <a:chOff x="2055" y="1859"/>
                <a:chExt cx="143" cy="73"/>
              </a:xfrm>
            </p:grpSpPr>
            <p:sp>
              <p:nvSpPr>
                <p:cNvPr id="60478" name="Line 303">
                  <a:extLst>
                    <a:ext uri="{FF2B5EF4-FFF2-40B4-BE49-F238E27FC236}">
                      <a16:creationId xmlns:a16="http://schemas.microsoft.com/office/drawing/2014/main" id="{18519814-BF2F-DB67-503B-906623AC07D2}"/>
                    </a:ext>
                  </a:extLst>
                </p:cNvPr>
                <p:cNvSpPr>
                  <a:spLocks noChangeShapeType="1"/>
                </p:cNvSpPr>
                <p:nvPr/>
              </p:nvSpPr>
              <p:spPr bwMode="auto">
                <a:xfrm rot="16200000" flipH="1">
                  <a:off x="2089" y="1859"/>
                  <a:ext cx="73" cy="7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9" name="Line 304">
                  <a:extLst>
                    <a:ext uri="{FF2B5EF4-FFF2-40B4-BE49-F238E27FC236}">
                      <a16:creationId xmlns:a16="http://schemas.microsoft.com/office/drawing/2014/main" id="{B6F3729D-1CF8-B9B1-5E04-9AFFDF827A3A}"/>
                    </a:ext>
                  </a:extLst>
                </p:cNvPr>
                <p:cNvSpPr>
                  <a:spLocks noChangeShapeType="1"/>
                </p:cNvSpPr>
                <p:nvPr/>
              </p:nvSpPr>
              <p:spPr bwMode="auto">
                <a:xfrm rot="-5400000">
                  <a:off x="2163" y="1897"/>
                  <a:ext cx="35" cy="3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0" name="Line 305">
                  <a:extLst>
                    <a:ext uri="{FF2B5EF4-FFF2-40B4-BE49-F238E27FC236}">
                      <a16:creationId xmlns:a16="http://schemas.microsoft.com/office/drawing/2014/main" id="{465BA1C8-F6DD-8479-F29D-F8B3759930B6}"/>
                    </a:ext>
                  </a:extLst>
                </p:cNvPr>
                <p:cNvSpPr>
                  <a:spLocks noChangeShapeType="1"/>
                </p:cNvSpPr>
                <p:nvPr/>
              </p:nvSpPr>
              <p:spPr bwMode="auto">
                <a:xfrm rot="-5400000">
                  <a:off x="2055" y="1862"/>
                  <a:ext cx="35" cy="35"/>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76" name="Line 306">
                <a:extLst>
                  <a:ext uri="{FF2B5EF4-FFF2-40B4-BE49-F238E27FC236}">
                    <a16:creationId xmlns:a16="http://schemas.microsoft.com/office/drawing/2014/main" id="{569B4232-1F73-3752-0D60-3F5A041CC247}"/>
                  </a:ext>
                </a:extLst>
              </p:cNvPr>
              <p:cNvSpPr>
                <a:spLocks noChangeShapeType="1"/>
              </p:cNvSpPr>
              <p:nvPr/>
            </p:nvSpPr>
            <p:spPr bwMode="auto">
              <a:xfrm rot="5400000" flipV="1">
                <a:off x="2007" y="1075"/>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7" name="Line 307">
                <a:extLst>
                  <a:ext uri="{FF2B5EF4-FFF2-40B4-BE49-F238E27FC236}">
                    <a16:creationId xmlns:a16="http://schemas.microsoft.com/office/drawing/2014/main" id="{B23B29EB-FBED-12E4-E407-8DFF33DD40B4}"/>
                  </a:ext>
                </a:extLst>
              </p:cNvPr>
              <p:cNvSpPr>
                <a:spLocks noChangeShapeType="1"/>
              </p:cNvSpPr>
              <p:nvPr/>
            </p:nvSpPr>
            <p:spPr bwMode="auto">
              <a:xfrm rot="5400000" flipV="1">
                <a:off x="1606" y="1075"/>
                <a:ext cx="0" cy="193"/>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53" name="Line 315">
              <a:extLst>
                <a:ext uri="{FF2B5EF4-FFF2-40B4-BE49-F238E27FC236}">
                  <a16:creationId xmlns:a16="http://schemas.microsoft.com/office/drawing/2014/main" id="{043A9100-E16C-7EBB-FA61-DBD751B7B58B}"/>
                </a:ext>
              </a:extLst>
            </p:cNvPr>
            <p:cNvSpPr>
              <a:spLocks noChangeShapeType="1"/>
            </p:cNvSpPr>
            <p:nvPr/>
          </p:nvSpPr>
          <p:spPr bwMode="auto">
            <a:xfrm flipV="1">
              <a:off x="3691" y="1711"/>
              <a:ext cx="0" cy="516"/>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Line 316">
              <a:extLst>
                <a:ext uri="{FF2B5EF4-FFF2-40B4-BE49-F238E27FC236}">
                  <a16:creationId xmlns:a16="http://schemas.microsoft.com/office/drawing/2014/main" id="{72DCC207-651A-9A3E-9E09-ACD832EEC41E}"/>
                </a:ext>
              </a:extLst>
            </p:cNvPr>
            <p:cNvSpPr>
              <a:spLocks noChangeShapeType="1"/>
            </p:cNvSpPr>
            <p:nvPr/>
          </p:nvSpPr>
          <p:spPr bwMode="auto">
            <a:xfrm flipV="1">
              <a:off x="3465" y="1185"/>
              <a:ext cx="0" cy="967"/>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5" name="Line 317">
              <a:extLst>
                <a:ext uri="{FF2B5EF4-FFF2-40B4-BE49-F238E27FC236}">
                  <a16:creationId xmlns:a16="http://schemas.microsoft.com/office/drawing/2014/main" id="{CC5E0DD0-B288-C80E-7673-E02AF7819B74}"/>
                </a:ext>
              </a:extLst>
            </p:cNvPr>
            <p:cNvSpPr>
              <a:spLocks noChangeShapeType="1"/>
            </p:cNvSpPr>
            <p:nvPr/>
          </p:nvSpPr>
          <p:spPr bwMode="auto">
            <a:xfrm flipH="1">
              <a:off x="3460" y="1188"/>
              <a:ext cx="162"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6" name="Line 318">
              <a:extLst>
                <a:ext uri="{FF2B5EF4-FFF2-40B4-BE49-F238E27FC236}">
                  <a16:creationId xmlns:a16="http://schemas.microsoft.com/office/drawing/2014/main" id="{7A25BE21-6A12-698F-CD38-66BC435A1A42}"/>
                </a:ext>
              </a:extLst>
            </p:cNvPr>
            <p:cNvSpPr>
              <a:spLocks noChangeShapeType="1"/>
            </p:cNvSpPr>
            <p:nvPr/>
          </p:nvSpPr>
          <p:spPr bwMode="auto">
            <a:xfrm flipV="1">
              <a:off x="3617" y="1656"/>
              <a:ext cx="2" cy="49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7" name="Line 319">
              <a:extLst>
                <a:ext uri="{FF2B5EF4-FFF2-40B4-BE49-F238E27FC236}">
                  <a16:creationId xmlns:a16="http://schemas.microsoft.com/office/drawing/2014/main" id="{60094920-1236-0964-97C7-4A8B9685A56A}"/>
                </a:ext>
              </a:extLst>
            </p:cNvPr>
            <p:cNvSpPr>
              <a:spLocks noChangeShapeType="1"/>
            </p:cNvSpPr>
            <p:nvPr/>
          </p:nvSpPr>
          <p:spPr bwMode="auto">
            <a:xfrm flipV="1">
              <a:off x="4371" y="1188"/>
              <a:ext cx="1" cy="964"/>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458" name="Group 320">
              <a:extLst>
                <a:ext uri="{FF2B5EF4-FFF2-40B4-BE49-F238E27FC236}">
                  <a16:creationId xmlns:a16="http://schemas.microsoft.com/office/drawing/2014/main" id="{BCE11BCA-474B-7348-DAEC-34D47B009581}"/>
                </a:ext>
              </a:extLst>
            </p:cNvPr>
            <p:cNvGrpSpPr>
              <a:grpSpLocks/>
            </p:cNvGrpSpPr>
            <p:nvPr/>
          </p:nvGrpSpPr>
          <p:grpSpPr bwMode="auto">
            <a:xfrm>
              <a:off x="3688" y="1673"/>
              <a:ext cx="461" cy="552"/>
              <a:chOff x="1576" y="1657"/>
              <a:chExt cx="461" cy="552"/>
            </a:xfrm>
          </p:grpSpPr>
          <p:grpSp>
            <p:nvGrpSpPr>
              <p:cNvPr id="60469" name="Group 321">
                <a:extLst>
                  <a:ext uri="{FF2B5EF4-FFF2-40B4-BE49-F238E27FC236}">
                    <a16:creationId xmlns:a16="http://schemas.microsoft.com/office/drawing/2014/main" id="{B596B437-E56D-853C-C07D-B9D5043B04D6}"/>
                  </a:ext>
                </a:extLst>
              </p:cNvPr>
              <p:cNvGrpSpPr>
                <a:grpSpLocks/>
              </p:cNvGrpSpPr>
              <p:nvPr/>
            </p:nvGrpSpPr>
            <p:grpSpPr bwMode="auto">
              <a:xfrm>
                <a:off x="1701" y="1657"/>
                <a:ext cx="218" cy="105"/>
                <a:chOff x="2061" y="1800"/>
                <a:chExt cx="146" cy="70"/>
              </a:xfrm>
            </p:grpSpPr>
            <p:sp>
              <p:nvSpPr>
                <p:cNvPr id="60472" name="Line 322">
                  <a:extLst>
                    <a:ext uri="{FF2B5EF4-FFF2-40B4-BE49-F238E27FC236}">
                      <a16:creationId xmlns:a16="http://schemas.microsoft.com/office/drawing/2014/main" id="{203C8A83-8C59-4148-A2C9-B04686DD144B}"/>
                    </a:ext>
                  </a:extLst>
                </p:cNvPr>
                <p:cNvSpPr>
                  <a:spLocks noChangeShapeType="1"/>
                </p:cNvSpPr>
                <p:nvPr/>
              </p:nvSpPr>
              <p:spPr bwMode="auto">
                <a:xfrm rot="5400000" flipH="1">
                  <a:off x="2097" y="1799"/>
                  <a:ext cx="70" cy="71"/>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3" name="Line 323">
                  <a:extLst>
                    <a:ext uri="{FF2B5EF4-FFF2-40B4-BE49-F238E27FC236}">
                      <a16:creationId xmlns:a16="http://schemas.microsoft.com/office/drawing/2014/main" id="{B4490484-2A7D-03E9-0FFC-1955D813EFA7}"/>
                    </a:ext>
                  </a:extLst>
                </p:cNvPr>
                <p:cNvSpPr>
                  <a:spLocks noChangeShapeType="1"/>
                </p:cNvSpPr>
                <p:nvPr/>
              </p:nvSpPr>
              <p:spPr bwMode="auto">
                <a:xfrm rot="5400000">
                  <a:off x="2061" y="1800"/>
                  <a:ext cx="33" cy="33"/>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4" name="Line 324">
                  <a:extLst>
                    <a:ext uri="{FF2B5EF4-FFF2-40B4-BE49-F238E27FC236}">
                      <a16:creationId xmlns:a16="http://schemas.microsoft.com/office/drawing/2014/main" id="{B363218D-D71D-EFAB-538A-2313E765E687}"/>
                    </a:ext>
                  </a:extLst>
                </p:cNvPr>
                <p:cNvSpPr>
                  <a:spLocks noChangeShapeType="1"/>
                </p:cNvSpPr>
                <p:nvPr/>
              </p:nvSpPr>
              <p:spPr bwMode="auto">
                <a:xfrm rot="5400000">
                  <a:off x="2169" y="1831"/>
                  <a:ext cx="38" cy="39"/>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70" name="Line 325">
                <a:extLst>
                  <a:ext uri="{FF2B5EF4-FFF2-40B4-BE49-F238E27FC236}">
                    <a16:creationId xmlns:a16="http://schemas.microsoft.com/office/drawing/2014/main" id="{9CFD0FC1-3D51-3732-3212-401B9A7A23BA}"/>
                  </a:ext>
                </a:extLst>
              </p:cNvPr>
              <p:cNvSpPr>
                <a:spLocks noChangeShapeType="1"/>
              </p:cNvSpPr>
              <p:nvPr/>
            </p:nvSpPr>
            <p:spPr bwMode="auto">
              <a:xfrm rot="5400000">
                <a:off x="1641" y="1641"/>
                <a:ext cx="0" cy="130"/>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1" name="Line 326">
                <a:extLst>
                  <a:ext uri="{FF2B5EF4-FFF2-40B4-BE49-F238E27FC236}">
                    <a16:creationId xmlns:a16="http://schemas.microsoft.com/office/drawing/2014/main" id="{B5E1823A-84E5-8591-8315-7F47A125BBD3}"/>
                  </a:ext>
                </a:extLst>
              </p:cNvPr>
              <p:cNvSpPr>
                <a:spLocks noChangeShapeType="1"/>
              </p:cNvSpPr>
              <p:nvPr/>
            </p:nvSpPr>
            <p:spPr bwMode="auto">
              <a:xfrm flipV="1">
                <a:off x="2037" y="1704"/>
                <a:ext cx="0" cy="505"/>
              </a:xfrm>
              <a:prstGeom prst="line">
                <a:avLst/>
              </a:prstGeom>
              <a:noFill/>
              <a:ln w="381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59" name="Line 327">
              <a:extLst>
                <a:ext uri="{FF2B5EF4-FFF2-40B4-BE49-F238E27FC236}">
                  <a16:creationId xmlns:a16="http://schemas.microsoft.com/office/drawing/2014/main" id="{AA42443A-6D0E-E2F9-05F6-8A502ED7D7F7}"/>
                </a:ext>
              </a:extLst>
            </p:cNvPr>
            <p:cNvSpPr>
              <a:spLocks noChangeShapeType="1"/>
            </p:cNvSpPr>
            <p:nvPr/>
          </p:nvSpPr>
          <p:spPr bwMode="auto">
            <a:xfrm flipV="1">
              <a:off x="4223" y="1653"/>
              <a:ext cx="2" cy="496"/>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0" name="Rectangle 330">
              <a:extLst>
                <a:ext uri="{FF2B5EF4-FFF2-40B4-BE49-F238E27FC236}">
                  <a16:creationId xmlns:a16="http://schemas.microsoft.com/office/drawing/2014/main" id="{24F9B7C9-99AC-0199-B613-41D126778C10}"/>
                </a:ext>
              </a:extLst>
            </p:cNvPr>
            <p:cNvSpPr>
              <a:spLocks noChangeArrowheads="1"/>
            </p:cNvSpPr>
            <p:nvPr/>
          </p:nvSpPr>
          <p:spPr bwMode="auto">
            <a:xfrm>
              <a:off x="3439" y="1951"/>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61" name="Rectangle 331">
              <a:extLst>
                <a:ext uri="{FF2B5EF4-FFF2-40B4-BE49-F238E27FC236}">
                  <a16:creationId xmlns:a16="http://schemas.microsoft.com/office/drawing/2014/main" id="{13A614C4-EBD9-6FA2-1ADF-49F1CB0B8C08}"/>
                </a:ext>
              </a:extLst>
            </p:cNvPr>
            <p:cNvSpPr>
              <a:spLocks noChangeArrowheads="1"/>
            </p:cNvSpPr>
            <p:nvPr/>
          </p:nvSpPr>
          <p:spPr bwMode="auto">
            <a:xfrm>
              <a:off x="3515" y="1951"/>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62" name="Rectangle 332">
              <a:extLst>
                <a:ext uri="{FF2B5EF4-FFF2-40B4-BE49-F238E27FC236}">
                  <a16:creationId xmlns:a16="http://schemas.microsoft.com/office/drawing/2014/main" id="{3DF172F4-39F5-540F-5711-CDAAC9536D4B}"/>
                </a:ext>
              </a:extLst>
            </p:cNvPr>
            <p:cNvSpPr>
              <a:spLocks noChangeArrowheads="1"/>
            </p:cNvSpPr>
            <p:nvPr/>
          </p:nvSpPr>
          <p:spPr bwMode="auto">
            <a:xfrm>
              <a:off x="3590" y="195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63" name="Rectangle 333">
              <a:extLst>
                <a:ext uri="{FF2B5EF4-FFF2-40B4-BE49-F238E27FC236}">
                  <a16:creationId xmlns:a16="http://schemas.microsoft.com/office/drawing/2014/main" id="{A4C5A811-B80C-BE04-4C87-2AA6F53F65B6}"/>
                </a:ext>
              </a:extLst>
            </p:cNvPr>
            <p:cNvSpPr>
              <a:spLocks noChangeArrowheads="1"/>
            </p:cNvSpPr>
            <p:nvPr/>
          </p:nvSpPr>
          <p:spPr bwMode="auto">
            <a:xfrm>
              <a:off x="3666" y="1952"/>
              <a:ext cx="47" cy="47"/>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64" name="Text Box 335">
              <a:extLst>
                <a:ext uri="{FF2B5EF4-FFF2-40B4-BE49-F238E27FC236}">
                  <a16:creationId xmlns:a16="http://schemas.microsoft.com/office/drawing/2014/main" id="{D8638905-456A-E44E-A2D6-9F0C5F33C393}"/>
                </a:ext>
              </a:extLst>
            </p:cNvPr>
            <p:cNvSpPr txBox="1">
              <a:spLocks noChangeArrowheads="1"/>
            </p:cNvSpPr>
            <p:nvPr/>
          </p:nvSpPr>
          <p:spPr bwMode="auto">
            <a:xfrm>
              <a:off x="3668" y="1994"/>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K</a:t>
              </a:r>
            </a:p>
          </p:txBody>
        </p:sp>
        <p:sp>
          <p:nvSpPr>
            <p:cNvPr id="60465" name="Text Box 336">
              <a:extLst>
                <a:ext uri="{FF2B5EF4-FFF2-40B4-BE49-F238E27FC236}">
                  <a16:creationId xmlns:a16="http://schemas.microsoft.com/office/drawing/2014/main" id="{FB1238C1-9853-F2A5-3A85-A350A1C4E6D4}"/>
                </a:ext>
              </a:extLst>
            </p:cNvPr>
            <p:cNvSpPr txBox="1">
              <a:spLocks noChangeArrowheads="1"/>
            </p:cNvSpPr>
            <p:nvPr/>
          </p:nvSpPr>
          <p:spPr bwMode="auto">
            <a:xfrm>
              <a:off x="3833" y="1994"/>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en-US" altLang="en-US" sz="1200" b="1"/>
                <a:t>Y</a:t>
              </a:r>
            </a:p>
          </p:txBody>
        </p:sp>
        <p:sp>
          <p:nvSpPr>
            <p:cNvPr id="60466" name="Text Box 337">
              <a:extLst>
                <a:ext uri="{FF2B5EF4-FFF2-40B4-BE49-F238E27FC236}">
                  <a16:creationId xmlns:a16="http://schemas.microsoft.com/office/drawing/2014/main" id="{27C5AFC8-93F1-E12C-B8F7-BA0B7CEB42D0}"/>
                </a:ext>
              </a:extLst>
            </p:cNvPr>
            <p:cNvSpPr txBox="1">
              <a:spLocks noChangeArrowheads="1"/>
            </p:cNvSpPr>
            <p:nvPr/>
          </p:nvSpPr>
          <p:spPr bwMode="auto">
            <a:xfrm>
              <a:off x="3993" y="1994"/>
              <a:ext cx="17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a:t>Z</a:t>
              </a:r>
            </a:p>
          </p:txBody>
        </p:sp>
        <p:sp>
          <p:nvSpPr>
            <p:cNvPr id="60467" name="Oval 338">
              <a:extLst>
                <a:ext uri="{FF2B5EF4-FFF2-40B4-BE49-F238E27FC236}">
                  <a16:creationId xmlns:a16="http://schemas.microsoft.com/office/drawing/2014/main" id="{156D4FCD-0861-497B-A930-E5202679A02A}"/>
                </a:ext>
              </a:extLst>
            </p:cNvPr>
            <p:cNvSpPr>
              <a:spLocks noChangeArrowheads="1"/>
            </p:cNvSpPr>
            <p:nvPr/>
          </p:nvSpPr>
          <p:spPr bwMode="auto">
            <a:xfrm>
              <a:off x="3885" y="2152"/>
              <a:ext cx="57" cy="57"/>
            </a:xfrm>
            <a:prstGeom prst="ellipse">
              <a:avLst/>
            </a:prstGeom>
            <a:solidFill>
              <a:schemeClr val="folHlink"/>
            </a:solid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0468" name="Line 339">
              <a:extLst>
                <a:ext uri="{FF2B5EF4-FFF2-40B4-BE49-F238E27FC236}">
                  <a16:creationId xmlns:a16="http://schemas.microsoft.com/office/drawing/2014/main" id="{20B98238-CBEE-7851-D8EE-2BA91AE12F55}"/>
                </a:ext>
              </a:extLst>
            </p:cNvPr>
            <p:cNvSpPr>
              <a:spLocks noChangeShapeType="1"/>
            </p:cNvSpPr>
            <p:nvPr/>
          </p:nvSpPr>
          <p:spPr bwMode="auto">
            <a:xfrm flipH="1">
              <a:off x="4206" y="1188"/>
              <a:ext cx="166" cy="0"/>
            </a:xfrm>
            <a:prstGeom prst="line">
              <a:avLst/>
            </a:prstGeom>
            <a:noFill/>
            <a:ln w="1905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a:extLst>
              <a:ext uri="{FF2B5EF4-FFF2-40B4-BE49-F238E27FC236}">
                <a16:creationId xmlns:a16="http://schemas.microsoft.com/office/drawing/2014/main" id="{28F2C9BD-0187-2C67-B8CF-CED1CFDE6154}"/>
              </a:ext>
            </a:extLst>
          </p:cNvPr>
          <p:cNvSpPr>
            <a:spLocks noGrp="1"/>
          </p:cNvSpPr>
          <p:nvPr>
            <p:ph type="sldNum" sz="quarter" idx="12"/>
          </p:nvPr>
        </p:nvSpPr>
        <p:spPr>
          <a:noFill/>
        </p:spPr>
        <p:txBody>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fld id="{2127123A-1755-42E2-9122-B0B5EE7C4160}" type="slidenum">
              <a:rPr lang="en-US" altLang="en-US" sz="900"/>
              <a:pPr/>
              <a:t>37</a:t>
            </a:fld>
            <a:endParaRPr lang="en-US" altLang="en-US" sz="900"/>
          </a:p>
        </p:txBody>
      </p:sp>
      <p:sp>
        <p:nvSpPr>
          <p:cNvPr id="62467" name="Rectangle 2">
            <a:extLst>
              <a:ext uri="{FF2B5EF4-FFF2-40B4-BE49-F238E27FC236}">
                <a16:creationId xmlns:a16="http://schemas.microsoft.com/office/drawing/2014/main" id="{52ADEF55-8222-714C-836B-F5718F1E3DEC}"/>
              </a:ext>
            </a:extLst>
          </p:cNvPr>
          <p:cNvSpPr>
            <a:spLocks noGrp="1" noChangeArrowheads="1"/>
          </p:cNvSpPr>
          <p:nvPr>
            <p:ph type="title"/>
          </p:nvPr>
        </p:nvSpPr>
        <p:spPr>
          <a:noFill/>
        </p:spPr>
        <p:txBody>
          <a:bodyPr/>
          <a:lstStyle/>
          <a:p>
            <a:r>
              <a:rPr lang="en-US" altLang="en-US"/>
              <a:t>Switchboard Meters</a:t>
            </a:r>
          </a:p>
        </p:txBody>
      </p:sp>
      <p:sp>
        <p:nvSpPr>
          <p:cNvPr id="62468" name="Rectangle 3">
            <a:extLst>
              <a:ext uri="{FF2B5EF4-FFF2-40B4-BE49-F238E27FC236}">
                <a16:creationId xmlns:a16="http://schemas.microsoft.com/office/drawing/2014/main" id="{0B2AAEFC-59B7-BEC7-1F3C-67D0F1989340}"/>
              </a:ext>
            </a:extLst>
          </p:cNvPr>
          <p:cNvSpPr>
            <a:spLocks noGrp="1" noChangeArrowheads="1"/>
          </p:cNvSpPr>
          <p:nvPr>
            <p:ph type="body" sz="half" idx="1"/>
          </p:nvPr>
        </p:nvSpPr>
        <p:spPr>
          <a:xfrm>
            <a:off x="152400" y="1377950"/>
            <a:ext cx="8991600" cy="2209800"/>
          </a:xfrm>
          <a:noFill/>
        </p:spPr>
        <p:txBody>
          <a:bodyPr>
            <a:normAutofit lnSpcReduction="10000"/>
          </a:bodyPr>
          <a:lstStyle/>
          <a:p>
            <a:r>
              <a:rPr lang="en-US" altLang="en-US"/>
              <a:t>Switchboard Connection Designations</a:t>
            </a:r>
          </a:p>
          <a:p>
            <a:pPr lvl="1">
              <a:spcBef>
                <a:spcPct val="20000"/>
              </a:spcBef>
            </a:pPr>
            <a:r>
              <a:rPr lang="en-US" altLang="en-US" sz="1800"/>
              <a:t>Wide voltage range electronic meter - voltage windings are not isolated</a:t>
            </a:r>
          </a:p>
          <a:p>
            <a:pPr lvl="1">
              <a:spcBef>
                <a:spcPct val="20000"/>
              </a:spcBef>
            </a:pPr>
            <a:r>
              <a:rPr lang="en-US" altLang="en-US" sz="1800"/>
              <a:t>GE Connection Designations similar to S-Base &amp; A-Base meters</a:t>
            </a:r>
          </a:p>
          <a:p>
            <a:pPr lvl="1">
              <a:spcBef>
                <a:spcPct val="20000"/>
              </a:spcBef>
            </a:pPr>
            <a:r>
              <a:rPr lang="en-US" altLang="en-US" sz="1800"/>
              <a:t>Switchboard Connection Designations are not covered by ANSI standards</a:t>
            </a:r>
          </a:p>
          <a:p>
            <a:pPr lvl="1">
              <a:spcBef>
                <a:spcPct val="20000"/>
              </a:spcBef>
            </a:pPr>
            <a:r>
              <a:rPr lang="en-US" altLang="en-US" sz="1800"/>
              <a:t>These connections are retrofit compatible with GE DS-60* and ES meters</a:t>
            </a:r>
          </a:p>
          <a:p>
            <a:pPr lvl="1">
              <a:spcBef>
                <a:spcPct val="20000"/>
              </a:spcBef>
            </a:pPr>
            <a:r>
              <a:rPr lang="en-US" altLang="en-US" sz="1800"/>
              <a:t>DS-64 (3-stator) retrofit uses existing “tall” case</a:t>
            </a:r>
          </a:p>
          <a:p>
            <a:pPr lvl="1">
              <a:spcBef>
                <a:spcPct val="20000"/>
              </a:spcBef>
            </a:pPr>
            <a:r>
              <a:rPr lang="en-US" altLang="en-US" sz="1800"/>
              <a:t>Actual construction may vary from diagrams shown </a:t>
            </a:r>
            <a:r>
              <a:rPr lang="en-US" altLang="en-US" sz="1600"/>
              <a:t>(for Mfg. convenience)</a:t>
            </a:r>
            <a:endParaRPr lang="en-US" altLang="en-US" sz="1400"/>
          </a:p>
        </p:txBody>
      </p:sp>
      <p:grpSp>
        <p:nvGrpSpPr>
          <p:cNvPr id="62469" name="Group 271">
            <a:extLst>
              <a:ext uri="{FF2B5EF4-FFF2-40B4-BE49-F238E27FC236}">
                <a16:creationId xmlns:a16="http://schemas.microsoft.com/office/drawing/2014/main" id="{DB7233C6-0B4F-9A1D-5A2D-8C49A80A0EE6}"/>
              </a:ext>
            </a:extLst>
          </p:cNvPr>
          <p:cNvGrpSpPr>
            <a:grpSpLocks/>
          </p:cNvGrpSpPr>
          <p:nvPr/>
        </p:nvGrpSpPr>
        <p:grpSpPr bwMode="auto">
          <a:xfrm>
            <a:off x="433388" y="3759200"/>
            <a:ext cx="8308975" cy="2498725"/>
            <a:chOff x="273" y="2368"/>
            <a:chExt cx="5234" cy="1574"/>
          </a:xfrm>
        </p:grpSpPr>
        <p:sp>
          <p:nvSpPr>
            <p:cNvPr id="62471" name="Rectangle 4">
              <a:extLst>
                <a:ext uri="{FF2B5EF4-FFF2-40B4-BE49-F238E27FC236}">
                  <a16:creationId xmlns:a16="http://schemas.microsoft.com/office/drawing/2014/main" id="{56FE0B0F-6F53-950F-B569-C22C94787C78}"/>
                </a:ext>
              </a:extLst>
            </p:cNvPr>
            <p:cNvSpPr>
              <a:spLocks noChangeArrowheads="1"/>
            </p:cNvSpPr>
            <p:nvPr/>
          </p:nvSpPr>
          <p:spPr bwMode="auto">
            <a:xfrm>
              <a:off x="2030" y="2368"/>
              <a:ext cx="32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500" b="1">
                  <a:solidFill>
                    <a:srgbClr val="000000"/>
                  </a:solidFill>
                </a:rPr>
                <a:t>45Z</a:t>
              </a:r>
            </a:p>
          </p:txBody>
        </p:sp>
        <p:sp>
          <p:nvSpPr>
            <p:cNvPr id="62472" name="Rectangle 5">
              <a:extLst>
                <a:ext uri="{FF2B5EF4-FFF2-40B4-BE49-F238E27FC236}">
                  <a16:creationId xmlns:a16="http://schemas.microsoft.com/office/drawing/2014/main" id="{B759D4E7-4E66-96C1-AFE4-E9E88CC66285}"/>
                </a:ext>
              </a:extLst>
            </p:cNvPr>
            <p:cNvSpPr>
              <a:spLocks noChangeArrowheads="1"/>
            </p:cNvSpPr>
            <p:nvPr/>
          </p:nvSpPr>
          <p:spPr bwMode="auto">
            <a:xfrm>
              <a:off x="3423" y="2368"/>
              <a:ext cx="32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500" b="1">
                  <a:solidFill>
                    <a:srgbClr val="000000"/>
                  </a:solidFill>
                </a:rPr>
                <a:t>36Z</a:t>
              </a:r>
            </a:p>
          </p:txBody>
        </p:sp>
        <p:sp>
          <p:nvSpPr>
            <p:cNvPr id="62473" name="Rectangle 6">
              <a:extLst>
                <a:ext uri="{FF2B5EF4-FFF2-40B4-BE49-F238E27FC236}">
                  <a16:creationId xmlns:a16="http://schemas.microsoft.com/office/drawing/2014/main" id="{973CB560-C504-5646-A833-BD5EB69618F2}"/>
                </a:ext>
              </a:extLst>
            </p:cNvPr>
            <p:cNvSpPr>
              <a:spLocks noChangeArrowheads="1"/>
            </p:cNvSpPr>
            <p:nvPr/>
          </p:nvSpPr>
          <p:spPr bwMode="auto">
            <a:xfrm>
              <a:off x="4818" y="2368"/>
              <a:ext cx="25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500" b="1">
                  <a:solidFill>
                    <a:srgbClr val="000000"/>
                  </a:solidFill>
                </a:rPr>
                <a:t>9Z</a:t>
              </a:r>
            </a:p>
          </p:txBody>
        </p:sp>
        <p:sp>
          <p:nvSpPr>
            <p:cNvPr id="62474" name="Rectangle 7">
              <a:extLst>
                <a:ext uri="{FF2B5EF4-FFF2-40B4-BE49-F238E27FC236}">
                  <a16:creationId xmlns:a16="http://schemas.microsoft.com/office/drawing/2014/main" id="{5EC32893-F394-4670-A8F7-23CF2BAD68F4}"/>
                </a:ext>
              </a:extLst>
            </p:cNvPr>
            <p:cNvSpPr>
              <a:spLocks noChangeArrowheads="1"/>
            </p:cNvSpPr>
            <p:nvPr/>
          </p:nvSpPr>
          <p:spPr bwMode="auto">
            <a:xfrm>
              <a:off x="706" y="2368"/>
              <a:ext cx="25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500" b="1">
                  <a:solidFill>
                    <a:srgbClr val="000000"/>
                  </a:solidFill>
                </a:rPr>
                <a:t>3Z</a:t>
              </a:r>
            </a:p>
          </p:txBody>
        </p:sp>
        <p:grpSp>
          <p:nvGrpSpPr>
            <p:cNvPr id="62475" name="Group 269">
              <a:extLst>
                <a:ext uri="{FF2B5EF4-FFF2-40B4-BE49-F238E27FC236}">
                  <a16:creationId xmlns:a16="http://schemas.microsoft.com/office/drawing/2014/main" id="{08E6B941-4FB2-0A63-5246-82FD37C10388}"/>
                </a:ext>
              </a:extLst>
            </p:cNvPr>
            <p:cNvGrpSpPr>
              <a:grpSpLocks/>
            </p:cNvGrpSpPr>
            <p:nvPr/>
          </p:nvGrpSpPr>
          <p:grpSpPr bwMode="auto">
            <a:xfrm>
              <a:off x="4385" y="2590"/>
              <a:ext cx="1122" cy="1350"/>
              <a:chOff x="4385" y="2590"/>
              <a:chExt cx="1122" cy="1350"/>
            </a:xfrm>
          </p:grpSpPr>
          <p:grpSp>
            <p:nvGrpSpPr>
              <p:cNvPr id="62657" name="Group 9">
                <a:extLst>
                  <a:ext uri="{FF2B5EF4-FFF2-40B4-BE49-F238E27FC236}">
                    <a16:creationId xmlns:a16="http://schemas.microsoft.com/office/drawing/2014/main" id="{6E65E7F5-95F0-28B9-346E-062851E101C5}"/>
                  </a:ext>
                </a:extLst>
              </p:cNvPr>
              <p:cNvGrpSpPr>
                <a:grpSpLocks/>
              </p:cNvGrpSpPr>
              <p:nvPr/>
            </p:nvGrpSpPr>
            <p:grpSpPr bwMode="auto">
              <a:xfrm>
                <a:off x="4385" y="2590"/>
                <a:ext cx="1122" cy="1350"/>
                <a:chOff x="4385" y="2590"/>
                <a:chExt cx="1122" cy="1350"/>
              </a:xfrm>
            </p:grpSpPr>
            <p:sp>
              <p:nvSpPr>
                <p:cNvPr id="62715" name="Rectangle 10">
                  <a:extLst>
                    <a:ext uri="{FF2B5EF4-FFF2-40B4-BE49-F238E27FC236}">
                      <a16:creationId xmlns:a16="http://schemas.microsoft.com/office/drawing/2014/main" id="{B8280D2E-5C31-8E61-3955-8E5D25F1B038}"/>
                    </a:ext>
                  </a:extLst>
                </p:cNvPr>
                <p:cNvSpPr>
                  <a:spLocks noChangeArrowheads="1"/>
                </p:cNvSpPr>
                <p:nvPr/>
              </p:nvSpPr>
              <p:spPr bwMode="auto">
                <a:xfrm>
                  <a:off x="4385" y="2590"/>
                  <a:ext cx="1122" cy="135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16" name="Oval 11">
                  <a:extLst>
                    <a:ext uri="{FF2B5EF4-FFF2-40B4-BE49-F238E27FC236}">
                      <a16:creationId xmlns:a16="http://schemas.microsoft.com/office/drawing/2014/main" id="{FB72512B-2B7F-1D86-5997-EB35785C6B44}"/>
                    </a:ext>
                  </a:extLst>
                </p:cNvPr>
                <p:cNvSpPr>
                  <a:spLocks noChangeArrowheads="1"/>
                </p:cNvSpPr>
                <p:nvPr/>
              </p:nvSpPr>
              <p:spPr bwMode="auto">
                <a:xfrm>
                  <a:off x="5372" y="3647"/>
                  <a:ext cx="75"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17" name="Oval 12">
                  <a:extLst>
                    <a:ext uri="{FF2B5EF4-FFF2-40B4-BE49-F238E27FC236}">
                      <a16:creationId xmlns:a16="http://schemas.microsoft.com/office/drawing/2014/main" id="{2A99DEE6-3920-32D1-5C52-C7CA4E74BB79}"/>
                    </a:ext>
                  </a:extLst>
                </p:cNvPr>
                <p:cNvSpPr>
                  <a:spLocks noChangeArrowheads="1"/>
                </p:cNvSpPr>
                <p:nvPr/>
              </p:nvSpPr>
              <p:spPr bwMode="auto">
                <a:xfrm>
                  <a:off x="5175"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18" name="Oval 13">
                  <a:extLst>
                    <a:ext uri="{FF2B5EF4-FFF2-40B4-BE49-F238E27FC236}">
                      <a16:creationId xmlns:a16="http://schemas.microsoft.com/office/drawing/2014/main" id="{79B37074-2529-134C-48EC-E75120EF01C4}"/>
                    </a:ext>
                  </a:extLst>
                </p:cNvPr>
                <p:cNvSpPr>
                  <a:spLocks noChangeArrowheads="1"/>
                </p:cNvSpPr>
                <p:nvPr/>
              </p:nvSpPr>
              <p:spPr bwMode="auto">
                <a:xfrm>
                  <a:off x="4978" y="3647"/>
                  <a:ext cx="72"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19" name="Oval 14">
                  <a:extLst>
                    <a:ext uri="{FF2B5EF4-FFF2-40B4-BE49-F238E27FC236}">
                      <a16:creationId xmlns:a16="http://schemas.microsoft.com/office/drawing/2014/main" id="{65B3CDCF-C9B6-5FCB-522B-F7384610B613}"/>
                    </a:ext>
                  </a:extLst>
                </p:cNvPr>
                <p:cNvSpPr>
                  <a:spLocks noChangeArrowheads="1"/>
                </p:cNvSpPr>
                <p:nvPr/>
              </p:nvSpPr>
              <p:spPr bwMode="auto">
                <a:xfrm>
                  <a:off x="4779"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20" name="Oval 15">
                  <a:extLst>
                    <a:ext uri="{FF2B5EF4-FFF2-40B4-BE49-F238E27FC236}">
                      <a16:creationId xmlns:a16="http://schemas.microsoft.com/office/drawing/2014/main" id="{7E4CE7D2-ED1A-0C6B-11A7-A2E5B415EFEB}"/>
                    </a:ext>
                  </a:extLst>
                </p:cNvPr>
                <p:cNvSpPr>
                  <a:spLocks noChangeArrowheads="1"/>
                </p:cNvSpPr>
                <p:nvPr/>
              </p:nvSpPr>
              <p:spPr bwMode="auto">
                <a:xfrm>
                  <a:off x="4581"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21" name="Oval 16">
                  <a:extLst>
                    <a:ext uri="{FF2B5EF4-FFF2-40B4-BE49-F238E27FC236}">
                      <a16:creationId xmlns:a16="http://schemas.microsoft.com/office/drawing/2014/main" id="{BA56570A-4660-1DB9-B4FE-A5873D92E02E}"/>
                    </a:ext>
                  </a:extLst>
                </p:cNvPr>
                <p:cNvSpPr>
                  <a:spLocks noChangeArrowheads="1"/>
                </p:cNvSpPr>
                <p:nvPr/>
              </p:nvSpPr>
              <p:spPr bwMode="auto">
                <a:xfrm>
                  <a:off x="5275" y="3826"/>
                  <a:ext cx="71"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22" name="Oval 17">
                  <a:extLst>
                    <a:ext uri="{FF2B5EF4-FFF2-40B4-BE49-F238E27FC236}">
                      <a16:creationId xmlns:a16="http://schemas.microsoft.com/office/drawing/2014/main" id="{2E273ECC-E8B9-CE6F-5033-9B0D772A6AB6}"/>
                    </a:ext>
                  </a:extLst>
                </p:cNvPr>
                <p:cNvSpPr>
                  <a:spLocks noChangeArrowheads="1"/>
                </p:cNvSpPr>
                <p:nvPr/>
              </p:nvSpPr>
              <p:spPr bwMode="auto">
                <a:xfrm>
                  <a:off x="5076"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23" name="Oval 18">
                  <a:extLst>
                    <a:ext uri="{FF2B5EF4-FFF2-40B4-BE49-F238E27FC236}">
                      <a16:creationId xmlns:a16="http://schemas.microsoft.com/office/drawing/2014/main" id="{49A2DE59-565D-BFBC-C147-00984ED1301A}"/>
                    </a:ext>
                  </a:extLst>
                </p:cNvPr>
                <p:cNvSpPr>
                  <a:spLocks noChangeArrowheads="1"/>
                </p:cNvSpPr>
                <p:nvPr/>
              </p:nvSpPr>
              <p:spPr bwMode="auto">
                <a:xfrm>
                  <a:off x="4879" y="3826"/>
                  <a:ext cx="73"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24" name="Oval 19">
                  <a:extLst>
                    <a:ext uri="{FF2B5EF4-FFF2-40B4-BE49-F238E27FC236}">
                      <a16:creationId xmlns:a16="http://schemas.microsoft.com/office/drawing/2014/main" id="{97068E75-7B93-6466-3014-866FE013B8CB}"/>
                    </a:ext>
                  </a:extLst>
                </p:cNvPr>
                <p:cNvSpPr>
                  <a:spLocks noChangeArrowheads="1"/>
                </p:cNvSpPr>
                <p:nvPr/>
              </p:nvSpPr>
              <p:spPr bwMode="auto">
                <a:xfrm>
                  <a:off x="4681" y="3826"/>
                  <a:ext cx="72"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725" name="Oval 20">
                  <a:extLst>
                    <a:ext uri="{FF2B5EF4-FFF2-40B4-BE49-F238E27FC236}">
                      <a16:creationId xmlns:a16="http://schemas.microsoft.com/office/drawing/2014/main" id="{616AD47D-BFF8-602E-222B-69423E101DAC}"/>
                    </a:ext>
                  </a:extLst>
                </p:cNvPr>
                <p:cNvSpPr>
                  <a:spLocks noChangeArrowheads="1"/>
                </p:cNvSpPr>
                <p:nvPr/>
              </p:nvSpPr>
              <p:spPr bwMode="auto">
                <a:xfrm>
                  <a:off x="4483"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sp>
            <p:nvSpPr>
              <p:cNvPr id="62658" name="Line 21">
                <a:extLst>
                  <a:ext uri="{FF2B5EF4-FFF2-40B4-BE49-F238E27FC236}">
                    <a16:creationId xmlns:a16="http://schemas.microsoft.com/office/drawing/2014/main" id="{18BE3CC4-2762-328D-5F71-266E44A55F4F}"/>
                  </a:ext>
                </a:extLst>
              </p:cNvPr>
              <p:cNvSpPr>
                <a:spLocks noChangeShapeType="1"/>
              </p:cNvSpPr>
              <p:nvPr/>
            </p:nvSpPr>
            <p:spPr bwMode="auto">
              <a:xfrm flipV="1">
                <a:off x="4668" y="2781"/>
                <a:ext cx="0" cy="32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659" name="Group 22">
                <a:extLst>
                  <a:ext uri="{FF2B5EF4-FFF2-40B4-BE49-F238E27FC236}">
                    <a16:creationId xmlns:a16="http://schemas.microsoft.com/office/drawing/2014/main" id="{D5DCF3FF-8F9E-AB86-F209-FE1713BF63BC}"/>
                  </a:ext>
                </a:extLst>
              </p:cNvPr>
              <p:cNvGrpSpPr>
                <a:grpSpLocks/>
              </p:cNvGrpSpPr>
              <p:nvPr/>
            </p:nvGrpSpPr>
            <p:grpSpPr bwMode="auto">
              <a:xfrm>
                <a:off x="4611" y="3106"/>
                <a:ext cx="120" cy="443"/>
                <a:chOff x="4611" y="3106"/>
                <a:chExt cx="120" cy="443"/>
              </a:xfrm>
            </p:grpSpPr>
            <p:sp>
              <p:nvSpPr>
                <p:cNvPr id="62711" name="Line 23">
                  <a:extLst>
                    <a:ext uri="{FF2B5EF4-FFF2-40B4-BE49-F238E27FC236}">
                      <a16:creationId xmlns:a16="http://schemas.microsoft.com/office/drawing/2014/main" id="{FA7F1050-FA71-1336-70A8-8D877E267BA4}"/>
                    </a:ext>
                  </a:extLst>
                </p:cNvPr>
                <p:cNvSpPr>
                  <a:spLocks noChangeShapeType="1"/>
                </p:cNvSpPr>
                <p:nvPr/>
              </p:nvSpPr>
              <p:spPr bwMode="auto">
                <a:xfrm>
                  <a:off x="4611"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2" name="Line 24">
                  <a:extLst>
                    <a:ext uri="{FF2B5EF4-FFF2-40B4-BE49-F238E27FC236}">
                      <a16:creationId xmlns:a16="http://schemas.microsoft.com/office/drawing/2014/main" id="{C0EB0AF6-63F2-ECDA-8721-2A78B0604731}"/>
                    </a:ext>
                  </a:extLst>
                </p:cNvPr>
                <p:cNvSpPr>
                  <a:spLocks noChangeShapeType="1"/>
                </p:cNvSpPr>
                <p:nvPr/>
              </p:nvSpPr>
              <p:spPr bwMode="auto">
                <a:xfrm flipV="1">
                  <a:off x="4611" y="3106"/>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3" name="Line 25">
                  <a:extLst>
                    <a:ext uri="{FF2B5EF4-FFF2-40B4-BE49-F238E27FC236}">
                      <a16:creationId xmlns:a16="http://schemas.microsoft.com/office/drawing/2014/main" id="{1FC05268-A829-0270-4FA8-E44DED2623BE}"/>
                    </a:ext>
                  </a:extLst>
                </p:cNvPr>
                <p:cNvSpPr>
                  <a:spLocks noChangeShapeType="1"/>
                </p:cNvSpPr>
                <p:nvPr/>
              </p:nvSpPr>
              <p:spPr bwMode="auto">
                <a:xfrm flipV="1">
                  <a:off x="4673" y="3377"/>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4" name="Line 26">
                  <a:extLst>
                    <a:ext uri="{FF2B5EF4-FFF2-40B4-BE49-F238E27FC236}">
                      <a16:creationId xmlns:a16="http://schemas.microsoft.com/office/drawing/2014/main" id="{5FAC54EA-3771-6A23-698E-9D5A432529C1}"/>
                    </a:ext>
                  </a:extLst>
                </p:cNvPr>
                <p:cNvSpPr>
                  <a:spLocks noChangeShapeType="1"/>
                </p:cNvSpPr>
                <p:nvPr/>
              </p:nvSpPr>
              <p:spPr bwMode="auto">
                <a:xfrm flipH="1" flipV="1">
                  <a:off x="4674"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60" name="Line 27">
                <a:extLst>
                  <a:ext uri="{FF2B5EF4-FFF2-40B4-BE49-F238E27FC236}">
                    <a16:creationId xmlns:a16="http://schemas.microsoft.com/office/drawing/2014/main" id="{C589F3DE-D92C-AA0E-2044-F4B8B197AD32}"/>
                  </a:ext>
                </a:extLst>
              </p:cNvPr>
              <p:cNvSpPr>
                <a:spLocks noChangeShapeType="1"/>
              </p:cNvSpPr>
              <p:nvPr/>
            </p:nvSpPr>
            <p:spPr bwMode="auto">
              <a:xfrm flipV="1">
                <a:off x="4515" y="3553"/>
                <a:ext cx="0" cy="27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1" name="Line 28">
                <a:extLst>
                  <a:ext uri="{FF2B5EF4-FFF2-40B4-BE49-F238E27FC236}">
                    <a16:creationId xmlns:a16="http://schemas.microsoft.com/office/drawing/2014/main" id="{A99035D4-FF78-8F4B-F2CA-84EDBBC4660E}"/>
                  </a:ext>
                </a:extLst>
              </p:cNvPr>
              <p:cNvSpPr>
                <a:spLocks noChangeShapeType="1"/>
              </p:cNvSpPr>
              <p:nvPr/>
            </p:nvSpPr>
            <p:spPr bwMode="auto">
              <a:xfrm>
                <a:off x="4515" y="3553"/>
                <a:ext cx="638"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2" name="Line 29">
                <a:extLst>
                  <a:ext uri="{FF2B5EF4-FFF2-40B4-BE49-F238E27FC236}">
                    <a16:creationId xmlns:a16="http://schemas.microsoft.com/office/drawing/2014/main" id="{BBDCD0DE-92FC-8CD0-47A9-86A6BB254A0B}"/>
                  </a:ext>
                </a:extLst>
              </p:cNvPr>
              <p:cNvSpPr>
                <a:spLocks noChangeShapeType="1"/>
              </p:cNvSpPr>
              <p:nvPr/>
            </p:nvSpPr>
            <p:spPr bwMode="auto">
              <a:xfrm flipH="1">
                <a:off x="4575" y="2781"/>
                <a:ext cx="9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3" name="Line 30">
                <a:extLst>
                  <a:ext uri="{FF2B5EF4-FFF2-40B4-BE49-F238E27FC236}">
                    <a16:creationId xmlns:a16="http://schemas.microsoft.com/office/drawing/2014/main" id="{5964FA4D-3B41-7624-161A-80A0E30366C7}"/>
                  </a:ext>
                </a:extLst>
              </p:cNvPr>
              <p:cNvSpPr>
                <a:spLocks noChangeShapeType="1"/>
              </p:cNvSpPr>
              <p:nvPr/>
            </p:nvSpPr>
            <p:spPr bwMode="auto">
              <a:xfrm>
                <a:off x="4574" y="2780"/>
                <a:ext cx="1" cy="64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4" name="Line 31">
                <a:extLst>
                  <a:ext uri="{FF2B5EF4-FFF2-40B4-BE49-F238E27FC236}">
                    <a16:creationId xmlns:a16="http://schemas.microsoft.com/office/drawing/2014/main" id="{4DA4495D-80B4-3B49-B4A4-8C92A35C667A}"/>
                  </a:ext>
                </a:extLst>
              </p:cNvPr>
              <p:cNvSpPr>
                <a:spLocks noChangeShapeType="1"/>
              </p:cNvSpPr>
              <p:nvPr/>
            </p:nvSpPr>
            <p:spPr bwMode="auto">
              <a:xfrm>
                <a:off x="4575" y="3426"/>
                <a:ext cx="41" cy="21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5" name="Freeform 32">
                <a:extLst>
                  <a:ext uri="{FF2B5EF4-FFF2-40B4-BE49-F238E27FC236}">
                    <a16:creationId xmlns:a16="http://schemas.microsoft.com/office/drawing/2014/main" id="{2FBDCD01-3CFB-8ABF-D526-47F0E6BB6A2D}"/>
                  </a:ext>
                </a:extLst>
              </p:cNvPr>
              <p:cNvSpPr>
                <a:spLocks/>
              </p:cNvSpPr>
              <p:nvPr/>
            </p:nvSpPr>
            <p:spPr bwMode="auto">
              <a:xfrm>
                <a:off x="4555" y="2831"/>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66" name="Line 33">
                <a:extLst>
                  <a:ext uri="{FF2B5EF4-FFF2-40B4-BE49-F238E27FC236}">
                    <a16:creationId xmlns:a16="http://schemas.microsoft.com/office/drawing/2014/main" id="{DC12E39F-9D50-D86C-D188-D161A9C6F1F4}"/>
                  </a:ext>
                </a:extLst>
              </p:cNvPr>
              <p:cNvSpPr>
                <a:spLocks noChangeShapeType="1"/>
              </p:cNvSpPr>
              <p:nvPr/>
            </p:nvSpPr>
            <p:spPr bwMode="auto">
              <a:xfrm flipV="1">
                <a:off x="4943" y="2683"/>
                <a:ext cx="0" cy="41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7" name="Line 34">
                <a:extLst>
                  <a:ext uri="{FF2B5EF4-FFF2-40B4-BE49-F238E27FC236}">
                    <a16:creationId xmlns:a16="http://schemas.microsoft.com/office/drawing/2014/main" id="{08FFC9D6-DF4B-8832-49DF-57B67CC0A4CD}"/>
                  </a:ext>
                </a:extLst>
              </p:cNvPr>
              <p:cNvSpPr>
                <a:spLocks noChangeShapeType="1"/>
              </p:cNvSpPr>
              <p:nvPr/>
            </p:nvSpPr>
            <p:spPr bwMode="auto">
              <a:xfrm flipV="1">
                <a:off x="5146" y="2780"/>
                <a:ext cx="263"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8" name="Line 35">
                <a:extLst>
                  <a:ext uri="{FF2B5EF4-FFF2-40B4-BE49-F238E27FC236}">
                    <a16:creationId xmlns:a16="http://schemas.microsoft.com/office/drawing/2014/main" id="{A7810FC1-B7C2-D304-8636-0EEA94ED1118}"/>
                  </a:ext>
                </a:extLst>
              </p:cNvPr>
              <p:cNvSpPr>
                <a:spLocks noChangeShapeType="1"/>
              </p:cNvSpPr>
              <p:nvPr/>
            </p:nvSpPr>
            <p:spPr bwMode="auto">
              <a:xfrm>
                <a:off x="4945" y="2685"/>
                <a:ext cx="36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9" name="Line 36">
                <a:extLst>
                  <a:ext uri="{FF2B5EF4-FFF2-40B4-BE49-F238E27FC236}">
                    <a16:creationId xmlns:a16="http://schemas.microsoft.com/office/drawing/2014/main" id="{F8D716CA-0F2C-3F87-4370-2EF6F380EC15}"/>
                  </a:ext>
                </a:extLst>
              </p:cNvPr>
              <p:cNvSpPr>
                <a:spLocks noChangeShapeType="1"/>
              </p:cNvSpPr>
              <p:nvPr/>
            </p:nvSpPr>
            <p:spPr bwMode="auto">
              <a:xfrm flipV="1">
                <a:off x="5310" y="2684"/>
                <a:ext cx="0" cy="113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70" name="Line 37">
                <a:extLst>
                  <a:ext uri="{FF2B5EF4-FFF2-40B4-BE49-F238E27FC236}">
                    <a16:creationId xmlns:a16="http://schemas.microsoft.com/office/drawing/2014/main" id="{E951D8D2-2975-9BE9-1FCF-0F3D5F5B3388}"/>
                  </a:ext>
                </a:extLst>
              </p:cNvPr>
              <p:cNvSpPr>
                <a:spLocks noChangeShapeType="1"/>
              </p:cNvSpPr>
              <p:nvPr/>
            </p:nvSpPr>
            <p:spPr bwMode="auto">
              <a:xfrm flipV="1">
                <a:off x="5409" y="2777"/>
                <a:ext cx="0" cy="86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671" name="Group 38">
                <a:extLst>
                  <a:ext uri="{FF2B5EF4-FFF2-40B4-BE49-F238E27FC236}">
                    <a16:creationId xmlns:a16="http://schemas.microsoft.com/office/drawing/2014/main" id="{F950EB0A-E2B8-2FB9-9BA3-341CD070F5CC}"/>
                  </a:ext>
                </a:extLst>
              </p:cNvPr>
              <p:cNvGrpSpPr>
                <a:grpSpLocks/>
              </p:cNvGrpSpPr>
              <p:nvPr/>
            </p:nvGrpSpPr>
            <p:grpSpPr bwMode="auto">
              <a:xfrm>
                <a:off x="5058" y="2901"/>
                <a:ext cx="167" cy="924"/>
                <a:chOff x="5058" y="2901"/>
                <a:chExt cx="167" cy="924"/>
              </a:xfrm>
            </p:grpSpPr>
            <p:sp>
              <p:nvSpPr>
                <p:cNvPr id="62704" name="Line 39">
                  <a:extLst>
                    <a:ext uri="{FF2B5EF4-FFF2-40B4-BE49-F238E27FC236}">
                      <a16:creationId xmlns:a16="http://schemas.microsoft.com/office/drawing/2014/main" id="{A0E43E97-696F-0A22-18DA-11BC403E0BA8}"/>
                    </a:ext>
                  </a:extLst>
                </p:cNvPr>
                <p:cNvSpPr>
                  <a:spLocks noChangeShapeType="1"/>
                </p:cNvSpPr>
                <p:nvPr/>
              </p:nvSpPr>
              <p:spPr bwMode="auto">
                <a:xfrm flipH="1" flipV="1">
                  <a:off x="5121" y="3435"/>
                  <a:ext cx="1" cy="39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5" name="Line 40">
                  <a:extLst>
                    <a:ext uri="{FF2B5EF4-FFF2-40B4-BE49-F238E27FC236}">
                      <a16:creationId xmlns:a16="http://schemas.microsoft.com/office/drawing/2014/main" id="{1138B12C-0633-50DC-9C44-B484E139C15F}"/>
                    </a:ext>
                  </a:extLst>
                </p:cNvPr>
                <p:cNvSpPr>
                  <a:spLocks noChangeShapeType="1"/>
                </p:cNvSpPr>
                <p:nvPr/>
              </p:nvSpPr>
              <p:spPr bwMode="auto">
                <a:xfrm flipV="1">
                  <a:off x="5113" y="3372"/>
                  <a:ext cx="59"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6" name="Line 41">
                  <a:extLst>
                    <a:ext uri="{FF2B5EF4-FFF2-40B4-BE49-F238E27FC236}">
                      <a16:creationId xmlns:a16="http://schemas.microsoft.com/office/drawing/2014/main" id="{E9BCB130-5BA9-5BE7-A937-664EBB37A89F}"/>
                    </a:ext>
                  </a:extLst>
                </p:cNvPr>
                <p:cNvSpPr>
                  <a:spLocks noChangeShapeType="1"/>
                </p:cNvSpPr>
                <p:nvPr/>
              </p:nvSpPr>
              <p:spPr bwMode="auto">
                <a:xfrm flipH="1" flipV="1">
                  <a:off x="5058" y="3153"/>
                  <a:ext cx="116" cy="22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7" name="Line 42">
                  <a:extLst>
                    <a:ext uri="{FF2B5EF4-FFF2-40B4-BE49-F238E27FC236}">
                      <a16:creationId xmlns:a16="http://schemas.microsoft.com/office/drawing/2014/main" id="{DCA9CFF5-ACBF-3E88-5914-C3BC156E617D}"/>
                    </a:ext>
                  </a:extLst>
                </p:cNvPr>
                <p:cNvSpPr>
                  <a:spLocks noChangeShapeType="1"/>
                </p:cNvSpPr>
                <p:nvPr/>
              </p:nvSpPr>
              <p:spPr bwMode="auto">
                <a:xfrm flipV="1">
                  <a:off x="5116" y="2901"/>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8" name="Line 43">
                  <a:extLst>
                    <a:ext uri="{FF2B5EF4-FFF2-40B4-BE49-F238E27FC236}">
                      <a16:creationId xmlns:a16="http://schemas.microsoft.com/office/drawing/2014/main" id="{B9E2288B-C60A-25F5-C6B5-4BC0FBE9C4D2}"/>
                    </a:ext>
                  </a:extLst>
                </p:cNvPr>
                <p:cNvSpPr>
                  <a:spLocks noChangeShapeType="1"/>
                </p:cNvSpPr>
                <p:nvPr/>
              </p:nvSpPr>
              <p:spPr bwMode="auto">
                <a:xfrm>
                  <a:off x="5113" y="2903"/>
                  <a:ext cx="112"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9" name="Line 44">
                  <a:extLst>
                    <a:ext uri="{FF2B5EF4-FFF2-40B4-BE49-F238E27FC236}">
                      <a16:creationId xmlns:a16="http://schemas.microsoft.com/office/drawing/2014/main" id="{B613648E-5937-B9A3-C818-0AD4E9AFFF9F}"/>
                    </a:ext>
                  </a:extLst>
                </p:cNvPr>
                <p:cNvSpPr>
                  <a:spLocks noChangeShapeType="1"/>
                </p:cNvSpPr>
                <p:nvPr/>
              </p:nvSpPr>
              <p:spPr bwMode="auto">
                <a:xfrm>
                  <a:off x="5223" y="2901"/>
                  <a:ext cx="0" cy="74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10" name="Line 45">
                  <a:extLst>
                    <a:ext uri="{FF2B5EF4-FFF2-40B4-BE49-F238E27FC236}">
                      <a16:creationId xmlns:a16="http://schemas.microsoft.com/office/drawing/2014/main" id="{67C0821B-CAF7-F7D5-62C3-7E37D0B39CBE}"/>
                    </a:ext>
                  </a:extLst>
                </p:cNvPr>
                <p:cNvSpPr>
                  <a:spLocks noChangeShapeType="1"/>
                </p:cNvSpPr>
                <p:nvPr/>
              </p:nvSpPr>
              <p:spPr bwMode="auto">
                <a:xfrm flipV="1">
                  <a:off x="5058" y="3096"/>
                  <a:ext cx="59"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72" name="Rectangle 46">
                <a:extLst>
                  <a:ext uri="{FF2B5EF4-FFF2-40B4-BE49-F238E27FC236}">
                    <a16:creationId xmlns:a16="http://schemas.microsoft.com/office/drawing/2014/main" id="{9381FDD4-21FC-6739-E09A-DFB1C240C36D}"/>
                  </a:ext>
                </a:extLst>
              </p:cNvPr>
              <p:cNvSpPr>
                <a:spLocks noChangeArrowheads="1"/>
              </p:cNvSpPr>
              <p:nvPr/>
            </p:nvSpPr>
            <p:spPr bwMode="auto">
              <a:xfrm>
                <a:off x="5200" y="3048"/>
                <a:ext cx="40"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673" name="Group 47">
                <a:extLst>
                  <a:ext uri="{FF2B5EF4-FFF2-40B4-BE49-F238E27FC236}">
                    <a16:creationId xmlns:a16="http://schemas.microsoft.com/office/drawing/2014/main" id="{45C021EA-9EB9-D21C-9C2B-CFD92F0C6C04}"/>
                  </a:ext>
                </a:extLst>
              </p:cNvPr>
              <p:cNvGrpSpPr>
                <a:grpSpLocks/>
              </p:cNvGrpSpPr>
              <p:nvPr/>
            </p:nvGrpSpPr>
            <p:grpSpPr bwMode="auto">
              <a:xfrm>
                <a:off x="4649" y="2906"/>
                <a:ext cx="167" cy="923"/>
                <a:chOff x="4649" y="2906"/>
                <a:chExt cx="167" cy="923"/>
              </a:xfrm>
            </p:grpSpPr>
            <p:sp>
              <p:nvSpPr>
                <p:cNvPr id="62697" name="Line 48">
                  <a:extLst>
                    <a:ext uri="{FF2B5EF4-FFF2-40B4-BE49-F238E27FC236}">
                      <a16:creationId xmlns:a16="http://schemas.microsoft.com/office/drawing/2014/main" id="{88EC4C5E-75C6-A2D7-3A18-431FC6377187}"/>
                    </a:ext>
                  </a:extLst>
                </p:cNvPr>
                <p:cNvSpPr>
                  <a:spLocks noChangeShapeType="1"/>
                </p:cNvSpPr>
                <p:nvPr/>
              </p:nvSpPr>
              <p:spPr bwMode="auto">
                <a:xfrm flipV="1">
                  <a:off x="4706" y="3430"/>
                  <a:ext cx="2" cy="39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8" name="Line 49">
                  <a:extLst>
                    <a:ext uri="{FF2B5EF4-FFF2-40B4-BE49-F238E27FC236}">
                      <a16:creationId xmlns:a16="http://schemas.microsoft.com/office/drawing/2014/main" id="{DAF3BB3D-3500-368E-7C61-D179F330B00A}"/>
                    </a:ext>
                  </a:extLst>
                </p:cNvPr>
                <p:cNvSpPr>
                  <a:spLocks noChangeShapeType="1"/>
                </p:cNvSpPr>
                <p:nvPr/>
              </p:nvSpPr>
              <p:spPr bwMode="auto">
                <a:xfrm flipV="1">
                  <a:off x="4703" y="3376"/>
                  <a:ext cx="59"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9" name="Line 50">
                  <a:extLst>
                    <a:ext uri="{FF2B5EF4-FFF2-40B4-BE49-F238E27FC236}">
                      <a16:creationId xmlns:a16="http://schemas.microsoft.com/office/drawing/2014/main" id="{28826901-7963-3E8A-2889-95D87A4680DD}"/>
                    </a:ext>
                  </a:extLst>
                </p:cNvPr>
                <p:cNvSpPr>
                  <a:spLocks noChangeShapeType="1"/>
                </p:cNvSpPr>
                <p:nvPr/>
              </p:nvSpPr>
              <p:spPr bwMode="auto">
                <a:xfrm flipH="1" flipV="1">
                  <a:off x="4649" y="3157"/>
                  <a:ext cx="115" cy="22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0" name="Line 51">
                  <a:extLst>
                    <a:ext uri="{FF2B5EF4-FFF2-40B4-BE49-F238E27FC236}">
                      <a16:creationId xmlns:a16="http://schemas.microsoft.com/office/drawing/2014/main" id="{F7C679D2-687E-5838-7627-820A5F22B4ED}"/>
                    </a:ext>
                  </a:extLst>
                </p:cNvPr>
                <p:cNvSpPr>
                  <a:spLocks noChangeShapeType="1"/>
                </p:cNvSpPr>
                <p:nvPr/>
              </p:nvSpPr>
              <p:spPr bwMode="auto">
                <a:xfrm flipV="1">
                  <a:off x="4705" y="2906"/>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1" name="Line 52">
                  <a:extLst>
                    <a:ext uri="{FF2B5EF4-FFF2-40B4-BE49-F238E27FC236}">
                      <a16:creationId xmlns:a16="http://schemas.microsoft.com/office/drawing/2014/main" id="{1EC90F8A-261D-BE5E-860B-821719425BD1}"/>
                    </a:ext>
                  </a:extLst>
                </p:cNvPr>
                <p:cNvSpPr>
                  <a:spLocks noChangeShapeType="1"/>
                </p:cNvSpPr>
                <p:nvPr/>
              </p:nvSpPr>
              <p:spPr bwMode="auto">
                <a:xfrm>
                  <a:off x="4703" y="2908"/>
                  <a:ext cx="11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2" name="Line 53">
                  <a:extLst>
                    <a:ext uri="{FF2B5EF4-FFF2-40B4-BE49-F238E27FC236}">
                      <a16:creationId xmlns:a16="http://schemas.microsoft.com/office/drawing/2014/main" id="{7C22797F-0893-18D3-883B-2619C7CA5F28}"/>
                    </a:ext>
                  </a:extLst>
                </p:cNvPr>
                <p:cNvSpPr>
                  <a:spLocks noChangeShapeType="1"/>
                </p:cNvSpPr>
                <p:nvPr/>
              </p:nvSpPr>
              <p:spPr bwMode="auto">
                <a:xfrm>
                  <a:off x="4814" y="2915"/>
                  <a:ext cx="0" cy="73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3" name="Line 54">
                  <a:extLst>
                    <a:ext uri="{FF2B5EF4-FFF2-40B4-BE49-F238E27FC236}">
                      <a16:creationId xmlns:a16="http://schemas.microsoft.com/office/drawing/2014/main" id="{0ECC32DD-15C6-335C-A52B-86D1AFD8CF8F}"/>
                    </a:ext>
                  </a:extLst>
                </p:cNvPr>
                <p:cNvSpPr>
                  <a:spLocks noChangeShapeType="1"/>
                </p:cNvSpPr>
                <p:nvPr/>
              </p:nvSpPr>
              <p:spPr bwMode="auto">
                <a:xfrm flipV="1">
                  <a:off x="4649" y="3100"/>
                  <a:ext cx="58"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74" name="Rectangle 55">
                <a:extLst>
                  <a:ext uri="{FF2B5EF4-FFF2-40B4-BE49-F238E27FC236}">
                    <a16:creationId xmlns:a16="http://schemas.microsoft.com/office/drawing/2014/main" id="{9E3FFAE9-F7F5-1022-E221-D0925144BAEE}"/>
                  </a:ext>
                </a:extLst>
              </p:cNvPr>
              <p:cNvSpPr>
                <a:spLocks noChangeArrowheads="1"/>
              </p:cNvSpPr>
              <p:nvPr/>
            </p:nvSpPr>
            <p:spPr bwMode="auto">
              <a:xfrm>
                <a:off x="4790" y="3052"/>
                <a:ext cx="41"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675" name="Group 56">
                <a:extLst>
                  <a:ext uri="{FF2B5EF4-FFF2-40B4-BE49-F238E27FC236}">
                    <a16:creationId xmlns:a16="http://schemas.microsoft.com/office/drawing/2014/main" id="{92DEE397-FA45-9A72-BA06-854AFA9F7FB5}"/>
                  </a:ext>
                </a:extLst>
              </p:cNvPr>
              <p:cNvGrpSpPr>
                <a:grpSpLocks/>
              </p:cNvGrpSpPr>
              <p:nvPr/>
            </p:nvGrpSpPr>
            <p:grpSpPr bwMode="auto">
              <a:xfrm>
                <a:off x="4854" y="2901"/>
                <a:ext cx="165" cy="927"/>
                <a:chOff x="4854" y="2901"/>
                <a:chExt cx="165" cy="927"/>
              </a:xfrm>
            </p:grpSpPr>
            <p:sp>
              <p:nvSpPr>
                <p:cNvPr id="62690" name="Line 57">
                  <a:extLst>
                    <a:ext uri="{FF2B5EF4-FFF2-40B4-BE49-F238E27FC236}">
                      <a16:creationId xmlns:a16="http://schemas.microsoft.com/office/drawing/2014/main" id="{9B43A786-9B2A-D815-A4D1-6BC7E95ED36A}"/>
                    </a:ext>
                  </a:extLst>
                </p:cNvPr>
                <p:cNvSpPr>
                  <a:spLocks noChangeShapeType="1"/>
                </p:cNvSpPr>
                <p:nvPr/>
              </p:nvSpPr>
              <p:spPr bwMode="auto">
                <a:xfrm flipH="1" flipV="1">
                  <a:off x="4916" y="3435"/>
                  <a:ext cx="1" cy="39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1" name="Line 58">
                  <a:extLst>
                    <a:ext uri="{FF2B5EF4-FFF2-40B4-BE49-F238E27FC236}">
                      <a16:creationId xmlns:a16="http://schemas.microsoft.com/office/drawing/2014/main" id="{6C0102CB-48ED-5DF8-E058-08B031EF86B9}"/>
                    </a:ext>
                  </a:extLst>
                </p:cNvPr>
                <p:cNvSpPr>
                  <a:spLocks noChangeShapeType="1"/>
                </p:cNvSpPr>
                <p:nvPr/>
              </p:nvSpPr>
              <p:spPr bwMode="auto">
                <a:xfrm flipV="1">
                  <a:off x="4908" y="3372"/>
                  <a:ext cx="58"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2" name="Line 59">
                  <a:extLst>
                    <a:ext uri="{FF2B5EF4-FFF2-40B4-BE49-F238E27FC236}">
                      <a16:creationId xmlns:a16="http://schemas.microsoft.com/office/drawing/2014/main" id="{EFB94412-F0BC-FAD3-FF2D-84DBB2727B80}"/>
                    </a:ext>
                  </a:extLst>
                </p:cNvPr>
                <p:cNvSpPr>
                  <a:spLocks noChangeShapeType="1"/>
                </p:cNvSpPr>
                <p:nvPr/>
              </p:nvSpPr>
              <p:spPr bwMode="auto">
                <a:xfrm flipH="1" flipV="1">
                  <a:off x="4854" y="3153"/>
                  <a:ext cx="114" cy="22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3" name="Line 60">
                  <a:extLst>
                    <a:ext uri="{FF2B5EF4-FFF2-40B4-BE49-F238E27FC236}">
                      <a16:creationId xmlns:a16="http://schemas.microsoft.com/office/drawing/2014/main" id="{CDD7EE25-C0D7-77A2-23D1-05A1D881620C}"/>
                    </a:ext>
                  </a:extLst>
                </p:cNvPr>
                <p:cNvSpPr>
                  <a:spLocks noChangeShapeType="1"/>
                </p:cNvSpPr>
                <p:nvPr/>
              </p:nvSpPr>
              <p:spPr bwMode="auto">
                <a:xfrm flipV="1">
                  <a:off x="4910" y="2901"/>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4" name="Line 61">
                  <a:extLst>
                    <a:ext uri="{FF2B5EF4-FFF2-40B4-BE49-F238E27FC236}">
                      <a16:creationId xmlns:a16="http://schemas.microsoft.com/office/drawing/2014/main" id="{CB0DF38E-4F4B-0782-E159-65D62E2D98B3}"/>
                    </a:ext>
                  </a:extLst>
                </p:cNvPr>
                <p:cNvSpPr>
                  <a:spLocks noChangeShapeType="1"/>
                </p:cNvSpPr>
                <p:nvPr/>
              </p:nvSpPr>
              <p:spPr bwMode="auto">
                <a:xfrm>
                  <a:off x="4908" y="2903"/>
                  <a:ext cx="111"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5" name="Line 62">
                  <a:extLst>
                    <a:ext uri="{FF2B5EF4-FFF2-40B4-BE49-F238E27FC236}">
                      <a16:creationId xmlns:a16="http://schemas.microsoft.com/office/drawing/2014/main" id="{DF374713-D236-F9F1-8AEF-EC1E2F36AC9C}"/>
                    </a:ext>
                  </a:extLst>
                </p:cNvPr>
                <p:cNvSpPr>
                  <a:spLocks noChangeShapeType="1"/>
                </p:cNvSpPr>
                <p:nvPr/>
              </p:nvSpPr>
              <p:spPr bwMode="auto">
                <a:xfrm>
                  <a:off x="5018" y="2901"/>
                  <a:ext cx="0" cy="74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6" name="Line 63">
                  <a:extLst>
                    <a:ext uri="{FF2B5EF4-FFF2-40B4-BE49-F238E27FC236}">
                      <a16:creationId xmlns:a16="http://schemas.microsoft.com/office/drawing/2014/main" id="{853FAE15-D3E8-790A-F888-EB7982248571}"/>
                    </a:ext>
                  </a:extLst>
                </p:cNvPr>
                <p:cNvSpPr>
                  <a:spLocks noChangeShapeType="1"/>
                </p:cNvSpPr>
                <p:nvPr/>
              </p:nvSpPr>
              <p:spPr bwMode="auto">
                <a:xfrm flipV="1">
                  <a:off x="4854" y="3096"/>
                  <a:ext cx="57"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76" name="Rectangle 64">
                <a:extLst>
                  <a:ext uri="{FF2B5EF4-FFF2-40B4-BE49-F238E27FC236}">
                    <a16:creationId xmlns:a16="http://schemas.microsoft.com/office/drawing/2014/main" id="{948F75D7-1D4C-E82B-2887-F7458213677B}"/>
                  </a:ext>
                </a:extLst>
              </p:cNvPr>
              <p:cNvSpPr>
                <a:spLocks noChangeArrowheads="1"/>
              </p:cNvSpPr>
              <p:nvPr/>
            </p:nvSpPr>
            <p:spPr bwMode="auto">
              <a:xfrm>
                <a:off x="4994" y="3048"/>
                <a:ext cx="41"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677" name="Group 65">
                <a:extLst>
                  <a:ext uri="{FF2B5EF4-FFF2-40B4-BE49-F238E27FC236}">
                    <a16:creationId xmlns:a16="http://schemas.microsoft.com/office/drawing/2014/main" id="{B7B15520-8704-7540-DF74-D1F60BDCEC87}"/>
                  </a:ext>
                </a:extLst>
              </p:cNvPr>
              <p:cNvGrpSpPr>
                <a:grpSpLocks/>
              </p:cNvGrpSpPr>
              <p:nvPr/>
            </p:nvGrpSpPr>
            <p:grpSpPr bwMode="auto">
              <a:xfrm>
                <a:off x="4882" y="3106"/>
                <a:ext cx="120" cy="443"/>
                <a:chOff x="4882" y="3106"/>
                <a:chExt cx="120" cy="443"/>
              </a:xfrm>
            </p:grpSpPr>
            <p:sp>
              <p:nvSpPr>
                <p:cNvPr id="62686" name="Line 66">
                  <a:extLst>
                    <a:ext uri="{FF2B5EF4-FFF2-40B4-BE49-F238E27FC236}">
                      <a16:creationId xmlns:a16="http://schemas.microsoft.com/office/drawing/2014/main" id="{CFF1A9FB-38F2-E93A-9F6D-1A59928B94FC}"/>
                    </a:ext>
                  </a:extLst>
                </p:cNvPr>
                <p:cNvSpPr>
                  <a:spLocks noChangeShapeType="1"/>
                </p:cNvSpPr>
                <p:nvPr/>
              </p:nvSpPr>
              <p:spPr bwMode="auto">
                <a:xfrm>
                  <a:off x="4882"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7" name="Line 67">
                  <a:extLst>
                    <a:ext uri="{FF2B5EF4-FFF2-40B4-BE49-F238E27FC236}">
                      <a16:creationId xmlns:a16="http://schemas.microsoft.com/office/drawing/2014/main" id="{F6D23EFE-7796-D67E-68FF-A4EC529C02BF}"/>
                    </a:ext>
                  </a:extLst>
                </p:cNvPr>
                <p:cNvSpPr>
                  <a:spLocks noChangeShapeType="1"/>
                </p:cNvSpPr>
                <p:nvPr/>
              </p:nvSpPr>
              <p:spPr bwMode="auto">
                <a:xfrm flipV="1">
                  <a:off x="4882" y="3106"/>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8" name="Line 68">
                  <a:extLst>
                    <a:ext uri="{FF2B5EF4-FFF2-40B4-BE49-F238E27FC236}">
                      <a16:creationId xmlns:a16="http://schemas.microsoft.com/office/drawing/2014/main" id="{B8E3D048-C944-80FB-0907-12F5B03F3360}"/>
                    </a:ext>
                  </a:extLst>
                </p:cNvPr>
                <p:cNvSpPr>
                  <a:spLocks noChangeShapeType="1"/>
                </p:cNvSpPr>
                <p:nvPr/>
              </p:nvSpPr>
              <p:spPr bwMode="auto">
                <a:xfrm flipV="1">
                  <a:off x="4944" y="3377"/>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9" name="Line 69">
                  <a:extLst>
                    <a:ext uri="{FF2B5EF4-FFF2-40B4-BE49-F238E27FC236}">
                      <a16:creationId xmlns:a16="http://schemas.microsoft.com/office/drawing/2014/main" id="{DD2BA5A0-7453-B2F5-33EA-848E2D71B83F}"/>
                    </a:ext>
                  </a:extLst>
                </p:cNvPr>
                <p:cNvSpPr>
                  <a:spLocks noChangeShapeType="1"/>
                </p:cNvSpPr>
                <p:nvPr/>
              </p:nvSpPr>
              <p:spPr bwMode="auto">
                <a:xfrm flipH="1" flipV="1">
                  <a:off x="4945"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678" name="Group 70">
                <a:extLst>
                  <a:ext uri="{FF2B5EF4-FFF2-40B4-BE49-F238E27FC236}">
                    <a16:creationId xmlns:a16="http://schemas.microsoft.com/office/drawing/2014/main" id="{6ACC9307-AD0D-10C8-7EF2-704D86DD0FF9}"/>
                  </a:ext>
                </a:extLst>
              </p:cNvPr>
              <p:cNvGrpSpPr>
                <a:grpSpLocks/>
              </p:cNvGrpSpPr>
              <p:nvPr/>
            </p:nvGrpSpPr>
            <p:grpSpPr bwMode="auto">
              <a:xfrm>
                <a:off x="5090" y="3106"/>
                <a:ext cx="120" cy="446"/>
                <a:chOff x="5090" y="3106"/>
                <a:chExt cx="120" cy="443"/>
              </a:xfrm>
            </p:grpSpPr>
            <p:sp>
              <p:nvSpPr>
                <p:cNvPr id="62682" name="Line 71">
                  <a:extLst>
                    <a:ext uri="{FF2B5EF4-FFF2-40B4-BE49-F238E27FC236}">
                      <a16:creationId xmlns:a16="http://schemas.microsoft.com/office/drawing/2014/main" id="{017EF1DF-D54E-5CAE-ECA7-3D28EE41740E}"/>
                    </a:ext>
                  </a:extLst>
                </p:cNvPr>
                <p:cNvSpPr>
                  <a:spLocks noChangeShapeType="1"/>
                </p:cNvSpPr>
                <p:nvPr/>
              </p:nvSpPr>
              <p:spPr bwMode="auto">
                <a:xfrm>
                  <a:off x="5090"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3" name="Line 72">
                  <a:extLst>
                    <a:ext uri="{FF2B5EF4-FFF2-40B4-BE49-F238E27FC236}">
                      <a16:creationId xmlns:a16="http://schemas.microsoft.com/office/drawing/2014/main" id="{8F8778C0-2F22-7858-788D-234228F789E3}"/>
                    </a:ext>
                  </a:extLst>
                </p:cNvPr>
                <p:cNvSpPr>
                  <a:spLocks noChangeShapeType="1"/>
                </p:cNvSpPr>
                <p:nvPr/>
              </p:nvSpPr>
              <p:spPr bwMode="auto">
                <a:xfrm flipV="1">
                  <a:off x="5090" y="3106"/>
                  <a:ext cx="60"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4" name="Line 73">
                  <a:extLst>
                    <a:ext uri="{FF2B5EF4-FFF2-40B4-BE49-F238E27FC236}">
                      <a16:creationId xmlns:a16="http://schemas.microsoft.com/office/drawing/2014/main" id="{748EDA6C-A450-2A84-567D-D6582E2AFD88}"/>
                    </a:ext>
                  </a:extLst>
                </p:cNvPr>
                <p:cNvSpPr>
                  <a:spLocks noChangeShapeType="1"/>
                </p:cNvSpPr>
                <p:nvPr/>
              </p:nvSpPr>
              <p:spPr bwMode="auto">
                <a:xfrm flipV="1">
                  <a:off x="5151" y="3377"/>
                  <a:ext cx="56"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5" name="Line 74">
                  <a:extLst>
                    <a:ext uri="{FF2B5EF4-FFF2-40B4-BE49-F238E27FC236}">
                      <a16:creationId xmlns:a16="http://schemas.microsoft.com/office/drawing/2014/main" id="{E4A6A7AC-6936-4476-6567-4C45CB8413F3}"/>
                    </a:ext>
                  </a:extLst>
                </p:cNvPr>
                <p:cNvSpPr>
                  <a:spLocks noChangeShapeType="1"/>
                </p:cNvSpPr>
                <p:nvPr/>
              </p:nvSpPr>
              <p:spPr bwMode="auto">
                <a:xfrm flipH="1" flipV="1">
                  <a:off x="5153"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79" name="Line 75">
                <a:extLst>
                  <a:ext uri="{FF2B5EF4-FFF2-40B4-BE49-F238E27FC236}">
                    <a16:creationId xmlns:a16="http://schemas.microsoft.com/office/drawing/2014/main" id="{1DE25B44-67BB-806D-C5D1-62FE53E99F7C}"/>
                  </a:ext>
                </a:extLst>
              </p:cNvPr>
              <p:cNvSpPr>
                <a:spLocks noChangeShapeType="1"/>
              </p:cNvSpPr>
              <p:nvPr/>
            </p:nvSpPr>
            <p:spPr bwMode="auto">
              <a:xfrm flipV="1">
                <a:off x="5146" y="2784"/>
                <a:ext cx="0" cy="31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0" name="Freeform 76">
                <a:extLst>
                  <a:ext uri="{FF2B5EF4-FFF2-40B4-BE49-F238E27FC236}">
                    <a16:creationId xmlns:a16="http://schemas.microsoft.com/office/drawing/2014/main" id="{C8FF8D66-E0C9-5B91-7EEE-617726EFDA94}"/>
                  </a:ext>
                </a:extLst>
              </p:cNvPr>
              <p:cNvSpPr>
                <a:spLocks/>
              </p:cNvSpPr>
              <p:nvPr/>
            </p:nvSpPr>
            <p:spPr bwMode="auto">
              <a:xfrm>
                <a:off x="5125" y="2830"/>
                <a:ext cx="40" cy="36"/>
              </a:xfrm>
              <a:custGeom>
                <a:avLst/>
                <a:gdLst>
                  <a:gd name="T0" fmla="*/ 39 w 40"/>
                  <a:gd name="T1" fmla="*/ 0 h 36"/>
                  <a:gd name="T2" fmla="*/ 0 w 40"/>
                  <a:gd name="T3" fmla="*/ 0 h 36"/>
                  <a:gd name="T4" fmla="*/ 0 w 40"/>
                  <a:gd name="T5" fmla="*/ 35 h 36"/>
                  <a:gd name="T6" fmla="*/ 39 w 40"/>
                  <a:gd name="T7" fmla="*/ 35 h 36"/>
                  <a:gd name="T8" fmla="*/ 39 w 4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6">
                    <a:moveTo>
                      <a:pt x="39" y="0"/>
                    </a:moveTo>
                    <a:lnTo>
                      <a:pt x="0" y="0"/>
                    </a:lnTo>
                    <a:lnTo>
                      <a:pt x="0" y="35"/>
                    </a:lnTo>
                    <a:lnTo>
                      <a:pt x="39" y="35"/>
                    </a:lnTo>
                    <a:lnTo>
                      <a:pt x="3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81" name="Freeform 77">
                <a:extLst>
                  <a:ext uri="{FF2B5EF4-FFF2-40B4-BE49-F238E27FC236}">
                    <a16:creationId xmlns:a16="http://schemas.microsoft.com/office/drawing/2014/main" id="{27ABBF8D-3759-69EE-1140-EF8B15E31203}"/>
                  </a:ext>
                </a:extLst>
              </p:cNvPr>
              <p:cNvSpPr>
                <a:spLocks/>
              </p:cNvSpPr>
              <p:nvPr/>
            </p:nvSpPr>
            <p:spPr bwMode="auto">
              <a:xfrm>
                <a:off x="4925" y="2830"/>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476" name="Group 78">
              <a:extLst>
                <a:ext uri="{FF2B5EF4-FFF2-40B4-BE49-F238E27FC236}">
                  <a16:creationId xmlns:a16="http://schemas.microsoft.com/office/drawing/2014/main" id="{632F96EC-9F11-6031-FACA-657A9627A3D2}"/>
                </a:ext>
              </a:extLst>
            </p:cNvPr>
            <p:cNvGrpSpPr>
              <a:grpSpLocks/>
            </p:cNvGrpSpPr>
            <p:nvPr/>
          </p:nvGrpSpPr>
          <p:grpSpPr bwMode="auto">
            <a:xfrm>
              <a:off x="273" y="2590"/>
              <a:ext cx="1122" cy="1350"/>
              <a:chOff x="273" y="2590"/>
              <a:chExt cx="1122" cy="1350"/>
            </a:xfrm>
          </p:grpSpPr>
          <p:grpSp>
            <p:nvGrpSpPr>
              <p:cNvPr id="62619" name="Group 79">
                <a:extLst>
                  <a:ext uri="{FF2B5EF4-FFF2-40B4-BE49-F238E27FC236}">
                    <a16:creationId xmlns:a16="http://schemas.microsoft.com/office/drawing/2014/main" id="{050DF1AB-C0F8-1D11-205E-DC949CAF687C}"/>
                  </a:ext>
                </a:extLst>
              </p:cNvPr>
              <p:cNvGrpSpPr>
                <a:grpSpLocks/>
              </p:cNvGrpSpPr>
              <p:nvPr/>
            </p:nvGrpSpPr>
            <p:grpSpPr bwMode="auto">
              <a:xfrm>
                <a:off x="273" y="2590"/>
                <a:ext cx="1122" cy="1350"/>
                <a:chOff x="273" y="2590"/>
                <a:chExt cx="1122" cy="1350"/>
              </a:xfrm>
            </p:grpSpPr>
            <p:sp>
              <p:nvSpPr>
                <p:cNvPr id="62646" name="Rectangle 80">
                  <a:extLst>
                    <a:ext uri="{FF2B5EF4-FFF2-40B4-BE49-F238E27FC236}">
                      <a16:creationId xmlns:a16="http://schemas.microsoft.com/office/drawing/2014/main" id="{B3C385EE-B94F-8C76-66B4-2FBB8C339BA9}"/>
                    </a:ext>
                  </a:extLst>
                </p:cNvPr>
                <p:cNvSpPr>
                  <a:spLocks noChangeArrowheads="1"/>
                </p:cNvSpPr>
                <p:nvPr/>
              </p:nvSpPr>
              <p:spPr bwMode="auto">
                <a:xfrm>
                  <a:off x="273" y="2590"/>
                  <a:ext cx="1122" cy="135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47" name="Oval 81">
                  <a:extLst>
                    <a:ext uri="{FF2B5EF4-FFF2-40B4-BE49-F238E27FC236}">
                      <a16:creationId xmlns:a16="http://schemas.microsoft.com/office/drawing/2014/main" id="{D991E15D-2CA3-7B93-1674-D6C78B582995}"/>
                    </a:ext>
                  </a:extLst>
                </p:cNvPr>
                <p:cNvSpPr>
                  <a:spLocks noChangeArrowheads="1"/>
                </p:cNvSpPr>
                <p:nvPr/>
              </p:nvSpPr>
              <p:spPr bwMode="auto">
                <a:xfrm>
                  <a:off x="1261" y="3647"/>
                  <a:ext cx="75"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48" name="Oval 82">
                  <a:extLst>
                    <a:ext uri="{FF2B5EF4-FFF2-40B4-BE49-F238E27FC236}">
                      <a16:creationId xmlns:a16="http://schemas.microsoft.com/office/drawing/2014/main" id="{BFF0559B-CB8A-9CDF-3EF7-BA195F502E7F}"/>
                    </a:ext>
                  </a:extLst>
                </p:cNvPr>
                <p:cNvSpPr>
                  <a:spLocks noChangeArrowheads="1"/>
                </p:cNvSpPr>
                <p:nvPr/>
              </p:nvSpPr>
              <p:spPr bwMode="auto">
                <a:xfrm>
                  <a:off x="1063"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49" name="Oval 83">
                  <a:extLst>
                    <a:ext uri="{FF2B5EF4-FFF2-40B4-BE49-F238E27FC236}">
                      <a16:creationId xmlns:a16="http://schemas.microsoft.com/office/drawing/2014/main" id="{A0E905D6-8784-9D36-6758-8FB0EB93C8F1}"/>
                    </a:ext>
                  </a:extLst>
                </p:cNvPr>
                <p:cNvSpPr>
                  <a:spLocks noChangeArrowheads="1"/>
                </p:cNvSpPr>
                <p:nvPr/>
              </p:nvSpPr>
              <p:spPr bwMode="auto">
                <a:xfrm>
                  <a:off x="866" y="3647"/>
                  <a:ext cx="72"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0" name="Oval 84">
                  <a:extLst>
                    <a:ext uri="{FF2B5EF4-FFF2-40B4-BE49-F238E27FC236}">
                      <a16:creationId xmlns:a16="http://schemas.microsoft.com/office/drawing/2014/main" id="{30E5BEB3-6C6B-F0DF-AC5F-3E293C990CE0}"/>
                    </a:ext>
                  </a:extLst>
                </p:cNvPr>
                <p:cNvSpPr>
                  <a:spLocks noChangeArrowheads="1"/>
                </p:cNvSpPr>
                <p:nvPr/>
              </p:nvSpPr>
              <p:spPr bwMode="auto">
                <a:xfrm>
                  <a:off x="667"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1" name="Oval 85">
                  <a:extLst>
                    <a:ext uri="{FF2B5EF4-FFF2-40B4-BE49-F238E27FC236}">
                      <a16:creationId xmlns:a16="http://schemas.microsoft.com/office/drawing/2014/main" id="{F6118C73-5AF5-7E28-B73E-F46182CF9BB1}"/>
                    </a:ext>
                  </a:extLst>
                </p:cNvPr>
                <p:cNvSpPr>
                  <a:spLocks noChangeArrowheads="1"/>
                </p:cNvSpPr>
                <p:nvPr/>
              </p:nvSpPr>
              <p:spPr bwMode="auto">
                <a:xfrm>
                  <a:off x="470"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2" name="Oval 86">
                  <a:extLst>
                    <a:ext uri="{FF2B5EF4-FFF2-40B4-BE49-F238E27FC236}">
                      <a16:creationId xmlns:a16="http://schemas.microsoft.com/office/drawing/2014/main" id="{C30EEBA2-974D-9BEB-8201-AA3513C5A2AF}"/>
                    </a:ext>
                  </a:extLst>
                </p:cNvPr>
                <p:cNvSpPr>
                  <a:spLocks noChangeArrowheads="1"/>
                </p:cNvSpPr>
                <p:nvPr/>
              </p:nvSpPr>
              <p:spPr bwMode="auto">
                <a:xfrm>
                  <a:off x="1163" y="3826"/>
                  <a:ext cx="72"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3" name="Oval 87">
                  <a:extLst>
                    <a:ext uri="{FF2B5EF4-FFF2-40B4-BE49-F238E27FC236}">
                      <a16:creationId xmlns:a16="http://schemas.microsoft.com/office/drawing/2014/main" id="{B55999C3-E2CC-2AAB-607C-EF737E563CCB}"/>
                    </a:ext>
                  </a:extLst>
                </p:cNvPr>
                <p:cNvSpPr>
                  <a:spLocks noChangeArrowheads="1"/>
                </p:cNvSpPr>
                <p:nvPr/>
              </p:nvSpPr>
              <p:spPr bwMode="auto">
                <a:xfrm>
                  <a:off x="964"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4" name="Oval 88">
                  <a:extLst>
                    <a:ext uri="{FF2B5EF4-FFF2-40B4-BE49-F238E27FC236}">
                      <a16:creationId xmlns:a16="http://schemas.microsoft.com/office/drawing/2014/main" id="{0A283490-1019-084C-586F-675A5C262544}"/>
                    </a:ext>
                  </a:extLst>
                </p:cNvPr>
                <p:cNvSpPr>
                  <a:spLocks noChangeArrowheads="1"/>
                </p:cNvSpPr>
                <p:nvPr/>
              </p:nvSpPr>
              <p:spPr bwMode="auto">
                <a:xfrm>
                  <a:off x="767" y="3826"/>
                  <a:ext cx="73"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5" name="Oval 89">
                  <a:extLst>
                    <a:ext uri="{FF2B5EF4-FFF2-40B4-BE49-F238E27FC236}">
                      <a16:creationId xmlns:a16="http://schemas.microsoft.com/office/drawing/2014/main" id="{C007E120-10E9-34FB-4D5E-9ACF0771623A}"/>
                    </a:ext>
                  </a:extLst>
                </p:cNvPr>
                <p:cNvSpPr>
                  <a:spLocks noChangeArrowheads="1"/>
                </p:cNvSpPr>
                <p:nvPr/>
              </p:nvSpPr>
              <p:spPr bwMode="auto">
                <a:xfrm>
                  <a:off x="570" y="3826"/>
                  <a:ext cx="71"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56" name="Oval 90">
                  <a:extLst>
                    <a:ext uri="{FF2B5EF4-FFF2-40B4-BE49-F238E27FC236}">
                      <a16:creationId xmlns:a16="http://schemas.microsoft.com/office/drawing/2014/main" id="{E04EED34-D951-70A9-02C8-7841BD9B0ADF}"/>
                    </a:ext>
                  </a:extLst>
                </p:cNvPr>
                <p:cNvSpPr>
                  <a:spLocks noChangeArrowheads="1"/>
                </p:cNvSpPr>
                <p:nvPr/>
              </p:nvSpPr>
              <p:spPr bwMode="auto">
                <a:xfrm>
                  <a:off x="371"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sp>
            <p:nvSpPr>
              <p:cNvPr id="62620" name="Line 91">
                <a:extLst>
                  <a:ext uri="{FF2B5EF4-FFF2-40B4-BE49-F238E27FC236}">
                    <a16:creationId xmlns:a16="http://schemas.microsoft.com/office/drawing/2014/main" id="{52BB66F8-8BCD-3EB5-EA55-16F3D00E861F}"/>
                  </a:ext>
                </a:extLst>
              </p:cNvPr>
              <p:cNvSpPr>
                <a:spLocks noChangeShapeType="1"/>
              </p:cNvSpPr>
              <p:nvPr/>
            </p:nvSpPr>
            <p:spPr bwMode="auto">
              <a:xfrm flipV="1">
                <a:off x="402" y="3553"/>
                <a:ext cx="1" cy="26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1" name="Line 92">
                <a:extLst>
                  <a:ext uri="{FF2B5EF4-FFF2-40B4-BE49-F238E27FC236}">
                    <a16:creationId xmlns:a16="http://schemas.microsoft.com/office/drawing/2014/main" id="{3BBB148D-6EE9-7EEF-CEFF-86910A3CB7F5}"/>
                  </a:ext>
                </a:extLst>
              </p:cNvPr>
              <p:cNvSpPr>
                <a:spLocks noChangeShapeType="1"/>
              </p:cNvSpPr>
              <p:nvPr/>
            </p:nvSpPr>
            <p:spPr bwMode="auto">
              <a:xfrm>
                <a:off x="403" y="3553"/>
                <a:ext cx="623"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2" name="Line 93">
                <a:extLst>
                  <a:ext uri="{FF2B5EF4-FFF2-40B4-BE49-F238E27FC236}">
                    <a16:creationId xmlns:a16="http://schemas.microsoft.com/office/drawing/2014/main" id="{555FFF63-FD28-1ECD-EC89-BB94BF7438D5}"/>
                  </a:ext>
                </a:extLst>
              </p:cNvPr>
              <p:cNvSpPr>
                <a:spLocks noChangeShapeType="1"/>
              </p:cNvSpPr>
              <p:nvPr/>
            </p:nvSpPr>
            <p:spPr bwMode="auto">
              <a:xfrm flipV="1">
                <a:off x="1019" y="2780"/>
                <a:ext cx="278"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3" name="Line 94">
                <a:extLst>
                  <a:ext uri="{FF2B5EF4-FFF2-40B4-BE49-F238E27FC236}">
                    <a16:creationId xmlns:a16="http://schemas.microsoft.com/office/drawing/2014/main" id="{59644751-4053-D5FA-0982-6B3CF9E8CEB3}"/>
                  </a:ext>
                </a:extLst>
              </p:cNvPr>
              <p:cNvSpPr>
                <a:spLocks noChangeShapeType="1"/>
              </p:cNvSpPr>
              <p:nvPr/>
            </p:nvSpPr>
            <p:spPr bwMode="auto">
              <a:xfrm flipV="1">
                <a:off x="1297" y="2786"/>
                <a:ext cx="0" cy="85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624" name="Group 95">
                <a:extLst>
                  <a:ext uri="{FF2B5EF4-FFF2-40B4-BE49-F238E27FC236}">
                    <a16:creationId xmlns:a16="http://schemas.microsoft.com/office/drawing/2014/main" id="{491F8C41-33CC-CDAA-2CF8-ED57310A45E8}"/>
                  </a:ext>
                </a:extLst>
              </p:cNvPr>
              <p:cNvGrpSpPr>
                <a:grpSpLocks/>
              </p:cNvGrpSpPr>
              <p:nvPr/>
            </p:nvGrpSpPr>
            <p:grpSpPr bwMode="auto">
              <a:xfrm>
                <a:off x="937" y="2904"/>
                <a:ext cx="167" cy="933"/>
                <a:chOff x="937" y="2904"/>
                <a:chExt cx="167" cy="933"/>
              </a:xfrm>
            </p:grpSpPr>
            <p:sp>
              <p:nvSpPr>
                <p:cNvPr id="62639" name="Line 96">
                  <a:extLst>
                    <a:ext uri="{FF2B5EF4-FFF2-40B4-BE49-F238E27FC236}">
                      <a16:creationId xmlns:a16="http://schemas.microsoft.com/office/drawing/2014/main" id="{188FE336-3965-3BC1-F8D6-0C0CFDA2E25B}"/>
                    </a:ext>
                  </a:extLst>
                </p:cNvPr>
                <p:cNvSpPr>
                  <a:spLocks noChangeShapeType="1"/>
                </p:cNvSpPr>
                <p:nvPr/>
              </p:nvSpPr>
              <p:spPr bwMode="auto">
                <a:xfrm flipH="1" flipV="1">
                  <a:off x="1000" y="3438"/>
                  <a:ext cx="1" cy="399"/>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0" name="Line 97">
                  <a:extLst>
                    <a:ext uri="{FF2B5EF4-FFF2-40B4-BE49-F238E27FC236}">
                      <a16:creationId xmlns:a16="http://schemas.microsoft.com/office/drawing/2014/main" id="{8C643248-1577-5C43-C9A3-E8F0080EC517}"/>
                    </a:ext>
                  </a:extLst>
                </p:cNvPr>
                <p:cNvSpPr>
                  <a:spLocks noChangeShapeType="1"/>
                </p:cNvSpPr>
                <p:nvPr/>
              </p:nvSpPr>
              <p:spPr bwMode="auto">
                <a:xfrm flipV="1">
                  <a:off x="992" y="3375"/>
                  <a:ext cx="59" cy="63"/>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1" name="Line 98">
                  <a:extLst>
                    <a:ext uri="{FF2B5EF4-FFF2-40B4-BE49-F238E27FC236}">
                      <a16:creationId xmlns:a16="http://schemas.microsoft.com/office/drawing/2014/main" id="{88D206FD-3894-6A94-E6F8-432BDF6FEC6D}"/>
                    </a:ext>
                  </a:extLst>
                </p:cNvPr>
                <p:cNvSpPr>
                  <a:spLocks noChangeShapeType="1"/>
                </p:cNvSpPr>
                <p:nvPr/>
              </p:nvSpPr>
              <p:spPr bwMode="auto">
                <a:xfrm flipH="1" flipV="1">
                  <a:off x="937" y="3156"/>
                  <a:ext cx="116" cy="220"/>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2" name="Line 99">
                  <a:extLst>
                    <a:ext uri="{FF2B5EF4-FFF2-40B4-BE49-F238E27FC236}">
                      <a16:creationId xmlns:a16="http://schemas.microsoft.com/office/drawing/2014/main" id="{26C47E11-BBCC-43DF-D67B-6854689DD355}"/>
                    </a:ext>
                  </a:extLst>
                </p:cNvPr>
                <p:cNvSpPr>
                  <a:spLocks noChangeShapeType="1"/>
                </p:cNvSpPr>
                <p:nvPr/>
              </p:nvSpPr>
              <p:spPr bwMode="auto">
                <a:xfrm flipV="1">
                  <a:off x="995" y="2904"/>
                  <a:ext cx="0" cy="192"/>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3" name="Line 100">
                  <a:extLst>
                    <a:ext uri="{FF2B5EF4-FFF2-40B4-BE49-F238E27FC236}">
                      <a16:creationId xmlns:a16="http://schemas.microsoft.com/office/drawing/2014/main" id="{58DB24DF-68F7-DE63-B3F1-04F75FD6FFA2}"/>
                    </a:ext>
                  </a:extLst>
                </p:cNvPr>
                <p:cNvSpPr>
                  <a:spLocks noChangeShapeType="1"/>
                </p:cNvSpPr>
                <p:nvPr/>
              </p:nvSpPr>
              <p:spPr bwMode="auto">
                <a:xfrm>
                  <a:off x="992" y="2906"/>
                  <a:ext cx="112" cy="0"/>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4" name="Line 101">
                  <a:extLst>
                    <a:ext uri="{FF2B5EF4-FFF2-40B4-BE49-F238E27FC236}">
                      <a16:creationId xmlns:a16="http://schemas.microsoft.com/office/drawing/2014/main" id="{786F37EA-A2F4-1180-A3CF-D8B32E52C448}"/>
                    </a:ext>
                  </a:extLst>
                </p:cNvPr>
                <p:cNvSpPr>
                  <a:spLocks noChangeShapeType="1"/>
                </p:cNvSpPr>
                <p:nvPr/>
              </p:nvSpPr>
              <p:spPr bwMode="auto">
                <a:xfrm>
                  <a:off x="1103" y="2913"/>
                  <a:ext cx="0" cy="734"/>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45" name="Line 102">
                  <a:extLst>
                    <a:ext uri="{FF2B5EF4-FFF2-40B4-BE49-F238E27FC236}">
                      <a16:creationId xmlns:a16="http://schemas.microsoft.com/office/drawing/2014/main" id="{F99FAB12-A96C-B777-3C47-EC455FEAD167}"/>
                    </a:ext>
                  </a:extLst>
                </p:cNvPr>
                <p:cNvSpPr>
                  <a:spLocks noChangeShapeType="1"/>
                </p:cNvSpPr>
                <p:nvPr/>
              </p:nvSpPr>
              <p:spPr bwMode="auto">
                <a:xfrm flipV="1">
                  <a:off x="937" y="3099"/>
                  <a:ext cx="59" cy="56"/>
                </a:xfrm>
                <a:prstGeom prst="line">
                  <a:avLst/>
                </a:prstGeom>
                <a:noFill/>
                <a:ln w="28575">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25" name="Rectangle 103">
                <a:extLst>
                  <a:ext uri="{FF2B5EF4-FFF2-40B4-BE49-F238E27FC236}">
                    <a16:creationId xmlns:a16="http://schemas.microsoft.com/office/drawing/2014/main" id="{7287C6E9-B8ED-1F80-A82A-AE28A1F74D28}"/>
                  </a:ext>
                </a:extLst>
              </p:cNvPr>
              <p:cNvSpPr>
                <a:spLocks noChangeArrowheads="1"/>
              </p:cNvSpPr>
              <p:nvPr/>
            </p:nvSpPr>
            <p:spPr bwMode="auto">
              <a:xfrm>
                <a:off x="1085" y="3048"/>
                <a:ext cx="40"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626" name="Group 104">
                <a:extLst>
                  <a:ext uri="{FF2B5EF4-FFF2-40B4-BE49-F238E27FC236}">
                    <a16:creationId xmlns:a16="http://schemas.microsoft.com/office/drawing/2014/main" id="{2E69C4FA-1A49-09F2-B048-936BBBA8965D}"/>
                  </a:ext>
                </a:extLst>
              </p:cNvPr>
              <p:cNvGrpSpPr>
                <a:grpSpLocks/>
              </p:cNvGrpSpPr>
              <p:nvPr/>
            </p:nvGrpSpPr>
            <p:grpSpPr bwMode="auto">
              <a:xfrm>
                <a:off x="963" y="3106"/>
                <a:ext cx="120" cy="443"/>
                <a:chOff x="978" y="3106"/>
                <a:chExt cx="120" cy="443"/>
              </a:xfrm>
            </p:grpSpPr>
            <p:sp>
              <p:nvSpPr>
                <p:cNvPr id="62635" name="Line 105">
                  <a:extLst>
                    <a:ext uri="{FF2B5EF4-FFF2-40B4-BE49-F238E27FC236}">
                      <a16:creationId xmlns:a16="http://schemas.microsoft.com/office/drawing/2014/main" id="{03C76468-217D-1051-16F0-B2E8E751E873}"/>
                    </a:ext>
                  </a:extLst>
                </p:cNvPr>
                <p:cNvSpPr>
                  <a:spLocks noChangeShapeType="1"/>
                </p:cNvSpPr>
                <p:nvPr/>
              </p:nvSpPr>
              <p:spPr bwMode="auto">
                <a:xfrm>
                  <a:off x="978"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6" name="Line 106">
                  <a:extLst>
                    <a:ext uri="{FF2B5EF4-FFF2-40B4-BE49-F238E27FC236}">
                      <a16:creationId xmlns:a16="http://schemas.microsoft.com/office/drawing/2014/main" id="{2877EEB2-6B1D-CE28-5105-0CB7262ABECD}"/>
                    </a:ext>
                  </a:extLst>
                </p:cNvPr>
                <p:cNvSpPr>
                  <a:spLocks noChangeShapeType="1"/>
                </p:cNvSpPr>
                <p:nvPr/>
              </p:nvSpPr>
              <p:spPr bwMode="auto">
                <a:xfrm flipV="1">
                  <a:off x="978" y="3106"/>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7" name="Line 107">
                  <a:extLst>
                    <a:ext uri="{FF2B5EF4-FFF2-40B4-BE49-F238E27FC236}">
                      <a16:creationId xmlns:a16="http://schemas.microsoft.com/office/drawing/2014/main" id="{11F2A6D4-730F-B13A-5D92-1BFD986B8C93}"/>
                    </a:ext>
                  </a:extLst>
                </p:cNvPr>
                <p:cNvSpPr>
                  <a:spLocks noChangeShapeType="1"/>
                </p:cNvSpPr>
                <p:nvPr/>
              </p:nvSpPr>
              <p:spPr bwMode="auto">
                <a:xfrm flipV="1">
                  <a:off x="1040" y="3377"/>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8" name="Line 108">
                  <a:extLst>
                    <a:ext uri="{FF2B5EF4-FFF2-40B4-BE49-F238E27FC236}">
                      <a16:creationId xmlns:a16="http://schemas.microsoft.com/office/drawing/2014/main" id="{8C01B44C-1BB4-496C-4051-9309051527A3}"/>
                    </a:ext>
                  </a:extLst>
                </p:cNvPr>
                <p:cNvSpPr>
                  <a:spLocks noChangeShapeType="1"/>
                </p:cNvSpPr>
                <p:nvPr/>
              </p:nvSpPr>
              <p:spPr bwMode="auto">
                <a:xfrm flipH="1" flipV="1">
                  <a:off x="1041"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27" name="Line 109">
                <a:extLst>
                  <a:ext uri="{FF2B5EF4-FFF2-40B4-BE49-F238E27FC236}">
                    <a16:creationId xmlns:a16="http://schemas.microsoft.com/office/drawing/2014/main" id="{7E24B6A1-C265-5316-6F8F-0D997A307008}"/>
                  </a:ext>
                </a:extLst>
              </p:cNvPr>
              <p:cNvSpPr>
                <a:spLocks noChangeShapeType="1"/>
              </p:cNvSpPr>
              <p:nvPr/>
            </p:nvSpPr>
            <p:spPr bwMode="auto">
              <a:xfrm flipV="1">
                <a:off x="1019" y="2784"/>
                <a:ext cx="0" cy="31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28" name="Freeform 110">
                <a:extLst>
                  <a:ext uri="{FF2B5EF4-FFF2-40B4-BE49-F238E27FC236}">
                    <a16:creationId xmlns:a16="http://schemas.microsoft.com/office/drawing/2014/main" id="{0E7B03BF-84DA-6DE5-F246-2BB92A2B2C48}"/>
                  </a:ext>
                </a:extLst>
              </p:cNvPr>
              <p:cNvSpPr>
                <a:spLocks/>
              </p:cNvSpPr>
              <p:nvPr/>
            </p:nvSpPr>
            <p:spPr bwMode="auto">
              <a:xfrm>
                <a:off x="1003" y="2827"/>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629" name="Group 111">
                <a:extLst>
                  <a:ext uri="{FF2B5EF4-FFF2-40B4-BE49-F238E27FC236}">
                    <a16:creationId xmlns:a16="http://schemas.microsoft.com/office/drawing/2014/main" id="{0DD5EEFF-9C51-DFB2-C8F6-4531E9EAE2BF}"/>
                  </a:ext>
                </a:extLst>
              </p:cNvPr>
              <p:cNvGrpSpPr>
                <a:grpSpLocks/>
              </p:cNvGrpSpPr>
              <p:nvPr/>
            </p:nvGrpSpPr>
            <p:grpSpPr bwMode="auto">
              <a:xfrm>
                <a:off x="634" y="3787"/>
                <a:ext cx="346" cy="41"/>
                <a:chOff x="634" y="3787"/>
                <a:chExt cx="346" cy="41"/>
              </a:xfrm>
            </p:grpSpPr>
            <p:sp>
              <p:nvSpPr>
                <p:cNvPr id="62633" name="Arc 112">
                  <a:extLst>
                    <a:ext uri="{FF2B5EF4-FFF2-40B4-BE49-F238E27FC236}">
                      <a16:creationId xmlns:a16="http://schemas.microsoft.com/office/drawing/2014/main" id="{DF36840E-B53C-6F19-6AA7-16275ED4D277}"/>
                    </a:ext>
                  </a:extLst>
                </p:cNvPr>
                <p:cNvSpPr>
                  <a:spLocks/>
                </p:cNvSpPr>
                <p:nvPr/>
              </p:nvSpPr>
              <p:spPr bwMode="auto">
                <a:xfrm>
                  <a:off x="634" y="3787"/>
                  <a:ext cx="169" cy="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720"/>
                        <a:pt x="9592" y="70"/>
                        <a:pt x="21472" y="0"/>
                      </a:cubicBezTo>
                    </a:path>
                    <a:path w="21600" h="21600" stroke="0" extrusionOk="0">
                      <a:moveTo>
                        <a:pt x="0" y="21600"/>
                      </a:moveTo>
                      <a:cubicBezTo>
                        <a:pt x="0" y="9720"/>
                        <a:pt x="9592" y="70"/>
                        <a:pt x="21472" y="0"/>
                      </a:cubicBezTo>
                      <a:lnTo>
                        <a:pt x="21600" y="21600"/>
                      </a:lnTo>
                      <a:lnTo>
                        <a:pt x="0" y="21600"/>
                      </a:lnTo>
                      <a:close/>
                    </a:path>
                  </a:pathLst>
                </a:custGeom>
                <a:noFill/>
                <a:ln w="28575" cap="rnd">
                  <a:solidFill>
                    <a:srgbClr val="CF0E3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4" name="Arc 113">
                  <a:extLst>
                    <a:ext uri="{FF2B5EF4-FFF2-40B4-BE49-F238E27FC236}">
                      <a16:creationId xmlns:a16="http://schemas.microsoft.com/office/drawing/2014/main" id="{C0E79014-F488-1663-E08E-05F3AEE7BC28}"/>
                    </a:ext>
                  </a:extLst>
                </p:cNvPr>
                <p:cNvSpPr>
                  <a:spLocks/>
                </p:cNvSpPr>
                <p:nvPr/>
              </p:nvSpPr>
              <p:spPr bwMode="auto">
                <a:xfrm>
                  <a:off x="810" y="3787"/>
                  <a:ext cx="170" cy="41"/>
                </a:xfrm>
                <a:custGeom>
                  <a:avLst/>
                  <a:gdLst>
                    <a:gd name="T0" fmla="*/ 0 w 21727"/>
                    <a:gd name="T1" fmla="*/ 0 h 21600"/>
                    <a:gd name="T2" fmla="*/ 0 w 21727"/>
                    <a:gd name="T3" fmla="*/ 0 h 21600"/>
                    <a:gd name="T4" fmla="*/ 0 w 21727"/>
                    <a:gd name="T5" fmla="*/ 0 h 21600"/>
                    <a:gd name="T6" fmla="*/ 0 60000 65536"/>
                    <a:gd name="T7" fmla="*/ 0 60000 65536"/>
                    <a:gd name="T8" fmla="*/ 0 60000 65536"/>
                  </a:gdLst>
                  <a:ahLst/>
                  <a:cxnLst>
                    <a:cxn ang="T6">
                      <a:pos x="T0" y="T1"/>
                    </a:cxn>
                    <a:cxn ang="T7">
                      <a:pos x="T2" y="T3"/>
                    </a:cxn>
                    <a:cxn ang="T8">
                      <a:pos x="T4" y="T5"/>
                    </a:cxn>
                  </a:cxnLst>
                  <a:rect l="0" t="0" r="r" b="b"/>
                  <a:pathLst>
                    <a:path w="21727" h="21600" fill="none" extrusionOk="0">
                      <a:moveTo>
                        <a:pt x="0" y="0"/>
                      </a:moveTo>
                      <a:cubicBezTo>
                        <a:pt x="42" y="0"/>
                        <a:pt x="84" y="-1"/>
                        <a:pt x="127" y="0"/>
                      </a:cubicBezTo>
                      <a:cubicBezTo>
                        <a:pt x="12056" y="0"/>
                        <a:pt x="21727" y="9670"/>
                        <a:pt x="21727" y="21600"/>
                      </a:cubicBezTo>
                    </a:path>
                    <a:path w="21727" h="21600" stroke="0" extrusionOk="0">
                      <a:moveTo>
                        <a:pt x="0" y="0"/>
                      </a:moveTo>
                      <a:cubicBezTo>
                        <a:pt x="42" y="0"/>
                        <a:pt x="84" y="-1"/>
                        <a:pt x="127" y="0"/>
                      </a:cubicBezTo>
                      <a:cubicBezTo>
                        <a:pt x="12056" y="0"/>
                        <a:pt x="21727" y="9670"/>
                        <a:pt x="21727" y="21600"/>
                      </a:cubicBezTo>
                      <a:lnTo>
                        <a:pt x="127" y="21600"/>
                      </a:lnTo>
                      <a:lnTo>
                        <a:pt x="0" y="0"/>
                      </a:lnTo>
                      <a:close/>
                    </a:path>
                  </a:pathLst>
                </a:custGeom>
                <a:noFill/>
                <a:ln w="28575" cap="rnd">
                  <a:solidFill>
                    <a:srgbClr val="CF0E3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630" name="Group 114">
                <a:extLst>
                  <a:ext uri="{FF2B5EF4-FFF2-40B4-BE49-F238E27FC236}">
                    <a16:creationId xmlns:a16="http://schemas.microsoft.com/office/drawing/2014/main" id="{3B757751-5A04-8889-9E3F-52C94F9467A1}"/>
                  </a:ext>
                </a:extLst>
              </p:cNvPr>
              <p:cNvGrpSpPr>
                <a:grpSpLocks/>
              </p:cNvGrpSpPr>
              <p:nvPr/>
            </p:nvGrpSpPr>
            <p:grpSpPr bwMode="auto">
              <a:xfrm>
                <a:off x="432" y="3739"/>
                <a:ext cx="748" cy="90"/>
                <a:chOff x="432" y="3739"/>
                <a:chExt cx="748" cy="90"/>
              </a:xfrm>
            </p:grpSpPr>
            <p:sp>
              <p:nvSpPr>
                <p:cNvPr id="62631" name="Arc 115">
                  <a:extLst>
                    <a:ext uri="{FF2B5EF4-FFF2-40B4-BE49-F238E27FC236}">
                      <a16:creationId xmlns:a16="http://schemas.microsoft.com/office/drawing/2014/main" id="{2D93E914-4534-FA17-5D10-FA6BBABCDE91}"/>
                    </a:ext>
                  </a:extLst>
                </p:cNvPr>
                <p:cNvSpPr>
                  <a:spLocks/>
                </p:cNvSpPr>
                <p:nvPr/>
              </p:nvSpPr>
              <p:spPr bwMode="auto">
                <a:xfrm>
                  <a:off x="432" y="3739"/>
                  <a:ext cx="372" cy="90"/>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0" y="21359"/>
                      </a:moveTo>
                      <a:cubicBezTo>
                        <a:pt x="132" y="9546"/>
                        <a:pt x="9728" y="31"/>
                        <a:pt x="21541" y="0"/>
                      </a:cubicBezTo>
                    </a:path>
                    <a:path w="21599" h="21600" stroke="0" extrusionOk="0">
                      <a:moveTo>
                        <a:pt x="0" y="21359"/>
                      </a:moveTo>
                      <a:cubicBezTo>
                        <a:pt x="132" y="9546"/>
                        <a:pt x="9728" y="31"/>
                        <a:pt x="21541" y="0"/>
                      </a:cubicBezTo>
                      <a:lnTo>
                        <a:pt x="21599" y="21600"/>
                      </a:lnTo>
                      <a:lnTo>
                        <a:pt x="0" y="21359"/>
                      </a:lnTo>
                      <a:close/>
                    </a:path>
                  </a:pathLst>
                </a:custGeom>
                <a:noFill/>
                <a:ln w="12700" cap="rnd">
                  <a:solidFill>
                    <a:srgbClr val="00279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32" name="Arc 116">
                  <a:extLst>
                    <a:ext uri="{FF2B5EF4-FFF2-40B4-BE49-F238E27FC236}">
                      <a16:creationId xmlns:a16="http://schemas.microsoft.com/office/drawing/2014/main" id="{50C0C79B-D2C5-7953-8B60-1FD43FDD6142}"/>
                    </a:ext>
                  </a:extLst>
                </p:cNvPr>
                <p:cNvSpPr>
                  <a:spLocks/>
                </p:cNvSpPr>
                <p:nvPr/>
              </p:nvSpPr>
              <p:spPr bwMode="auto">
                <a:xfrm>
                  <a:off x="807" y="3739"/>
                  <a:ext cx="373" cy="90"/>
                </a:xfrm>
                <a:custGeom>
                  <a:avLst/>
                  <a:gdLst>
                    <a:gd name="T0" fmla="*/ 0 w 21657"/>
                    <a:gd name="T1" fmla="*/ 0 h 21600"/>
                    <a:gd name="T2" fmla="*/ 0 w 21657"/>
                    <a:gd name="T3" fmla="*/ 0 h 21600"/>
                    <a:gd name="T4" fmla="*/ 0 w 21657"/>
                    <a:gd name="T5" fmla="*/ 0 h 21600"/>
                    <a:gd name="T6" fmla="*/ 0 60000 65536"/>
                    <a:gd name="T7" fmla="*/ 0 60000 65536"/>
                    <a:gd name="T8" fmla="*/ 0 60000 65536"/>
                  </a:gdLst>
                  <a:ahLst/>
                  <a:cxnLst>
                    <a:cxn ang="T6">
                      <a:pos x="T0" y="T1"/>
                    </a:cxn>
                    <a:cxn ang="T7">
                      <a:pos x="T2" y="T3"/>
                    </a:cxn>
                    <a:cxn ang="T8">
                      <a:pos x="T4" y="T5"/>
                    </a:cxn>
                  </a:cxnLst>
                  <a:rect l="0" t="0" r="r" b="b"/>
                  <a:pathLst>
                    <a:path w="21657" h="21600" fill="none" extrusionOk="0">
                      <a:moveTo>
                        <a:pt x="0" y="0"/>
                      </a:moveTo>
                      <a:cubicBezTo>
                        <a:pt x="19" y="0"/>
                        <a:pt x="38" y="-1"/>
                        <a:pt x="58" y="0"/>
                      </a:cubicBezTo>
                      <a:cubicBezTo>
                        <a:pt x="11892" y="0"/>
                        <a:pt x="21524" y="9523"/>
                        <a:pt x="21656" y="21358"/>
                      </a:cubicBezTo>
                    </a:path>
                    <a:path w="21657" h="21600" stroke="0" extrusionOk="0">
                      <a:moveTo>
                        <a:pt x="0" y="0"/>
                      </a:moveTo>
                      <a:cubicBezTo>
                        <a:pt x="19" y="0"/>
                        <a:pt x="38" y="-1"/>
                        <a:pt x="58" y="0"/>
                      </a:cubicBezTo>
                      <a:cubicBezTo>
                        <a:pt x="11892" y="0"/>
                        <a:pt x="21524" y="9523"/>
                        <a:pt x="21656" y="21358"/>
                      </a:cubicBezTo>
                      <a:lnTo>
                        <a:pt x="58" y="21600"/>
                      </a:lnTo>
                      <a:lnTo>
                        <a:pt x="0" y="0"/>
                      </a:lnTo>
                      <a:close/>
                    </a:path>
                  </a:pathLst>
                </a:custGeom>
                <a:noFill/>
                <a:ln w="12700" cap="rnd">
                  <a:solidFill>
                    <a:srgbClr val="00279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2477" name="Group 268">
              <a:extLst>
                <a:ext uri="{FF2B5EF4-FFF2-40B4-BE49-F238E27FC236}">
                  <a16:creationId xmlns:a16="http://schemas.microsoft.com/office/drawing/2014/main" id="{F79867CD-5FE8-5126-4A51-CC10D8C23449}"/>
                </a:ext>
              </a:extLst>
            </p:cNvPr>
            <p:cNvGrpSpPr>
              <a:grpSpLocks/>
            </p:cNvGrpSpPr>
            <p:nvPr/>
          </p:nvGrpSpPr>
          <p:grpSpPr bwMode="auto">
            <a:xfrm>
              <a:off x="3024" y="2592"/>
              <a:ext cx="1122" cy="1350"/>
              <a:chOff x="3024" y="2592"/>
              <a:chExt cx="1122" cy="1350"/>
            </a:xfrm>
          </p:grpSpPr>
          <p:grpSp>
            <p:nvGrpSpPr>
              <p:cNvPr id="62545" name="Group 118">
                <a:extLst>
                  <a:ext uri="{FF2B5EF4-FFF2-40B4-BE49-F238E27FC236}">
                    <a16:creationId xmlns:a16="http://schemas.microsoft.com/office/drawing/2014/main" id="{A141C44A-EFD6-9B6A-3924-89F2F28A6FBF}"/>
                  </a:ext>
                </a:extLst>
              </p:cNvPr>
              <p:cNvGrpSpPr>
                <a:grpSpLocks/>
              </p:cNvGrpSpPr>
              <p:nvPr/>
            </p:nvGrpSpPr>
            <p:grpSpPr bwMode="auto">
              <a:xfrm>
                <a:off x="3024" y="2592"/>
                <a:ext cx="1122" cy="1350"/>
                <a:chOff x="4385" y="2590"/>
                <a:chExt cx="1122" cy="1350"/>
              </a:xfrm>
            </p:grpSpPr>
            <p:sp>
              <p:nvSpPr>
                <p:cNvPr id="62608" name="Rectangle 119">
                  <a:extLst>
                    <a:ext uri="{FF2B5EF4-FFF2-40B4-BE49-F238E27FC236}">
                      <a16:creationId xmlns:a16="http://schemas.microsoft.com/office/drawing/2014/main" id="{A26B9934-3142-1B42-53F2-FA9BB6456B5A}"/>
                    </a:ext>
                  </a:extLst>
                </p:cNvPr>
                <p:cNvSpPr>
                  <a:spLocks noChangeArrowheads="1"/>
                </p:cNvSpPr>
                <p:nvPr/>
              </p:nvSpPr>
              <p:spPr bwMode="auto">
                <a:xfrm>
                  <a:off x="4385" y="2590"/>
                  <a:ext cx="1122" cy="135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09" name="Oval 120">
                  <a:extLst>
                    <a:ext uri="{FF2B5EF4-FFF2-40B4-BE49-F238E27FC236}">
                      <a16:creationId xmlns:a16="http://schemas.microsoft.com/office/drawing/2014/main" id="{1F5DF0B4-0D0E-47C9-336C-3570AC25BE6D}"/>
                    </a:ext>
                  </a:extLst>
                </p:cNvPr>
                <p:cNvSpPr>
                  <a:spLocks noChangeArrowheads="1"/>
                </p:cNvSpPr>
                <p:nvPr/>
              </p:nvSpPr>
              <p:spPr bwMode="auto">
                <a:xfrm>
                  <a:off x="5372" y="3647"/>
                  <a:ext cx="75"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0" name="Oval 121">
                  <a:extLst>
                    <a:ext uri="{FF2B5EF4-FFF2-40B4-BE49-F238E27FC236}">
                      <a16:creationId xmlns:a16="http://schemas.microsoft.com/office/drawing/2014/main" id="{B93EB186-D6A1-68F2-3895-56EAAA04E03F}"/>
                    </a:ext>
                  </a:extLst>
                </p:cNvPr>
                <p:cNvSpPr>
                  <a:spLocks noChangeArrowheads="1"/>
                </p:cNvSpPr>
                <p:nvPr/>
              </p:nvSpPr>
              <p:spPr bwMode="auto">
                <a:xfrm>
                  <a:off x="5175"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1" name="Oval 122">
                  <a:extLst>
                    <a:ext uri="{FF2B5EF4-FFF2-40B4-BE49-F238E27FC236}">
                      <a16:creationId xmlns:a16="http://schemas.microsoft.com/office/drawing/2014/main" id="{F2B407AC-24A3-51FC-4BAF-1A5F62C940C1}"/>
                    </a:ext>
                  </a:extLst>
                </p:cNvPr>
                <p:cNvSpPr>
                  <a:spLocks noChangeArrowheads="1"/>
                </p:cNvSpPr>
                <p:nvPr/>
              </p:nvSpPr>
              <p:spPr bwMode="auto">
                <a:xfrm>
                  <a:off x="4978" y="3647"/>
                  <a:ext cx="72"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2" name="Oval 123">
                  <a:extLst>
                    <a:ext uri="{FF2B5EF4-FFF2-40B4-BE49-F238E27FC236}">
                      <a16:creationId xmlns:a16="http://schemas.microsoft.com/office/drawing/2014/main" id="{9A90A2F9-2134-D898-8FE5-8CFAFCEF404C}"/>
                    </a:ext>
                  </a:extLst>
                </p:cNvPr>
                <p:cNvSpPr>
                  <a:spLocks noChangeArrowheads="1"/>
                </p:cNvSpPr>
                <p:nvPr/>
              </p:nvSpPr>
              <p:spPr bwMode="auto">
                <a:xfrm>
                  <a:off x="4779"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3" name="Oval 124">
                  <a:extLst>
                    <a:ext uri="{FF2B5EF4-FFF2-40B4-BE49-F238E27FC236}">
                      <a16:creationId xmlns:a16="http://schemas.microsoft.com/office/drawing/2014/main" id="{6CA226FC-1ABF-5B38-C9B6-7CF3BE2A7FD0}"/>
                    </a:ext>
                  </a:extLst>
                </p:cNvPr>
                <p:cNvSpPr>
                  <a:spLocks noChangeArrowheads="1"/>
                </p:cNvSpPr>
                <p:nvPr/>
              </p:nvSpPr>
              <p:spPr bwMode="auto">
                <a:xfrm>
                  <a:off x="4581"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4" name="Oval 125">
                  <a:extLst>
                    <a:ext uri="{FF2B5EF4-FFF2-40B4-BE49-F238E27FC236}">
                      <a16:creationId xmlns:a16="http://schemas.microsoft.com/office/drawing/2014/main" id="{9738227C-DA2F-E7A9-798F-852EFFF0C6C5}"/>
                    </a:ext>
                  </a:extLst>
                </p:cNvPr>
                <p:cNvSpPr>
                  <a:spLocks noChangeArrowheads="1"/>
                </p:cNvSpPr>
                <p:nvPr/>
              </p:nvSpPr>
              <p:spPr bwMode="auto">
                <a:xfrm>
                  <a:off x="5275" y="3826"/>
                  <a:ext cx="71"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5" name="Oval 126">
                  <a:extLst>
                    <a:ext uri="{FF2B5EF4-FFF2-40B4-BE49-F238E27FC236}">
                      <a16:creationId xmlns:a16="http://schemas.microsoft.com/office/drawing/2014/main" id="{9F02940A-9FD1-BE75-2185-2C66A8A15128}"/>
                    </a:ext>
                  </a:extLst>
                </p:cNvPr>
                <p:cNvSpPr>
                  <a:spLocks noChangeArrowheads="1"/>
                </p:cNvSpPr>
                <p:nvPr/>
              </p:nvSpPr>
              <p:spPr bwMode="auto">
                <a:xfrm>
                  <a:off x="5076"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6" name="Oval 127">
                  <a:extLst>
                    <a:ext uri="{FF2B5EF4-FFF2-40B4-BE49-F238E27FC236}">
                      <a16:creationId xmlns:a16="http://schemas.microsoft.com/office/drawing/2014/main" id="{BBC447B0-7962-4976-D391-64A78A9EDC68}"/>
                    </a:ext>
                  </a:extLst>
                </p:cNvPr>
                <p:cNvSpPr>
                  <a:spLocks noChangeArrowheads="1"/>
                </p:cNvSpPr>
                <p:nvPr/>
              </p:nvSpPr>
              <p:spPr bwMode="auto">
                <a:xfrm>
                  <a:off x="4879" y="3826"/>
                  <a:ext cx="73"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7" name="Oval 128">
                  <a:extLst>
                    <a:ext uri="{FF2B5EF4-FFF2-40B4-BE49-F238E27FC236}">
                      <a16:creationId xmlns:a16="http://schemas.microsoft.com/office/drawing/2014/main" id="{30F9A732-8849-3CBA-BEA5-621DCC75D928}"/>
                    </a:ext>
                  </a:extLst>
                </p:cNvPr>
                <p:cNvSpPr>
                  <a:spLocks noChangeArrowheads="1"/>
                </p:cNvSpPr>
                <p:nvPr/>
              </p:nvSpPr>
              <p:spPr bwMode="auto">
                <a:xfrm>
                  <a:off x="4681" y="3826"/>
                  <a:ext cx="72"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618" name="Oval 129">
                  <a:extLst>
                    <a:ext uri="{FF2B5EF4-FFF2-40B4-BE49-F238E27FC236}">
                      <a16:creationId xmlns:a16="http://schemas.microsoft.com/office/drawing/2014/main" id="{24847AF8-575F-0E72-B3E3-F06ABA4A0E81}"/>
                    </a:ext>
                  </a:extLst>
                </p:cNvPr>
                <p:cNvSpPr>
                  <a:spLocks noChangeArrowheads="1"/>
                </p:cNvSpPr>
                <p:nvPr/>
              </p:nvSpPr>
              <p:spPr bwMode="auto">
                <a:xfrm>
                  <a:off x="4483"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sp>
            <p:nvSpPr>
              <p:cNvPr id="62546" name="Line 130">
                <a:extLst>
                  <a:ext uri="{FF2B5EF4-FFF2-40B4-BE49-F238E27FC236}">
                    <a16:creationId xmlns:a16="http://schemas.microsoft.com/office/drawing/2014/main" id="{36360DF8-C638-9395-7A52-34AE4EAA1054}"/>
                  </a:ext>
                </a:extLst>
              </p:cNvPr>
              <p:cNvSpPr>
                <a:spLocks noChangeShapeType="1"/>
              </p:cNvSpPr>
              <p:nvPr/>
            </p:nvSpPr>
            <p:spPr bwMode="auto">
              <a:xfrm flipH="1" flipV="1">
                <a:off x="3307" y="2788"/>
                <a:ext cx="0" cy="31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547" name="Group 131">
                <a:extLst>
                  <a:ext uri="{FF2B5EF4-FFF2-40B4-BE49-F238E27FC236}">
                    <a16:creationId xmlns:a16="http://schemas.microsoft.com/office/drawing/2014/main" id="{E6EB4172-7165-7B3E-4DCE-082479F97C3F}"/>
                  </a:ext>
                </a:extLst>
              </p:cNvPr>
              <p:cNvGrpSpPr>
                <a:grpSpLocks/>
              </p:cNvGrpSpPr>
              <p:nvPr/>
            </p:nvGrpSpPr>
            <p:grpSpPr bwMode="auto">
              <a:xfrm>
                <a:off x="3250" y="3108"/>
                <a:ext cx="120" cy="443"/>
                <a:chOff x="4611" y="3106"/>
                <a:chExt cx="120" cy="443"/>
              </a:xfrm>
            </p:grpSpPr>
            <p:sp>
              <p:nvSpPr>
                <p:cNvPr id="62604" name="Line 132">
                  <a:extLst>
                    <a:ext uri="{FF2B5EF4-FFF2-40B4-BE49-F238E27FC236}">
                      <a16:creationId xmlns:a16="http://schemas.microsoft.com/office/drawing/2014/main" id="{51E4EF38-048E-E090-92C0-EA144ECAECAA}"/>
                    </a:ext>
                  </a:extLst>
                </p:cNvPr>
                <p:cNvSpPr>
                  <a:spLocks noChangeShapeType="1"/>
                </p:cNvSpPr>
                <p:nvPr/>
              </p:nvSpPr>
              <p:spPr bwMode="auto">
                <a:xfrm>
                  <a:off x="4611"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5" name="Line 133">
                  <a:extLst>
                    <a:ext uri="{FF2B5EF4-FFF2-40B4-BE49-F238E27FC236}">
                      <a16:creationId xmlns:a16="http://schemas.microsoft.com/office/drawing/2014/main" id="{00AB81EA-4A18-A5C8-F392-ED76E120EE13}"/>
                    </a:ext>
                  </a:extLst>
                </p:cNvPr>
                <p:cNvSpPr>
                  <a:spLocks noChangeShapeType="1"/>
                </p:cNvSpPr>
                <p:nvPr/>
              </p:nvSpPr>
              <p:spPr bwMode="auto">
                <a:xfrm flipV="1">
                  <a:off x="4611" y="3106"/>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6" name="Line 134">
                  <a:extLst>
                    <a:ext uri="{FF2B5EF4-FFF2-40B4-BE49-F238E27FC236}">
                      <a16:creationId xmlns:a16="http://schemas.microsoft.com/office/drawing/2014/main" id="{50818DBA-484D-0DD6-17CD-81CEF13A70D4}"/>
                    </a:ext>
                  </a:extLst>
                </p:cNvPr>
                <p:cNvSpPr>
                  <a:spLocks noChangeShapeType="1"/>
                </p:cNvSpPr>
                <p:nvPr/>
              </p:nvSpPr>
              <p:spPr bwMode="auto">
                <a:xfrm flipV="1">
                  <a:off x="4673" y="3377"/>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7" name="Line 135">
                  <a:extLst>
                    <a:ext uri="{FF2B5EF4-FFF2-40B4-BE49-F238E27FC236}">
                      <a16:creationId xmlns:a16="http://schemas.microsoft.com/office/drawing/2014/main" id="{8578700C-8C37-5078-C1E6-303B8CFE85B1}"/>
                    </a:ext>
                  </a:extLst>
                </p:cNvPr>
                <p:cNvSpPr>
                  <a:spLocks noChangeShapeType="1"/>
                </p:cNvSpPr>
                <p:nvPr/>
              </p:nvSpPr>
              <p:spPr bwMode="auto">
                <a:xfrm flipH="1" flipV="1">
                  <a:off x="4674"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48" name="Line 136">
                <a:extLst>
                  <a:ext uri="{FF2B5EF4-FFF2-40B4-BE49-F238E27FC236}">
                    <a16:creationId xmlns:a16="http://schemas.microsoft.com/office/drawing/2014/main" id="{1FF18B93-4D37-DA4F-A4B5-F1DC4B1D74DA}"/>
                  </a:ext>
                </a:extLst>
              </p:cNvPr>
              <p:cNvSpPr>
                <a:spLocks noChangeShapeType="1"/>
              </p:cNvSpPr>
              <p:nvPr/>
            </p:nvSpPr>
            <p:spPr bwMode="auto">
              <a:xfrm flipV="1">
                <a:off x="3154" y="3555"/>
                <a:ext cx="0" cy="27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9" name="Line 137">
                <a:extLst>
                  <a:ext uri="{FF2B5EF4-FFF2-40B4-BE49-F238E27FC236}">
                    <a16:creationId xmlns:a16="http://schemas.microsoft.com/office/drawing/2014/main" id="{EF0A3D7A-84FB-D392-8F8D-F9268841D6D4}"/>
                  </a:ext>
                </a:extLst>
              </p:cNvPr>
              <p:cNvSpPr>
                <a:spLocks noChangeShapeType="1"/>
              </p:cNvSpPr>
              <p:nvPr/>
            </p:nvSpPr>
            <p:spPr bwMode="auto">
              <a:xfrm>
                <a:off x="3154" y="3555"/>
                <a:ext cx="63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0" name="Line 138">
                <a:extLst>
                  <a:ext uri="{FF2B5EF4-FFF2-40B4-BE49-F238E27FC236}">
                    <a16:creationId xmlns:a16="http://schemas.microsoft.com/office/drawing/2014/main" id="{43A0767C-4F09-696A-837A-A8703DDD84CB}"/>
                  </a:ext>
                </a:extLst>
              </p:cNvPr>
              <p:cNvSpPr>
                <a:spLocks noChangeShapeType="1"/>
              </p:cNvSpPr>
              <p:nvPr/>
            </p:nvSpPr>
            <p:spPr bwMode="auto">
              <a:xfrm flipH="1">
                <a:off x="3212" y="2788"/>
                <a:ext cx="304"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1" name="Line 139">
                <a:extLst>
                  <a:ext uri="{FF2B5EF4-FFF2-40B4-BE49-F238E27FC236}">
                    <a16:creationId xmlns:a16="http://schemas.microsoft.com/office/drawing/2014/main" id="{B4B83018-7E93-06A8-9919-E485DB743A32}"/>
                  </a:ext>
                </a:extLst>
              </p:cNvPr>
              <p:cNvSpPr>
                <a:spLocks noChangeShapeType="1"/>
              </p:cNvSpPr>
              <p:nvPr/>
            </p:nvSpPr>
            <p:spPr bwMode="auto">
              <a:xfrm flipH="1">
                <a:off x="3215" y="2783"/>
                <a:ext cx="2" cy="64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2" name="Line 140">
                <a:extLst>
                  <a:ext uri="{FF2B5EF4-FFF2-40B4-BE49-F238E27FC236}">
                    <a16:creationId xmlns:a16="http://schemas.microsoft.com/office/drawing/2014/main" id="{61D1D7DB-5096-6F79-6FA7-AE58F66162FD}"/>
                  </a:ext>
                </a:extLst>
              </p:cNvPr>
              <p:cNvSpPr>
                <a:spLocks noChangeShapeType="1"/>
              </p:cNvSpPr>
              <p:nvPr/>
            </p:nvSpPr>
            <p:spPr bwMode="auto">
              <a:xfrm>
                <a:off x="3217" y="3425"/>
                <a:ext cx="35" cy="22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3" name="Freeform 141">
                <a:extLst>
                  <a:ext uri="{FF2B5EF4-FFF2-40B4-BE49-F238E27FC236}">
                    <a16:creationId xmlns:a16="http://schemas.microsoft.com/office/drawing/2014/main" id="{2DA35217-B54A-21C9-6C9C-79837006E03E}"/>
                  </a:ext>
                </a:extLst>
              </p:cNvPr>
              <p:cNvSpPr>
                <a:spLocks/>
              </p:cNvSpPr>
              <p:nvPr/>
            </p:nvSpPr>
            <p:spPr bwMode="auto">
              <a:xfrm>
                <a:off x="3287" y="2850"/>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54" name="Line 142">
                <a:extLst>
                  <a:ext uri="{FF2B5EF4-FFF2-40B4-BE49-F238E27FC236}">
                    <a16:creationId xmlns:a16="http://schemas.microsoft.com/office/drawing/2014/main" id="{FD102C7F-E957-989D-1407-55EBE7D92655}"/>
                  </a:ext>
                </a:extLst>
              </p:cNvPr>
              <p:cNvSpPr>
                <a:spLocks noChangeShapeType="1"/>
              </p:cNvSpPr>
              <p:nvPr/>
            </p:nvSpPr>
            <p:spPr bwMode="auto">
              <a:xfrm flipV="1">
                <a:off x="3582" y="2786"/>
                <a:ext cx="0" cy="31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5" name="Line 143">
                <a:extLst>
                  <a:ext uri="{FF2B5EF4-FFF2-40B4-BE49-F238E27FC236}">
                    <a16:creationId xmlns:a16="http://schemas.microsoft.com/office/drawing/2014/main" id="{2A219DB4-A86D-3C12-E8D0-5AA8DF8C2C54}"/>
                  </a:ext>
                </a:extLst>
              </p:cNvPr>
              <p:cNvSpPr>
                <a:spLocks noChangeShapeType="1"/>
              </p:cNvSpPr>
              <p:nvPr/>
            </p:nvSpPr>
            <p:spPr bwMode="auto">
              <a:xfrm>
                <a:off x="3584" y="2786"/>
                <a:ext cx="464" cy="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6" name="Line 144">
                <a:extLst>
                  <a:ext uri="{FF2B5EF4-FFF2-40B4-BE49-F238E27FC236}">
                    <a16:creationId xmlns:a16="http://schemas.microsoft.com/office/drawing/2014/main" id="{CB3E676B-ED03-EFD3-534F-8462F1F5AB55}"/>
                  </a:ext>
                </a:extLst>
              </p:cNvPr>
              <p:cNvSpPr>
                <a:spLocks noChangeShapeType="1"/>
              </p:cNvSpPr>
              <p:nvPr/>
            </p:nvSpPr>
            <p:spPr bwMode="auto">
              <a:xfrm flipV="1">
                <a:off x="4048" y="2788"/>
                <a:ext cx="0" cy="85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557" name="Group 145">
                <a:extLst>
                  <a:ext uri="{FF2B5EF4-FFF2-40B4-BE49-F238E27FC236}">
                    <a16:creationId xmlns:a16="http://schemas.microsoft.com/office/drawing/2014/main" id="{EF5A5CC3-AB21-8761-D7A5-20768FA56E9F}"/>
                  </a:ext>
                </a:extLst>
              </p:cNvPr>
              <p:cNvGrpSpPr>
                <a:grpSpLocks/>
              </p:cNvGrpSpPr>
              <p:nvPr/>
            </p:nvGrpSpPr>
            <p:grpSpPr bwMode="auto">
              <a:xfrm>
                <a:off x="3694" y="2906"/>
                <a:ext cx="167" cy="918"/>
                <a:chOff x="3694" y="2906"/>
                <a:chExt cx="167" cy="918"/>
              </a:xfrm>
            </p:grpSpPr>
            <p:sp>
              <p:nvSpPr>
                <p:cNvPr id="62597" name="Line 146">
                  <a:extLst>
                    <a:ext uri="{FF2B5EF4-FFF2-40B4-BE49-F238E27FC236}">
                      <a16:creationId xmlns:a16="http://schemas.microsoft.com/office/drawing/2014/main" id="{FB31BB2D-E0C7-2249-A8A0-EABD463990C5}"/>
                    </a:ext>
                  </a:extLst>
                </p:cNvPr>
                <p:cNvSpPr>
                  <a:spLocks noChangeShapeType="1"/>
                </p:cNvSpPr>
                <p:nvPr/>
              </p:nvSpPr>
              <p:spPr bwMode="auto">
                <a:xfrm flipV="1">
                  <a:off x="3755" y="3440"/>
                  <a:ext cx="2" cy="38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8" name="Line 147">
                  <a:extLst>
                    <a:ext uri="{FF2B5EF4-FFF2-40B4-BE49-F238E27FC236}">
                      <a16:creationId xmlns:a16="http://schemas.microsoft.com/office/drawing/2014/main" id="{C2B8B3EC-F165-CF5F-CA15-151A6E7E0195}"/>
                    </a:ext>
                  </a:extLst>
                </p:cNvPr>
                <p:cNvSpPr>
                  <a:spLocks noChangeShapeType="1"/>
                </p:cNvSpPr>
                <p:nvPr/>
              </p:nvSpPr>
              <p:spPr bwMode="auto">
                <a:xfrm flipV="1">
                  <a:off x="3749" y="3377"/>
                  <a:ext cx="59"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9" name="Line 148">
                  <a:extLst>
                    <a:ext uri="{FF2B5EF4-FFF2-40B4-BE49-F238E27FC236}">
                      <a16:creationId xmlns:a16="http://schemas.microsoft.com/office/drawing/2014/main" id="{F030CE12-2F23-E84C-151A-F12268C9A157}"/>
                    </a:ext>
                  </a:extLst>
                </p:cNvPr>
                <p:cNvSpPr>
                  <a:spLocks noChangeShapeType="1"/>
                </p:cNvSpPr>
                <p:nvPr/>
              </p:nvSpPr>
              <p:spPr bwMode="auto">
                <a:xfrm flipH="1" flipV="1">
                  <a:off x="3694" y="3158"/>
                  <a:ext cx="116" cy="22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0" name="Line 149">
                  <a:extLst>
                    <a:ext uri="{FF2B5EF4-FFF2-40B4-BE49-F238E27FC236}">
                      <a16:creationId xmlns:a16="http://schemas.microsoft.com/office/drawing/2014/main" id="{021588ED-DE96-228B-8AF7-D29963DC5715}"/>
                    </a:ext>
                  </a:extLst>
                </p:cNvPr>
                <p:cNvSpPr>
                  <a:spLocks noChangeShapeType="1"/>
                </p:cNvSpPr>
                <p:nvPr/>
              </p:nvSpPr>
              <p:spPr bwMode="auto">
                <a:xfrm flipV="1">
                  <a:off x="3752" y="2906"/>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1" name="Line 150">
                  <a:extLst>
                    <a:ext uri="{FF2B5EF4-FFF2-40B4-BE49-F238E27FC236}">
                      <a16:creationId xmlns:a16="http://schemas.microsoft.com/office/drawing/2014/main" id="{89EBED3D-5461-CD13-189E-632F4820B51A}"/>
                    </a:ext>
                  </a:extLst>
                </p:cNvPr>
                <p:cNvSpPr>
                  <a:spLocks noChangeShapeType="1"/>
                </p:cNvSpPr>
                <p:nvPr/>
              </p:nvSpPr>
              <p:spPr bwMode="auto">
                <a:xfrm>
                  <a:off x="3749" y="2908"/>
                  <a:ext cx="112"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2" name="Line 151">
                  <a:extLst>
                    <a:ext uri="{FF2B5EF4-FFF2-40B4-BE49-F238E27FC236}">
                      <a16:creationId xmlns:a16="http://schemas.microsoft.com/office/drawing/2014/main" id="{AA08D53E-B917-62CE-05A9-EAA6FFB91C55}"/>
                    </a:ext>
                  </a:extLst>
                </p:cNvPr>
                <p:cNvSpPr>
                  <a:spLocks noChangeShapeType="1"/>
                </p:cNvSpPr>
                <p:nvPr/>
              </p:nvSpPr>
              <p:spPr bwMode="auto">
                <a:xfrm>
                  <a:off x="3859" y="2906"/>
                  <a:ext cx="0" cy="74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3" name="Line 152">
                  <a:extLst>
                    <a:ext uri="{FF2B5EF4-FFF2-40B4-BE49-F238E27FC236}">
                      <a16:creationId xmlns:a16="http://schemas.microsoft.com/office/drawing/2014/main" id="{C08DCD7D-BEDE-EA1E-1AD6-C7D44E30E5F9}"/>
                    </a:ext>
                  </a:extLst>
                </p:cNvPr>
                <p:cNvSpPr>
                  <a:spLocks noChangeShapeType="1"/>
                </p:cNvSpPr>
                <p:nvPr/>
              </p:nvSpPr>
              <p:spPr bwMode="auto">
                <a:xfrm flipV="1">
                  <a:off x="3694" y="3101"/>
                  <a:ext cx="59"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58" name="Rectangle 153">
                <a:extLst>
                  <a:ext uri="{FF2B5EF4-FFF2-40B4-BE49-F238E27FC236}">
                    <a16:creationId xmlns:a16="http://schemas.microsoft.com/office/drawing/2014/main" id="{5DF946A9-C811-84BE-2E64-9979BA8ADD67}"/>
                  </a:ext>
                </a:extLst>
              </p:cNvPr>
              <p:cNvSpPr>
                <a:spLocks noChangeArrowheads="1"/>
              </p:cNvSpPr>
              <p:nvPr/>
            </p:nvSpPr>
            <p:spPr bwMode="auto">
              <a:xfrm>
                <a:off x="3839" y="3050"/>
                <a:ext cx="40"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559" name="Group 154">
                <a:extLst>
                  <a:ext uri="{FF2B5EF4-FFF2-40B4-BE49-F238E27FC236}">
                    <a16:creationId xmlns:a16="http://schemas.microsoft.com/office/drawing/2014/main" id="{D2543AAA-91C0-58F9-C5EC-7FADFA133250}"/>
                  </a:ext>
                </a:extLst>
              </p:cNvPr>
              <p:cNvGrpSpPr>
                <a:grpSpLocks/>
              </p:cNvGrpSpPr>
              <p:nvPr/>
            </p:nvGrpSpPr>
            <p:grpSpPr bwMode="auto">
              <a:xfrm>
                <a:off x="3285" y="2911"/>
                <a:ext cx="167" cy="917"/>
                <a:chOff x="3285" y="2911"/>
                <a:chExt cx="167" cy="917"/>
              </a:xfrm>
            </p:grpSpPr>
            <p:sp>
              <p:nvSpPr>
                <p:cNvPr id="62590" name="Line 155">
                  <a:extLst>
                    <a:ext uri="{FF2B5EF4-FFF2-40B4-BE49-F238E27FC236}">
                      <a16:creationId xmlns:a16="http://schemas.microsoft.com/office/drawing/2014/main" id="{5343A099-75A6-9BA3-F8F6-E41B8CBEAB60}"/>
                    </a:ext>
                  </a:extLst>
                </p:cNvPr>
                <p:cNvSpPr>
                  <a:spLocks noChangeShapeType="1"/>
                </p:cNvSpPr>
                <p:nvPr/>
              </p:nvSpPr>
              <p:spPr bwMode="auto">
                <a:xfrm flipH="1" flipV="1">
                  <a:off x="3347" y="3444"/>
                  <a:ext cx="1" cy="38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1" name="Line 156">
                  <a:extLst>
                    <a:ext uri="{FF2B5EF4-FFF2-40B4-BE49-F238E27FC236}">
                      <a16:creationId xmlns:a16="http://schemas.microsoft.com/office/drawing/2014/main" id="{7A310D75-BA13-7526-9C00-167CCD49778E}"/>
                    </a:ext>
                  </a:extLst>
                </p:cNvPr>
                <p:cNvSpPr>
                  <a:spLocks noChangeShapeType="1"/>
                </p:cNvSpPr>
                <p:nvPr/>
              </p:nvSpPr>
              <p:spPr bwMode="auto">
                <a:xfrm flipV="1">
                  <a:off x="3339" y="3381"/>
                  <a:ext cx="59"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2" name="Line 157">
                  <a:extLst>
                    <a:ext uri="{FF2B5EF4-FFF2-40B4-BE49-F238E27FC236}">
                      <a16:creationId xmlns:a16="http://schemas.microsoft.com/office/drawing/2014/main" id="{A216A085-E6F6-7288-DF5A-CF05962A21EE}"/>
                    </a:ext>
                  </a:extLst>
                </p:cNvPr>
                <p:cNvSpPr>
                  <a:spLocks noChangeShapeType="1"/>
                </p:cNvSpPr>
                <p:nvPr/>
              </p:nvSpPr>
              <p:spPr bwMode="auto">
                <a:xfrm flipH="1" flipV="1">
                  <a:off x="3285" y="3162"/>
                  <a:ext cx="115" cy="22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3" name="Line 158">
                  <a:extLst>
                    <a:ext uri="{FF2B5EF4-FFF2-40B4-BE49-F238E27FC236}">
                      <a16:creationId xmlns:a16="http://schemas.microsoft.com/office/drawing/2014/main" id="{71C8E5B1-4F24-A7C4-31FC-29EFE5A9BFD4}"/>
                    </a:ext>
                  </a:extLst>
                </p:cNvPr>
                <p:cNvSpPr>
                  <a:spLocks noChangeShapeType="1"/>
                </p:cNvSpPr>
                <p:nvPr/>
              </p:nvSpPr>
              <p:spPr bwMode="auto">
                <a:xfrm flipV="1">
                  <a:off x="3341" y="2911"/>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4" name="Line 159">
                  <a:extLst>
                    <a:ext uri="{FF2B5EF4-FFF2-40B4-BE49-F238E27FC236}">
                      <a16:creationId xmlns:a16="http://schemas.microsoft.com/office/drawing/2014/main" id="{0814DA97-C1E1-2B19-886A-05C2C86703C5}"/>
                    </a:ext>
                  </a:extLst>
                </p:cNvPr>
                <p:cNvSpPr>
                  <a:spLocks noChangeShapeType="1"/>
                </p:cNvSpPr>
                <p:nvPr/>
              </p:nvSpPr>
              <p:spPr bwMode="auto">
                <a:xfrm>
                  <a:off x="3339" y="2913"/>
                  <a:ext cx="113"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5" name="Line 160">
                  <a:extLst>
                    <a:ext uri="{FF2B5EF4-FFF2-40B4-BE49-F238E27FC236}">
                      <a16:creationId xmlns:a16="http://schemas.microsoft.com/office/drawing/2014/main" id="{3FF0F920-5B99-ECB9-6DA8-CFCE088ECEEA}"/>
                    </a:ext>
                  </a:extLst>
                </p:cNvPr>
                <p:cNvSpPr>
                  <a:spLocks noChangeShapeType="1"/>
                </p:cNvSpPr>
                <p:nvPr/>
              </p:nvSpPr>
              <p:spPr bwMode="auto">
                <a:xfrm>
                  <a:off x="3450" y="2914"/>
                  <a:ext cx="0" cy="73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6" name="Line 161">
                  <a:extLst>
                    <a:ext uri="{FF2B5EF4-FFF2-40B4-BE49-F238E27FC236}">
                      <a16:creationId xmlns:a16="http://schemas.microsoft.com/office/drawing/2014/main" id="{5EC851B6-6A61-57C5-7516-82B1171F7D0F}"/>
                    </a:ext>
                  </a:extLst>
                </p:cNvPr>
                <p:cNvSpPr>
                  <a:spLocks noChangeShapeType="1"/>
                </p:cNvSpPr>
                <p:nvPr/>
              </p:nvSpPr>
              <p:spPr bwMode="auto">
                <a:xfrm flipV="1">
                  <a:off x="3285" y="3105"/>
                  <a:ext cx="58"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60" name="Rectangle 162">
                <a:extLst>
                  <a:ext uri="{FF2B5EF4-FFF2-40B4-BE49-F238E27FC236}">
                    <a16:creationId xmlns:a16="http://schemas.microsoft.com/office/drawing/2014/main" id="{DCBEE92F-AE39-D849-7D79-E7F68FBB61D0}"/>
                  </a:ext>
                </a:extLst>
              </p:cNvPr>
              <p:cNvSpPr>
                <a:spLocks noChangeArrowheads="1"/>
              </p:cNvSpPr>
              <p:nvPr/>
            </p:nvSpPr>
            <p:spPr bwMode="auto">
              <a:xfrm>
                <a:off x="3429" y="3054"/>
                <a:ext cx="41"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561" name="Group 163">
                <a:extLst>
                  <a:ext uri="{FF2B5EF4-FFF2-40B4-BE49-F238E27FC236}">
                    <a16:creationId xmlns:a16="http://schemas.microsoft.com/office/drawing/2014/main" id="{2E1A06AC-5AFD-4A48-4C74-7E518ECD8668}"/>
                  </a:ext>
                </a:extLst>
              </p:cNvPr>
              <p:cNvGrpSpPr>
                <a:grpSpLocks/>
              </p:cNvGrpSpPr>
              <p:nvPr/>
            </p:nvGrpSpPr>
            <p:grpSpPr bwMode="auto">
              <a:xfrm>
                <a:off x="3490" y="2906"/>
                <a:ext cx="165" cy="924"/>
                <a:chOff x="3490" y="2906"/>
                <a:chExt cx="165" cy="924"/>
              </a:xfrm>
            </p:grpSpPr>
            <p:sp>
              <p:nvSpPr>
                <p:cNvPr id="62583" name="Line 164">
                  <a:extLst>
                    <a:ext uri="{FF2B5EF4-FFF2-40B4-BE49-F238E27FC236}">
                      <a16:creationId xmlns:a16="http://schemas.microsoft.com/office/drawing/2014/main" id="{C8CDADE5-8359-1097-33F2-22A07FA85357}"/>
                    </a:ext>
                  </a:extLst>
                </p:cNvPr>
                <p:cNvSpPr>
                  <a:spLocks noChangeShapeType="1"/>
                </p:cNvSpPr>
                <p:nvPr/>
              </p:nvSpPr>
              <p:spPr bwMode="auto">
                <a:xfrm flipH="1" flipV="1">
                  <a:off x="3552" y="3440"/>
                  <a:ext cx="1" cy="39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4" name="Line 165">
                  <a:extLst>
                    <a:ext uri="{FF2B5EF4-FFF2-40B4-BE49-F238E27FC236}">
                      <a16:creationId xmlns:a16="http://schemas.microsoft.com/office/drawing/2014/main" id="{49C23DBA-9B9B-3001-50DB-35AB7F81BD1D}"/>
                    </a:ext>
                  </a:extLst>
                </p:cNvPr>
                <p:cNvSpPr>
                  <a:spLocks noChangeShapeType="1"/>
                </p:cNvSpPr>
                <p:nvPr/>
              </p:nvSpPr>
              <p:spPr bwMode="auto">
                <a:xfrm flipV="1">
                  <a:off x="3544" y="3377"/>
                  <a:ext cx="58"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5" name="Line 166">
                  <a:extLst>
                    <a:ext uri="{FF2B5EF4-FFF2-40B4-BE49-F238E27FC236}">
                      <a16:creationId xmlns:a16="http://schemas.microsoft.com/office/drawing/2014/main" id="{0B7F66A4-70AB-2767-78C5-04CDA1456FAF}"/>
                    </a:ext>
                  </a:extLst>
                </p:cNvPr>
                <p:cNvSpPr>
                  <a:spLocks noChangeShapeType="1"/>
                </p:cNvSpPr>
                <p:nvPr/>
              </p:nvSpPr>
              <p:spPr bwMode="auto">
                <a:xfrm flipH="1" flipV="1">
                  <a:off x="3490" y="3158"/>
                  <a:ext cx="114" cy="22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6" name="Line 167">
                  <a:extLst>
                    <a:ext uri="{FF2B5EF4-FFF2-40B4-BE49-F238E27FC236}">
                      <a16:creationId xmlns:a16="http://schemas.microsoft.com/office/drawing/2014/main" id="{184DAA47-CCF9-358F-97C8-8FEC54D648EB}"/>
                    </a:ext>
                  </a:extLst>
                </p:cNvPr>
                <p:cNvSpPr>
                  <a:spLocks noChangeShapeType="1"/>
                </p:cNvSpPr>
                <p:nvPr/>
              </p:nvSpPr>
              <p:spPr bwMode="auto">
                <a:xfrm flipV="1">
                  <a:off x="3546" y="2906"/>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7" name="Line 168">
                  <a:extLst>
                    <a:ext uri="{FF2B5EF4-FFF2-40B4-BE49-F238E27FC236}">
                      <a16:creationId xmlns:a16="http://schemas.microsoft.com/office/drawing/2014/main" id="{A3E9C9D4-7EF6-D022-9FCF-6CCDE3B9102F}"/>
                    </a:ext>
                  </a:extLst>
                </p:cNvPr>
                <p:cNvSpPr>
                  <a:spLocks noChangeShapeType="1"/>
                </p:cNvSpPr>
                <p:nvPr/>
              </p:nvSpPr>
              <p:spPr bwMode="auto">
                <a:xfrm>
                  <a:off x="3544" y="2908"/>
                  <a:ext cx="111"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8" name="Line 169">
                  <a:extLst>
                    <a:ext uri="{FF2B5EF4-FFF2-40B4-BE49-F238E27FC236}">
                      <a16:creationId xmlns:a16="http://schemas.microsoft.com/office/drawing/2014/main" id="{ABC7C5A7-A489-A1A4-3D2D-F814FD2FC7FA}"/>
                    </a:ext>
                  </a:extLst>
                </p:cNvPr>
                <p:cNvSpPr>
                  <a:spLocks noChangeShapeType="1"/>
                </p:cNvSpPr>
                <p:nvPr/>
              </p:nvSpPr>
              <p:spPr bwMode="auto">
                <a:xfrm>
                  <a:off x="3654" y="2906"/>
                  <a:ext cx="0" cy="74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9" name="Line 170">
                  <a:extLst>
                    <a:ext uri="{FF2B5EF4-FFF2-40B4-BE49-F238E27FC236}">
                      <a16:creationId xmlns:a16="http://schemas.microsoft.com/office/drawing/2014/main" id="{784ABD5B-3EB3-9F15-EC89-E82233E8B84A}"/>
                    </a:ext>
                  </a:extLst>
                </p:cNvPr>
                <p:cNvSpPr>
                  <a:spLocks noChangeShapeType="1"/>
                </p:cNvSpPr>
                <p:nvPr/>
              </p:nvSpPr>
              <p:spPr bwMode="auto">
                <a:xfrm flipV="1">
                  <a:off x="3490" y="3101"/>
                  <a:ext cx="57"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62" name="Rectangle 171">
                <a:extLst>
                  <a:ext uri="{FF2B5EF4-FFF2-40B4-BE49-F238E27FC236}">
                    <a16:creationId xmlns:a16="http://schemas.microsoft.com/office/drawing/2014/main" id="{CAB37C2F-3F39-0D28-0E4C-8894707DC866}"/>
                  </a:ext>
                </a:extLst>
              </p:cNvPr>
              <p:cNvSpPr>
                <a:spLocks noChangeArrowheads="1"/>
              </p:cNvSpPr>
              <p:nvPr/>
            </p:nvSpPr>
            <p:spPr bwMode="auto">
              <a:xfrm>
                <a:off x="3633" y="3050"/>
                <a:ext cx="41"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563" name="Group 172">
                <a:extLst>
                  <a:ext uri="{FF2B5EF4-FFF2-40B4-BE49-F238E27FC236}">
                    <a16:creationId xmlns:a16="http://schemas.microsoft.com/office/drawing/2014/main" id="{F8B54308-D807-2E6B-633E-2E47F7D4F6D8}"/>
                  </a:ext>
                </a:extLst>
              </p:cNvPr>
              <p:cNvGrpSpPr>
                <a:grpSpLocks/>
              </p:cNvGrpSpPr>
              <p:nvPr/>
            </p:nvGrpSpPr>
            <p:grpSpPr bwMode="auto">
              <a:xfrm>
                <a:off x="3521" y="3108"/>
                <a:ext cx="120" cy="329"/>
                <a:chOff x="3521" y="3108"/>
                <a:chExt cx="120" cy="329"/>
              </a:xfrm>
            </p:grpSpPr>
            <p:sp>
              <p:nvSpPr>
                <p:cNvPr id="62580" name="Line 173">
                  <a:extLst>
                    <a:ext uri="{FF2B5EF4-FFF2-40B4-BE49-F238E27FC236}">
                      <a16:creationId xmlns:a16="http://schemas.microsoft.com/office/drawing/2014/main" id="{F51BA5F5-A8A3-BAF5-A518-ED0D849E618B}"/>
                    </a:ext>
                  </a:extLst>
                </p:cNvPr>
                <p:cNvSpPr>
                  <a:spLocks noChangeShapeType="1"/>
                </p:cNvSpPr>
                <p:nvPr/>
              </p:nvSpPr>
              <p:spPr bwMode="auto">
                <a:xfrm>
                  <a:off x="3521" y="3165"/>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1" name="Line 174">
                  <a:extLst>
                    <a:ext uri="{FF2B5EF4-FFF2-40B4-BE49-F238E27FC236}">
                      <a16:creationId xmlns:a16="http://schemas.microsoft.com/office/drawing/2014/main" id="{858BE099-F646-41DF-BEFF-9DDD90711CD8}"/>
                    </a:ext>
                  </a:extLst>
                </p:cNvPr>
                <p:cNvSpPr>
                  <a:spLocks noChangeShapeType="1"/>
                </p:cNvSpPr>
                <p:nvPr/>
              </p:nvSpPr>
              <p:spPr bwMode="auto">
                <a:xfrm flipV="1">
                  <a:off x="3521" y="3108"/>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2" name="Line 175">
                  <a:extLst>
                    <a:ext uri="{FF2B5EF4-FFF2-40B4-BE49-F238E27FC236}">
                      <a16:creationId xmlns:a16="http://schemas.microsoft.com/office/drawing/2014/main" id="{91BECAD2-5FFC-713F-9151-D0AC3E705601}"/>
                    </a:ext>
                  </a:extLst>
                </p:cNvPr>
                <p:cNvSpPr>
                  <a:spLocks noChangeShapeType="1"/>
                </p:cNvSpPr>
                <p:nvPr/>
              </p:nvSpPr>
              <p:spPr bwMode="auto">
                <a:xfrm flipV="1">
                  <a:off x="3583" y="3379"/>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564" name="Group 176">
                <a:extLst>
                  <a:ext uri="{FF2B5EF4-FFF2-40B4-BE49-F238E27FC236}">
                    <a16:creationId xmlns:a16="http://schemas.microsoft.com/office/drawing/2014/main" id="{F4F12E70-F83F-9AFA-030B-899B80AB014A}"/>
                  </a:ext>
                </a:extLst>
              </p:cNvPr>
              <p:cNvGrpSpPr>
                <a:grpSpLocks/>
              </p:cNvGrpSpPr>
              <p:nvPr/>
            </p:nvGrpSpPr>
            <p:grpSpPr bwMode="auto">
              <a:xfrm>
                <a:off x="3729" y="3108"/>
                <a:ext cx="120" cy="443"/>
                <a:chOff x="5090" y="3106"/>
                <a:chExt cx="120" cy="443"/>
              </a:xfrm>
            </p:grpSpPr>
            <p:sp>
              <p:nvSpPr>
                <p:cNvPr id="62576" name="Line 177">
                  <a:extLst>
                    <a:ext uri="{FF2B5EF4-FFF2-40B4-BE49-F238E27FC236}">
                      <a16:creationId xmlns:a16="http://schemas.microsoft.com/office/drawing/2014/main" id="{DAFDA3FA-2E2C-E2F2-594A-2EE1092B09AA}"/>
                    </a:ext>
                  </a:extLst>
                </p:cNvPr>
                <p:cNvSpPr>
                  <a:spLocks noChangeShapeType="1"/>
                </p:cNvSpPr>
                <p:nvPr/>
              </p:nvSpPr>
              <p:spPr bwMode="auto">
                <a:xfrm>
                  <a:off x="5090"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7" name="Line 178">
                  <a:extLst>
                    <a:ext uri="{FF2B5EF4-FFF2-40B4-BE49-F238E27FC236}">
                      <a16:creationId xmlns:a16="http://schemas.microsoft.com/office/drawing/2014/main" id="{FEB68AC6-CF9E-6914-1284-DA9458B3BC07}"/>
                    </a:ext>
                  </a:extLst>
                </p:cNvPr>
                <p:cNvSpPr>
                  <a:spLocks noChangeShapeType="1"/>
                </p:cNvSpPr>
                <p:nvPr/>
              </p:nvSpPr>
              <p:spPr bwMode="auto">
                <a:xfrm flipV="1">
                  <a:off x="5090" y="3106"/>
                  <a:ext cx="60"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8" name="Line 179">
                  <a:extLst>
                    <a:ext uri="{FF2B5EF4-FFF2-40B4-BE49-F238E27FC236}">
                      <a16:creationId xmlns:a16="http://schemas.microsoft.com/office/drawing/2014/main" id="{EF325361-2BD3-CB20-25AD-058765C2DE49}"/>
                    </a:ext>
                  </a:extLst>
                </p:cNvPr>
                <p:cNvSpPr>
                  <a:spLocks noChangeShapeType="1"/>
                </p:cNvSpPr>
                <p:nvPr/>
              </p:nvSpPr>
              <p:spPr bwMode="auto">
                <a:xfrm flipV="1">
                  <a:off x="5151" y="3377"/>
                  <a:ext cx="56"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9" name="Line 180">
                  <a:extLst>
                    <a:ext uri="{FF2B5EF4-FFF2-40B4-BE49-F238E27FC236}">
                      <a16:creationId xmlns:a16="http://schemas.microsoft.com/office/drawing/2014/main" id="{58176C19-0A42-C58D-B4A4-3DAD9FC3B81B}"/>
                    </a:ext>
                  </a:extLst>
                </p:cNvPr>
                <p:cNvSpPr>
                  <a:spLocks noChangeShapeType="1"/>
                </p:cNvSpPr>
                <p:nvPr/>
              </p:nvSpPr>
              <p:spPr bwMode="auto">
                <a:xfrm flipH="1" flipV="1">
                  <a:off x="5153"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65" name="Line 181">
                <a:extLst>
                  <a:ext uri="{FF2B5EF4-FFF2-40B4-BE49-F238E27FC236}">
                    <a16:creationId xmlns:a16="http://schemas.microsoft.com/office/drawing/2014/main" id="{77E6A225-D68A-F4F1-B2A5-65926564115B}"/>
                  </a:ext>
                </a:extLst>
              </p:cNvPr>
              <p:cNvSpPr>
                <a:spLocks noChangeShapeType="1"/>
              </p:cNvSpPr>
              <p:nvPr/>
            </p:nvSpPr>
            <p:spPr bwMode="auto">
              <a:xfrm flipV="1">
                <a:off x="3785" y="2786"/>
                <a:ext cx="0" cy="31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6" name="Freeform 182">
                <a:extLst>
                  <a:ext uri="{FF2B5EF4-FFF2-40B4-BE49-F238E27FC236}">
                    <a16:creationId xmlns:a16="http://schemas.microsoft.com/office/drawing/2014/main" id="{A50B7BD3-ABB2-170F-0E35-E1D7FC6DCDF4}"/>
                  </a:ext>
                </a:extLst>
              </p:cNvPr>
              <p:cNvSpPr>
                <a:spLocks/>
              </p:cNvSpPr>
              <p:nvPr/>
            </p:nvSpPr>
            <p:spPr bwMode="auto">
              <a:xfrm>
                <a:off x="3768" y="2850"/>
                <a:ext cx="40" cy="36"/>
              </a:xfrm>
              <a:custGeom>
                <a:avLst/>
                <a:gdLst>
                  <a:gd name="T0" fmla="*/ 39 w 40"/>
                  <a:gd name="T1" fmla="*/ 0 h 36"/>
                  <a:gd name="T2" fmla="*/ 0 w 40"/>
                  <a:gd name="T3" fmla="*/ 0 h 36"/>
                  <a:gd name="T4" fmla="*/ 0 w 40"/>
                  <a:gd name="T5" fmla="*/ 35 h 36"/>
                  <a:gd name="T6" fmla="*/ 39 w 40"/>
                  <a:gd name="T7" fmla="*/ 35 h 36"/>
                  <a:gd name="T8" fmla="*/ 39 w 4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6">
                    <a:moveTo>
                      <a:pt x="39" y="0"/>
                    </a:moveTo>
                    <a:lnTo>
                      <a:pt x="0" y="0"/>
                    </a:lnTo>
                    <a:lnTo>
                      <a:pt x="0" y="35"/>
                    </a:lnTo>
                    <a:lnTo>
                      <a:pt x="39" y="35"/>
                    </a:lnTo>
                    <a:lnTo>
                      <a:pt x="3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67" name="Freeform 183">
                <a:extLst>
                  <a:ext uri="{FF2B5EF4-FFF2-40B4-BE49-F238E27FC236}">
                    <a16:creationId xmlns:a16="http://schemas.microsoft.com/office/drawing/2014/main" id="{BCE6E0E9-6502-B907-B047-E40BB682E970}"/>
                  </a:ext>
                </a:extLst>
              </p:cNvPr>
              <p:cNvSpPr>
                <a:spLocks/>
              </p:cNvSpPr>
              <p:nvPr/>
            </p:nvSpPr>
            <p:spPr bwMode="auto">
              <a:xfrm>
                <a:off x="3570" y="3481"/>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68" name="Group 184">
                <a:extLst>
                  <a:ext uri="{FF2B5EF4-FFF2-40B4-BE49-F238E27FC236}">
                    <a16:creationId xmlns:a16="http://schemas.microsoft.com/office/drawing/2014/main" id="{81245485-DE95-4560-B14B-E707E58089BB}"/>
                  </a:ext>
                </a:extLst>
              </p:cNvPr>
              <p:cNvGrpSpPr>
                <a:grpSpLocks/>
              </p:cNvGrpSpPr>
              <p:nvPr/>
            </p:nvGrpSpPr>
            <p:grpSpPr bwMode="auto">
              <a:xfrm>
                <a:off x="3458" y="3103"/>
                <a:ext cx="120" cy="329"/>
                <a:chOff x="3521" y="3108"/>
                <a:chExt cx="120" cy="329"/>
              </a:xfrm>
            </p:grpSpPr>
            <p:sp>
              <p:nvSpPr>
                <p:cNvPr id="62573" name="Line 185">
                  <a:extLst>
                    <a:ext uri="{FF2B5EF4-FFF2-40B4-BE49-F238E27FC236}">
                      <a16:creationId xmlns:a16="http://schemas.microsoft.com/office/drawing/2014/main" id="{D05F803E-5CFB-D7CA-6F06-66F56D9B6625}"/>
                    </a:ext>
                  </a:extLst>
                </p:cNvPr>
                <p:cNvSpPr>
                  <a:spLocks noChangeShapeType="1"/>
                </p:cNvSpPr>
                <p:nvPr/>
              </p:nvSpPr>
              <p:spPr bwMode="auto">
                <a:xfrm>
                  <a:off x="3521" y="3165"/>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4" name="Line 186">
                  <a:extLst>
                    <a:ext uri="{FF2B5EF4-FFF2-40B4-BE49-F238E27FC236}">
                      <a16:creationId xmlns:a16="http://schemas.microsoft.com/office/drawing/2014/main" id="{262FC94A-D9A0-4F8C-4383-8F49C12643B9}"/>
                    </a:ext>
                  </a:extLst>
                </p:cNvPr>
                <p:cNvSpPr>
                  <a:spLocks noChangeShapeType="1"/>
                </p:cNvSpPr>
                <p:nvPr/>
              </p:nvSpPr>
              <p:spPr bwMode="auto">
                <a:xfrm flipV="1">
                  <a:off x="3521" y="3108"/>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5" name="Line 187">
                  <a:extLst>
                    <a:ext uri="{FF2B5EF4-FFF2-40B4-BE49-F238E27FC236}">
                      <a16:creationId xmlns:a16="http://schemas.microsoft.com/office/drawing/2014/main" id="{6B83C3A9-3DAD-37BC-E041-036652E045E8}"/>
                    </a:ext>
                  </a:extLst>
                </p:cNvPr>
                <p:cNvSpPr>
                  <a:spLocks noChangeShapeType="1"/>
                </p:cNvSpPr>
                <p:nvPr/>
              </p:nvSpPr>
              <p:spPr bwMode="auto">
                <a:xfrm flipV="1">
                  <a:off x="3583" y="3379"/>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69" name="Line 188">
                <a:extLst>
                  <a:ext uri="{FF2B5EF4-FFF2-40B4-BE49-F238E27FC236}">
                    <a16:creationId xmlns:a16="http://schemas.microsoft.com/office/drawing/2014/main" id="{07D5A89B-B9B0-FFB6-61DC-C22C06D7247D}"/>
                  </a:ext>
                </a:extLst>
              </p:cNvPr>
              <p:cNvSpPr>
                <a:spLocks noChangeShapeType="1"/>
              </p:cNvSpPr>
              <p:nvPr/>
            </p:nvSpPr>
            <p:spPr bwMode="auto">
              <a:xfrm flipH="1" flipV="1">
                <a:off x="3516" y="2786"/>
                <a:ext cx="0" cy="31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0" name="Freeform 189">
                <a:extLst>
                  <a:ext uri="{FF2B5EF4-FFF2-40B4-BE49-F238E27FC236}">
                    <a16:creationId xmlns:a16="http://schemas.microsoft.com/office/drawing/2014/main" id="{2C20CC00-FE57-106E-FCF8-B5A5A5208149}"/>
                  </a:ext>
                </a:extLst>
              </p:cNvPr>
              <p:cNvSpPr>
                <a:spLocks/>
              </p:cNvSpPr>
              <p:nvPr/>
            </p:nvSpPr>
            <p:spPr bwMode="auto">
              <a:xfrm>
                <a:off x="3498" y="3482"/>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71" name="Line 192">
                <a:extLst>
                  <a:ext uri="{FF2B5EF4-FFF2-40B4-BE49-F238E27FC236}">
                    <a16:creationId xmlns:a16="http://schemas.microsoft.com/office/drawing/2014/main" id="{74D811C6-32BA-5322-0AC5-49CB8148EA84}"/>
                  </a:ext>
                </a:extLst>
              </p:cNvPr>
              <p:cNvSpPr>
                <a:spLocks noChangeShapeType="1"/>
              </p:cNvSpPr>
              <p:nvPr/>
            </p:nvSpPr>
            <p:spPr bwMode="auto">
              <a:xfrm>
                <a:off x="3585" y="3438"/>
                <a:ext cx="0" cy="11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2" name="Line 193">
                <a:extLst>
                  <a:ext uri="{FF2B5EF4-FFF2-40B4-BE49-F238E27FC236}">
                    <a16:creationId xmlns:a16="http://schemas.microsoft.com/office/drawing/2014/main" id="{315551D9-8002-B564-70ED-A2AB3D273DEE}"/>
                  </a:ext>
                </a:extLst>
              </p:cNvPr>
              <p:cNvSpPr>
                <a:spLocks noChangeShapeType="1"/>
              </p:cNvSpPr>
              <p:nvPr/>
            </p:nvSpPr>
            <p:spPr bwMode="auto">
              <a:xfrm>
                <a:off x="3519" y="3438"/>
                <a:ext cx="0" cy="114"/>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478" name="Group 267">
              <a:extLst>
                <a:ext uri="{FF2B5EF4-FFF2-40B4-BE49-F238E27FC236}">
                  <a16:creationId xmlns:a16="http://schemas.microsoft.com/office/drawing/2014/main" id="{A4A1978A-CBE3-926C-7C69-A67EA8C4FE27}"/>
                </a:ext>
              </a:extLst>
            </p:cNvPr>
            <p:cNvGrpSpPr>
              <a:grpSpLocks/>
            </p:cNvGrpSpPr>
            <p:nvPr/>
          </p:nvGrpSpPr>
          <p:grpSpPr bwMode="auto">
            <a:xfrm>
              <a:off x="1630" y="2590"/>
              <a:ext cx="1122" cy="1350"/>
              <a:chOff x="1630" y="2590"/>
              <a:chExt cx="1122" cy="1350"/>
            </a:xfrm>
          </p:grpSpPr>
          <p:sp>
            <p:nvSpPr>
              <p:cNvPr id="62479" name="Line 199">
                <a:extLst>
                  <a:ext uri="{FF2B5EF4-FFF2-40B4-BE49-F238E27FC236}">
                    <a16:creationId xmlns:a16="http://schemas.microsoft.com/office/drawing/2014/main" id="{1ABD6034-658B-A860-5EB7-FBD5257D7924}"/>
                  </a:ext>
                </a:extLst>
              </p:cNvPr>
              <p:cNvSpPr>
                <a:spLocks noChangeShapeType="1"/>
              </p:cNvSpPr>
              <p:nvPr/>
            </p:nvSpPr>
            <p:spPr bwMode="auto">
              <a:xfrm flipV="1">
                <a:off x="1914" y="2783"/>
                <a:ext cx="0" cy="3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80" name="Group 200">
                <a:extLst>
                  <a:ext uri="{FF2B5EF4-FFF2-40B4-BE49-F238E27FC236}">
                    <a16:creationId xmlns:a16="http://schemas.microsoft.com/office/drawing/2014/main" id="{30D507F8-BBBE-F75F-6A65-1C0E9638E214}"/>
                  </a:ext>
                </a:extLst>
              </p:cNvPr>
              <p:cNvGrpSpPr>
                <a:grpSpLocks/>
              </p:cNvGrpSpPr>
              <p:nvPr/>
            </p:nvGrpSpPr>
            <p:grpSpPr bwMode="auto">
              <a:xfrm>
                <a:off x="1856" y="3106"/>
                <a:ext cx="121" cy="443"/>
                <a:chOff x="1856" y="3106"/>
                <a:chExt cx="121" cy="443"/>
              </a:xfrm>
            </p:grpSpPr>
            <p:sp>
              <p:nvSpPr>
                <p:cNvPr id="62541" name="Line 201">
                  <a:extLst>
                    <a:ext uri="{FF2B5EF4-FFF2-40B4-BE49-F238E27FC236}">
                      <a16:creationId xmlns:a16="http://schemas.microsoft.com/office/drawing/2014/main" id="{93F3B07F-B182-CAA2-94D6-69CC340B4237}"/>
                    </a:ext>
                  </a:extLst>
                </p:cNvPr>
                <p:cNvSpPr>
                  <a:spLocks noChangeShapeType="1"/>
                </p:cNvSpPr>
                <p:nvPr/>
              </p:nvSpPr>
              <p:spPr bwMode="auto">
                <a:xfrm>
                  <a:off x="1856" y="3163"/>
                  <a:ext cx="121"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2" name="Line 202">
                  <a:extLst>
                    <a:ext uri="{FF2B5EF4-FFF2-40B4-BE49-F238E27FC236}">
                      <a16:creationId xmlns:a16="http://schemas.microsoft.com/office/drawing/2014/main" id="{F3781C54-814E-C8F3-18EE-D1C22EED025A}"/>
                    </a:ext>
                  </a:extLst>
                </p:cNvPr>
                <p:cNvSpPr>
                  <a:spLocks noChangeShapeType="1"/>
                </p:cNvSpPr>
                <p:nvPr/>
              </p:nvSpPr>
              <p:spPr bwMode="auto">
                <a:xfrm flipV="1">
                  <a:off x="1856" y="3106"/>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3" name="Line 203">
                  <a:extLst>
                    <a:ext uri="{FF2B5EF4-FFF2-40B4-BE49-F238E27FC236}">
                      <a16:creationId xmlns:a16="http://schemas.microsoft.com/office/drawing/2014/main" id="{584F52AA-6AB9-05B0-A184-2D7232DF9838}"/>
                    </a:ext>
                  </a:extLst>
                </p:cNvPr>
                <p:cNvSpPr>
                  <a:spLocks noChangeShapeType="1"/>
                </p:cNvSpPr>
                <p:nvPr/>
              </p:nvSpPr>
              <p:spPr bwMode="auto">
                <a:xfrm flipV="1">
                  <a:off x="1918" y="3377"/>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4" name="Line 204">
                  <a:extLst>
                    <a:ext uri="{FF2B5EF4-FFF2-40B4-BE49-F238E27FC236}">
                      <a16:creationId xmlns:a16="http://schemas.microsoft.com/office/drawing/2014/main" id="{83FFF519-D4F7-9236-1A0F-CEC9EBB79EBF}"/>
                    </a:ext>
                  </a:extLst>
                </p:cNvPr>
                <p:cNvSpPr>
                  <a:spLocks noChangeShapeType="1"/>
                </p:cNvSpPr>
                <p:nvPr/>
              </p:nvSpPr>
              <p:spPr bwMode="auto">
                <a:xfrm flipH="1" flipV="1">
                  <a:off x="1919"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481" name="Group 205">
                <a:extLst>
                  <a:ext uri="{FF2B5EF4-FFF2-40B4-BE49-F238E27FC236}">
                    <a16:creationId xmlns:a16="http://schemas.microsoft.com/office/drawing/2014/main" id="{FB194732-1A48-098D-33E4-7DE3BCDAE4BB}"/>
                  </a:ext>
                </a:extLst>
              </p:cNvPr>
              <p:cNvGrpSpPr>
                <a:grpSpLocks/>
              </p:cNvGrpSpPr>
              <p:nvPr/>
            </p:nvGrpSpPr>
            <p:grpSpPr bwMode="auto">
              <a:xfrm>
                <a:off x="1630" y="2590"/>
                <a:ext cx="1122" cy="1350"/>
                <a:chOff x="1630" y="2590"/>
                <a:chExt cx="1122" cy="1350"/>
              </a:xfrm>
            </p:grpSpPr>
            <p:sp>
              <p:nvSpPr>
                <p:cNvPr id="62530" name="Rectangle 206">
                  <a:extLst>
                    <a:ext uri="{FF2B5EF4-FFF2-40B4-BE49-F238E27FC236}">
                      <a16:creationId xmlns:a16="http://schemas.microsoft.com/office/drawing/2014/main" id="{6B86DA32-6183-1E6F-F609-EF5AA3F14CE0}"/>
                    </a:ext>
                  </a:extLst>
                </p:cNvPr>
                <p:cNvSpPr>
                  <a:spLocks noChangeArrowheads="1"/>
                </p:cNvSpPr>
                <p:nvPr/>
              </p:nvSpPr>
              <p:spPr bwMode="auto">
                <a:xfrm>
                  <a:off x="1630" y="2590"/>
                  <a:ext cx="1122" cy="135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1" name="Oval 207">
                  <a:extLst>
                    <a:ext uri="{FF2B5EF4-FFF2-40B4-BE49-F238E27FC236}">
                      <a16:creationId xmlns:a16="http://schemas.microsoft.com/office/drawing/2014/main" id="{0141CB9A-B541-5FE2-9343-67B3AD9D282E}"/>
                    </a:ext>
                  </a:extLst>
                </p:cNvPr>
                <p:cNvSpPr>
                  <a:spLocks noChangeArrowheads="1"/>
                </p:cNvSpPr>
                <p:nvPr/>
              </p:nvSpPr>
              <p:spPr bwMode="auto">
                <a:xfrm>
                  <a:off x="2618" y="3647"/>
                  <a:ext cx="75"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2" name="Oval 208">
                  <a:extLst>
                    <a:ext uri="{FF2B5EF4-FFF2-40B4-BE49-F238E27FC236}">
                      <a16:creationId xmlns:a16="http://schemas.microsoft.com/office/drawing/2014/main" id="{4061765E-9051-33DD-D88F-C0A8052B9079}"/>
                    </a:ext>
                  </a:extLst>
                </p:cNvPr>
                <p:cNvSpPr>
                  <a:spLocks noChangeArrowheads="1"/>
                </p:cNvSpPr>
                <p:nvPr/>
              </p:nvSpPr>
              <p:spPr bwMode="auto">
                <a:xfrm>
                  <a:off x="2420"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3" name="Oval 209">
                  <a:extLst>
                    <a:ext uri="{FF2B5EF4-FFF2-40B4-BE49-F238E27FC236}">
                      <a16:creationId xmlns:a16="http://schemas.microsoft.com/office/drawing/2014/main" id="{9E335B80-2E7B-95E8-39D5-4E31D69A057C}"/>
                    </a:ext>
                  </a:extLst>
                </p:cNvPr>
                <p:cNvSpPr>
                  <a:spLocks noChangeArrowheads="1"/>
                </p:cNvSpPr>
                <p:nvPr/>
              </p:nvSpPr>
              <p:spPr bwMode="auto">
                <a:xfrm>
                  <a:off x="2223" y="3647"/>
                  <a:ext cx="72"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4" name="Oval 210">
                  <a:extLst>
                    <a:ext uri="{FF2B5EF4-FFF2-40B4-BE49-F238E27FC236}">
                      <a16:creationId xmlns:a16="http://schemas.microsoft.com/office/drawing/2014/main" id="{9A0AFCDA-71E8-E7B2-D4B9-39FE790ABCB5}"/>
                    </a:ext>
                  </a:extLst>
                </p:cNvPr>
                <p:cNvSpPr>
                  <a:spLocks noChangeArrowheads="1"/>
                </p:cNvSpPr>
                <p:nvPr/>
              </p:nvSpPr>
              <p:spPr bwMode="auto">
                <a:xfrm>
                  <a:off x="2024"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5" name="Oval 211">
                  <a:extLst>
                    <a:ext uri="{FF2B5EF4-FFF2-40B4-BE49-F238E27FC236}">
                      <a16:creationId xmlns:a16="http://schemas.microsoft.com/office/drawing/2014/main" id="{9FACC15E-6E7D-139A-4633-DD315A597E55}"/>
                    </a:ext>
                  </a:extLst>
                </p:cNvPr>
                <p:cNvSpPr>
                  <a:spLocks noChangeArrowheads="1"/>
                </p:cNvSpPr>
                <p:nvPr/>
              </p:nvSpPr>
              <p:spPr bwMode="auto">
                <a:xfrm>
                  <a:off x="1827" y="3647"/>
                  <a:ext cx="74" cy="7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6" name="Oval 212">
                  <a:extLst>
                    <a:ext uri="{FF2B5EF4-FFF2-40B4-BE49-F238E27FC236}">
                      <a16:creationId xmlns:a16="http://schemas.microsoft.com/office/drawing/2014/main" id="{6CECDDE7-E4A9-A4F3-E621-548FEFC9E904}"/>
                    </a:ext>
                  </a:extLst>
                </p:cNvPr>
                <p:cNvSpPr>
                  <a:spLocks noChangeArrowheads="1"/>
                </p:cNvSpPr>
                <p:nvPr/>
              </p:nvSpPr>
              <p:spPr bwMode="auto">
                <a:xfrm>
                  <a:off x="2520" y="3826"/>
                  <a:ext cx="72"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7" name="Oval 213">
                  <a:extLst>
                    <a:ext uri="{FF2B5EF4-FFF2-40B4-BE49-F238E27FC236}">
                      <a16:creationId xmlns:a16="http://schemas.microsoft.com/office/drawing/2014/main" id="{CE10775C-3895-D9A1-B9A9-5CEFAE315E3A}"/>
                    </a:ext>
                  </a:extLst>
                </p:cNvPr>
                <p:cNvSpPr>
                  <a:spLocks noChangeArrowheads="1"/>
                </p:cNvSpPr>
                <p:nvPr/>
              </p:nvSpPr>
              <p:spPr bwMode="auto">
                <a:xfrm>
                  <a:off x="2321"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8" name="Oval 214">
                  <a:extLst>
                    <a:ext uri="{FF2B5EF4-FFF2-40B4-BE49-F238E27FC236}">
                      <a16:creationId xmlns:a16="http://schemas.microsoft.com/office/drawing/2014/main" id="{7F0D75C8-6C35-A1FC-0102-615E771DFD48}"/>
                    </a:ext>
                  </a:extLst>
                </p:cNvPr>
                <p:cNvSpPr>
                  <a:spLocks noChangeArrowheads="1"/>
                </p:cNvSpPr>
                <p:nvPr/>
              </p:nvSpPr>
              <p:spPr bwMode="auto">
                <a:xfrm>
                  <a:off x="2124" y="3826"/>
                  <a:ext cx="73"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39" name="Oval 215">
                  <a:extLst>
                    <a:ext uri="{FF2B5EF4-FFF2-40B4-BE49-F238E27FC236}">
                      <a16:creationId xmlns:a16="http://schemas.microsoft.com/office/drawing/2014/main" id="{6C6B4DBF-77EB-A868-A18B-6B7797F92E2E}"/>
                    </a:ext>
                  </a:extLst>
                </p:cNvPr>
                <p:cNvSpPr>
                  <a:spLocks noChangeArrowheads="1"/>
                </p:cNvSpPr>
                <p:nvPr/>
              </p:nvSpPr>
              <p:spPr bwMode="auto">
                <a:xfrm>
                  <a:off x="1927" y="3826"/>
                  <a:ext cx="71"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540" name="Oval 216">
                  <a:extLst>
                    <a:ext uri="{FF2B5EF4-FFF2-40B4-BE49-F238E27FC236}">
                      <a16:creationId xmlns:a16="http://schemas.microsoft.com/office/drawing/2014/main" id="{59751D73-BA75-8DA9-092F-0550596FB74C}"/>
                    </a:ext>
                  </a:extLst>
                </p:cNvPr>
                <p:cNvSpPr>
                  <a:spLocks noChangeArrowheads="1"/>
                </p:cNvSpPr>
                <p:nvPr/>
              </p:nvSpPr>
              <p:spPr bwMode="auto">
                <a:xfrm>
                  <a:off x="1728" y="3826"/>
                  <a:ext cx="75" cy="72"/>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sp>
            <p:nvSpPr>
              <p:cNvPr id="62482" name="Line 217">
                <a:extLst>
                  <a:ext uri="{FF2B5EF4-FFF2-40B4-BE49-F238E27FC236}">
                    <a16:creationId xmlns:a16="http://schemas.microsoft.com/office/drawing/2014/main" id="{B20D6228-E37F-9974-751C-CE62B9B6C623}"/>
                  </a:ext>
                </a:extLst>
              </p:cNvPr>
              <p:cNvSpPr>
                <a:spLocks noChangeShapeType="1"/>
              </p:cNvSpPr>
              <p:nvPr/>
            </p:nvSpPr>
            <p:spPr bwMode="auto">
              <a:xfrm flipV="1">
                <a:off x="1760" y="3553"/>
                <a:ext cx="0" cy="27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3" name="Line 218">
                <a:extLst>
                  <a:ext uri="{FF2B5EF4-FFF2-40B4-BE49-F238E27FC236}">
                    <a16:creationId xmlns:a16="http://schemas.microsoft.com/office/drawing/2014/main" id="{E3B50031-5C9D-977D-6A04-053FB671EF05}"/>
                  </a:ext>
                </a:extLst>
              </p:cNvPr>
              <p:cNvSpPr>
                <a:spLocks noChangeShapeType="1"/>
              </p:cNvSpPr>
              <p:nvPr/>
            </p:nvSpPr>
            <p:spPr bwMode="auto">
              <a:xfrm>
                <a:off x="1760" y="3553"/>
                <a:ext cx="63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4" name="Line 219">
                <a:extLst>
                  <a:ext uri="{FF2B5EF4-FFF2-40B4-BE49-F238E27FC236}">
                    <a16:creationId xmlns:a16="http://schemas.microsoft.com/office/drawing/2014/main" id="{44A399F7-B499-E39C-5FE1-8D53409619D3}"/>
                  </a:ext>
                </a:extLst>
              </p:cNvPr>
              <p:cNvSpPr>
                <a:spLocks noChangeShapeType="1"/>
              </p:cNvSpPr>
              <p:nvPr/>
            </p:nvSpPr>
            <p:spPr bwMode="auto">
              <a:xfrm flipH="1">
                <a:off x="1825" y="2785"/>
                <a:ext cx="91"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5" name="Line 220">
                <a:extLst>
                  <a:ext uri="{FF2B5EF4-FFF2-40B4-BE49-F238E27FC236}">
                    <a16:creationId xmlns:a16="http://schemas.microsoft.com/office/drawing/2014/main" id="{0E512C91-9E45-726F-E6B0-25684857C328}"/>
                  </a:ext>
                </a:extLst>
              </p:cNvPr>
              <p:cNvSpPr>
                <a:spLocks noChangeShapeType="1"/>
              </p:cNvSpPr>
              <p:nvPr/>
            </p:nvSpPr>
            <p:spPr bwMode="auto">
              <a:xfrm>
                <a:off x="1822" y="2783"/>
                <a:ext cx="0" cy="64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Line 221">
                <a:extLst>
                  <a:ext uri="{FF2B5EF4-FFF2-40B4-BE49-F238E27FC236}">
                    <a16:creationId xmlns:a16="http://schemas.microsoft.com/office/drawing/2014/main" id="{8ECDA823-6A7B-843F-4E65-E32AE99FAE47}"/>
                  </a:ext>
                </a:extLst>
              </p:cNvPr>
              <p:cNvSpPr>
                <a:spLocks noChangeShapeType="1"/>
              </p:cNvSpPr>
              <p:nvPr/>
            </p:nvSpPr>
            <p:spPr bwMode="auto">
              <a:xfrm>
                <a:off x="1820" y="3426"/>
                <a:ext cx="41" cy="21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7" name="Freeform 222">
                <a:extLst>
                  <a:ext uri="{FF2B5EF4-FFF2-40B4-BE49-F238E27FC236}">
                    <a16:creationId xmlns:a16="http://schemas.microsoft.com/office/drawing/2014/main" id="{80E93009-EF30-6A2C-090B-99E752A7BBAF}"/>
                  </a:ext>
                </a:extLst>
              </p:cNvPr>
              <p:cNvSpPr>
                <a:spLocks/>
              </p:cNvSpPr>
              <p:nvPr/>
            </p:nvSpPr>
            <p:spPr bwMode="auto">
              <a:xfrm>
                <a:off x="1802" y="2833"/>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8" name="Line 223">
                <a:extLst>
                  <a:ext uri="{FF2B5EF4-FFF2-40B4-BE49-F238E27FC236}">
                    <a16:creationId xmlns:a16="http://schemas.microsoft.com/office/drawing/2014/main" id="{9A5D30E9-52BA-4886-A5F7-D68B294A03CC}"/>
                  </a:ext>
                </a:extLst>
              </p:cNvPr>
              <p:cNvSpPr>
                <a:spLocks noChangeShapeType="1"/>
              </p:cNvSpPr>
              <p:nvPr/>
            </p:nvSpPr>
            <p:spPr bwMode="auto">
              <a:xfrm flipV="1">
                <a:off x="2317" y="2712"/>
                <a:ext cx="0" cy="39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9" name="Line 224">
                <a:extLst>
                  <a:ext uri="{FF2B5EF4-FFF2-40B4-BE49-F238E27FC236}">
                    <a16:creationId xmlns:a16="http://schemas.microsoft.com/office/drawing/2014/main" id="{8F18EB44-3E69-A8AE-E2DD-19B5E0EDDD23}"/>
                  </a:ext>
                </a:extLst>
              </p:cNvPr>
              <p:cNvSpPr>
                <a:spLocks noChangeShapeType="1"/>
              </p:cNvSpPr>
              <p:nvPr/>
            </p:nvSpPr>
            <p:spPr bwMode="auto">
              <a:xfrm flipV="1">
                <a:off x="2391" y="2784"/>
                <a:ext cx="263"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0" name="Line 225">
                <a:extLst>
                  <a:ext uri="{FF2B5EF4-FFF2-40B4-BE49-F238E27FC236}">
                    <a16:creationId xmlns:a16="http://schemas.microsoft.com/office/drawing/2014/main" id="{3B65C1FC-243E-B49F-1F99-6C72658348BD}"/>
                  </a:ext>
                </a:extLst>
              </p:cNvPr>
              <p:cNvSpPr>
                <a:spLocks noChangeShapeType="1"/>
              </p:cNvSpPr>
              <p:nvPr/>
            </p:nvSpPr>
            <p:spPr bwMode="auto">
              <a:xfrm>
                <a:off x="2319" y="2711"/>
                <a:ext cx="237" cy="1"/>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Line 226">
                <a:extLst>
                  <a:ext uri="{FF2B5EF4-FFF2-40B4-BE49-F238E27FC236}">
                    <a16:creationId xmlns:a16="http://schemas.microsoft.com/office/drawing/2014/main" id="{41F61EFC-94E3-088E-84DB-8245C85B568E}"/>
                  </a:ext>
                </a:extLst>
              </p:cNvPr>
              <p:cNvSpPr>
                <a:spLocks noChangeShapeType="1"/>
              </p:cNvSpPr>
              <p:nvPr/>
            </p:nvSpPr>
            <p:spPr bwMode="auto">
              <a:xfrm flipV="1">
                <a:off x="2555" y="2713"/>
                <a:ext cx="0" cy="1109"/>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92" name="Group 227">
                <a:extLst>
                  <a:ext uri="{FF2B5EF4-FFF2-40B4-BE49-F238E27FC236}">
                    <a16:creationId xmlns:a16="http://schemas.microsoft.com/office/drawing/2014/main" id="{63B36399-3284-B76A-8F7D-FDCB5272B8AC}"/>
                  </a:ext>
                </a:extLst>
              </p:cNvPr>
              <p:cNvGrpSpPr>
                <a:grpSpLocks/>
              </p:cNvGrpSpPr>
              <p:nvPr/>
            </p:nvGrpSpPr>
            <p:grpSpPr bwMode="auto">
              <a:xfrm>
                <a:off x="2295" y="2904"/>
                <a:ext cx="166" cy="933"/>
                <a:chOff x="2304" y="2907"/>
                <a:chExt cx="166" cy="933"/>
              </a:xfrm>
            </p:grpSpPr>
            <p:sp>
              <p:nvSpPr>
                <p:cNvPr id="62523" name="Line 228">
                  <a:extLst>
                    <a:ext uri="{FF2B5EF4-FFF2-40B4-BE49-F238E27FC236}">
                      <a16:creationId xmlns:a16="http://schemas.microsoft.com/office/drawing/2014/main" id="{CADAD4B2-CF96-69C0-4F13-19C5A3CF4BB4}"/>
                    </a:ext>
                  </a:extLst>
                </p:cNvPr>
                <p:cNvSpPr>
                  <a:spLocks noChangeShapeType="1"/>
                </p:cNvSpPr>
                <p:nvPr/>
              </p:nvSpPr>
              <p:spPr bwMode="auto">
                <a:xfrm flipH="1" flipV="1">
                  <a:off x="2366" y="3441"/>
                  <a:ext cx="2" cy="39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4" name="Line 229">
                  <a:extLst>
                    <a:ext uri="{FF2B5EF4-FFF2-40B4-BE49-F238E27FC236}">
                      <a16:creationId xmlns:a16="http://schemas.microsoft.com/office/drawing/2014/main" id="{E9727A4E-D00C-443E-7927-3E3062943F92}"/>
                    </a:ext>
                  </a:extLst>
                </p:cNvPr>
                <p:cNvSpPr>
                  <a:spLocks noChangeShapeType="1"/>
                </p:cNvSpPr>
                <p:nvPr/>
              </p:nvSpPr>
              <p:spPr bwMode="auto">
                <a:xfrm flipV="1">
                  <a:off x="2359" y="3378"/>
                  <a:ext cx="58"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5" name="Line 230">
                  <a:extLst>
                    <a:ext uri="{FF2B5EF4-FFF2-40B4-BE49-F238E27FC236}">
                      <a16:creationId xmlns:a16="http://schemas.microsoft.com/office/drawing/2014/main" id="{D5BCCED4-B69D-8B54-AFC9-A14CBAE77C4C}"/>
                    </a:ext>
                  </a:extLst>
                </p:cNvPr>
                <p:cNvSpPr>
                  <a:spLocks noChangeShapeType="1"/>
                </p:cNvSpPr>
                <p:nvPr/>
              </p:nvSpPr>
              <p:spPr bwMode="auto">
                <a:xfrm flipH="1" flipV="1">
                  <a:off x="2304" y="3159"/>
                  <a:ext cx="115" cy="22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6" name="Line 231">
                  <a:extLst>
                    <a:ext uri="{FF2B5EF4-FFF2-40B4-BE49-F238E27FC236}">
                      <a16:creationId xmlns:a16="http://schemas.microsoft.com/office/drawing/2014/main" id="{1B93AEA9-1777-8D2D-37D2-1542C5F27D89}"/>
                    </a:ext>
                  </a:extLst>
                </p:cNvPr>
                <p:cNvSpPr>
                  <a:spLocks noChangeShapeType="1"/>
                </p:cNvSpPr>
                <p:nvPr/>
              </p:nvSpPr>
              <p:spPr bwMode="auto">
                <a:xfrm flipV="1">
                  <a:off x="2361" y="2907"/>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7" name="Line 232">
                  <a:extLst>
                    <a:ext uri="{FF2B5EF4-FFF2-40B4-BE49-F238E27FC236}">
                      <a16:creationId xmlns:a16="http://schemas.microsoft.com/office/drawing/2014/main" id="{81C76C81-AAB9-63E8-768D-F81277C1BE66}"/>
                    </a:ext>
                  </a:extLst>
                </p:cNvPr>
                <p:cNvSpPr>
                  <a:spLocks noChangeShapeType="1"/>
                </p:cNvSpPr>
                <p:nvPr/>
              </p:nvSpPr>
              <p:spPr bwMode="auto">
                <a:xfrm>
                  <a:off x="2359" y="2909"/>
                  <a:ext cx="111"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8" name="Line 233">
                  <a:extLst>
                    <a:ext uri="{FF2B5EF4-FFF2-40B4-BE49-F238E27FC236}">
                      <a16:creationId xmlns:a16="http://schemas.microsoft.com/office/drawing/2014/main" id="{E20A4FCD-6A7A-5223-430C-A49C65D1D9E4}"/>
                    </a:ext>
                  </a:extLst>
                </p:cNvPr>
                <p:cNvSpPr>
                  <a:spLocks noChangeShapeType="1"/>
                </p:cNvSpPr>
                <p:nvPr/>
              </p:nvSpPr>
              <p:spPr bwMode="auto">
                <a:xfrm>
                  <a:off x="2469" y="2916"/>
                  <a:ext cx="0" cy="734"/>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9" name="Line 234">
                  <a:extLst>
                    <a:ext uri="{FF2B5EF4-FFF2-40B4-BE49-F238E27FC236}">
                      <a16:creationId xmlns:a16="http://schemas.microsoft.com/office/drawing/2014/main" id="{EE374911-4C55-6471-3EF6-7BE776F6DD32}"/>
                    </a:ext>
                  </a:extLst>
                </p:cNvPr>
                <p:cNvSpPr>
                  <a:spLocks noChangeShapeType="1"/>
                </p:cNvSpPr>
                <p:nvPr/>
              </p:nvSpPr>
              <p:spPr bwMode="auto">
                <a:xfrm flipV="1">
                  <a:off x="2304" y="3102"/>
                  <a:ext cx="58"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93" name="Line 235">
                <a:extLst>
                  <a:ext uri="{FF2B5EF4-FFF2-40B4-BE49-F238E27FC236}">
                    <a16:creationId xmlns:a16="http://schemas.microsoft.com/office/drawing/2014/main" id="{4F0B95D1-ED9E-7BB1-CF9A-CA0095FA1C6D}"/>
                  </a:ext>
                </a:extLst>
              </p:cNvPr>
              <p:cNvSpPr>
                <a:spLocks noChangeShapeType="1"/>
              </p:cNvSpPr>
              <p:nvPr/>
            </p:nvSpPr>
            <p:spPr bwMode="auto">
              <a:xfrm flipV="1">
                <a:off x="2654" y="2786"/>
                <a:ext cx="0" cy="86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94" name="Group 236">
                <a:extLst>
                  <a:ext uri="{FF2B5EF4-FFF2-40B4-BE49-F238E27FC236}">
                    <a16:creationId xmlns:a16="http://schemas.microsoft.com/office/drawing/2014/main" id="{DDFD7AA1-7B05-3955-7A19-B18853766D33}"/>
                  </a:ext>
                </a:extLst>
              </p:cNvPr>
              <p:cNvGrpSpPr>
                <a:grpSpLocks/>
              </p:cNvGrpSpPr>
              <p:nvPr/>
            </p:nvGrpSpPr>
            <p:grpSpPr bwMode="auto">
              <a:xfrm>
                <a:off x="1895" y="2906"/>
                <a:ext cx="166" cy="932"/>
                <a:chOff x="1895" y="2912"/>
                <a:chExt cx="166" cy="932"/>
              </a:xfrm>
            </p:grpSpPr>
            <p:sp>
              <p:nvSpPr>
                <p:cNvPr id="62516" name="Line 237">
                  <a:extLst>
                    <a:ext uri="{FF2B5EF4-FFF2-40B4-BE49-F238E27FC236}">
                      <a16:creationId xmlns:a16="http://schemas.microsoft.com/office/drawing/2014/main" id="{1CBBF441-EC52-085C-E6E1-9F5C6D04A036}"/>
                    </a:ext>
                  </a:extLst>
                </p:cNvPr>
                <p:cNvSpPr>
                  <a:spLocks noChangeShapeType="1"/>
                </p:cNvSpPr>
                <p:nvPr/>
              </p:nvSpPr>
              <p:spPr bwMode="auto">
                <a:xfrm flipH="1" flipV="1">
                  <a:off x="1956" y="3445"/>
                  <a:ext cx="2" cy="399"/>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7" name="Line 238">
                  <a:extLst>
                    <a:ext uri="{FF2B5EF4-FFF2-40B4-BE49-F238E27FC236}">
                      <a16:creationId xmlns:a16="http://schemas.microsoft.com/office/drawing/2014/main" id="{E70BF477-B9B8-A61A-69EA-71A584E12FBA}"/>
                    </a:ext>
                  </a:extLst>
                </p:cNvPr>
                <p:cNvSpPr>
                  <a:spLocks noChangeShapeType="1"/>
                </p:cNvSpPr>
                <p:nvPr/>
              </p:nvSpPr>
              <p:spPr bwMode="auto">
                <a:xfrm flipV="1">
                  <a:off x="1949" y="3382"/>
                  <a:ext cx="58" cy="6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8" name="Line 239">
                  <a:extLst>
                    <a:ext uri="{FF2B5EF4-FFF2-40B4-BE49-F238E27FC236}">
                      <a16:creationId xmlns:a16="http://schemas.microsoft.com/office/drawing/2014/main" id="{C549C64D-6B07-8FDC-8700-636F6FF8CE42}"/>
                    </a:ext>
                  </a:extLst>
                </p:cNvPr>
                <p:cNvSpPr>
                  <a:spLocks noChangeShapeType="1"/>
                </p:cNvSpPr>
                <p:nvPr/>
              </p:nvSpPr>
              <p:spPr bwMode="auto">
                <a:xfrm flipH="1" flipV="1">
                  <a:off x="1895" y="3163"/>
                  <a:ext cx="114" cy="221"/>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9" name="Line 240">
                  <a:extLst>
                    <a:ext uri="{FF2B5EF4-FFF2-40B4-BE49-F238E27FC236}">
                      <a16:creationId xmlns:a16="http://schemas.microsoft.com/office/drawing/2014/main" id="{71F16984-1D68-46FE-6376-45E3FF94CB42}"/>
                    </a:ext>
                  </a:extLst>
                </p:cNvPr>
                <p:cNvSpPr>
                  <a:spLocks noChangeShapeType="1"/>
                </p:cNvSpPr>
                <p:nvPr/>
              </p:nvSpPr>
              <p:spPr bwMode="auto">
                <a:xfrm flipV="1">
                  <a:off x="1951" y="2912"/>
                  <a:ext cx="0" cy="192"/>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0" name="Line 241">
                  <a:extLst>
                    <a:ext uri="{FF2B5EF4-FFF2-40B4-BE49-F238E27FC236}">
                      <a16:creationId xmlns:a16="http://schemas.microsoft.com/office/drawing/2014/main" id="{4C8CE266-8443-8C51-114E-89B1ADB14E8B}"/>
                    </a:ext>
                  </a:extLst>
                </p:cNvPr>
                <p:cNvSpPr>
                  <a:spLocks noChangeShapeType="1"/>
                </p:cNvSpPr>
                <p:nvPr/>
              </p:nvSpPr>
              <p:spPr bwMode="auto">
                <a:xfrm>
                  <a:off x="1949" y="2914"/>
                  <a:ext cx="112" cy="0"/>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1" name="Line 242">
                  <a:extLst>
                    <a:ext uri="{FF2B5EF4-FFF2-40B4-BE49-F238E27FC236}">
                      <a16:creationId xmlns:a16="http://schemas.microsoft.com/office/drawing/2014/main" id="{3B84D512-52BC-13DC-15B7-796FCC2E5542}"/>
                    </a:ext>
                  </a:extLst>
                </p:cNvPr>
                <p:cNvSpPr>
                  <a:spLocks noChangeShapeType="1"/>
                </p:cNvSpPr>
                <p:nvPr/>
              </p:nvSpPr>
              <p:spPr bwMode="auto">
                <a:xfrm>
                  <a:off x="2060" y="2921"/>
                  <a:ext cx="0" cy="733"/>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2" name="Line 243">
                  <a:extLst>
                    <a:ext uri="{FF2B5EF4-FFF2-40B4-BE49-F238E27FC236}">
                      <a16:creationId xmlns:a16="http://schemas.microsoft.com/office/drawing/2014/main" id="{BB6D30FA-7F78-6C4D-DCC4-5805AC06B258}"/>
                    </a:ext>
                  </a:extLst>
                </p:cNvPr>
                <p:cNvSpPr>
                  <a:spLocks noChangeShapeType="1"/>
                </p:cNvSpPr>
                <p:nvPr/>
              </p:nvSpPr>
              <p:spPr bwMode="auto">
                <a:xfrm flipV="1">
                  <a:off x="1895" y="3106"/>
                  <a:ext cx="57" cy="56"/>
                </a:xfrm>
                <a:prstGeom prst="line">
                  <a:avLst/>
                </a:prstGeom>
                <a:noFill/>
                <a:ln w="25400">
                  <a:solidFill>
                    <a:srgbClr val="CF0E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95" name="Rectangle 244">
                <a:extLst>
                  <a:ext uri="{FF2B5EF4-FFF2-40B4-BE49-F238E27FC236}">
                    <a16:creationId xmlns:a16="http://schemas.microsoft.com/office/drawing/2014/main" id="{DB01DE1D-7722-1F88-C05F-586916A443C8}"/>
                  </a:ext>
                </a:extLst>
              </p:cNvPr>
              <p:cNvSpPr>
                <a:spLocks noChangeArrowheads="1"/>
              </p:cNvSpPr>
              <p:nvPr/>
            </p:nvSpPr>
            <p:spPr bwMode="auto">
              <a:xfrm>
                <a:off x="2439" y="3048"/>
                <a:ext cx="40"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62496" name="Rectangle 245">
                <a:extLst>
                  <a:ext uri="{FF2B5EF4-FFF2-40B4-BE49-F238E27FC236}">
                    <a16:creationId xmlns:a16="http://schemas.microsoft.com/office/drawing/2014/main" id="{A3928828-C1D7-F72A-85FC-E47F7FB8DEE4}"/>
                  </a:ext>
                </a:extLst>
              </p:cNvPr>
              <p:cNvSpPr>
                <a:spLocks noChangeArrowheads="1"/>
              </p:cNvSpPr>
              <p:nvPr/>
            </p:nvSpPr>
            <p:spPr bwMode="auto">
              <a:xfrm>
                <a:off x="2038" y="3052"/>
                <a:ext cx="41" cy="38"/>
              </a:xfrm>
              <a:prstGeom prst="rect">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grpSp>
            <p:nvGrpSpPr>
              <p:cNvPr id="62497" name="Group 246">
                <a:extLst>
                  <a:ext uri="{FF2B5EF4-FFF2-40B4-BE49-F238E27FC236}">
                    <a16:creationId xmlns:a16="http://schemas.microsoft.com/office/drawing/2014/main" id="{C0B002FC-73B2-CDCC-A300-2E1FF70E739F}"/>
                  </a:ext>
                </a:extLst>
              </p:cNvPr>
              <p:cNvGrpSpPr>
                <a:grpSpLocks/>
              </p:cNvGrpSpPr>
              <p:nvPr/>
            </p:nvGrpSpPr>
            <p:grpSpPr bwMode="auto">
              <a:xfrm>
                <a:off x="2260" y="3106"/>
                <a:ext cx="121" cy="329"/>
                <a:chOff x="2242" y="3106"/>
                <a:chExt cx="121" cy="329"/>
              </a:xfrm>
            </p:grpSpPr>
            <p:sp>
              <p:nvSpPr>
                <p:cNvPr id="62513" name="Line 247">
                  <a:extLst>
                    <a:ext uri="{FF2B5EF4-FFF2-40B4-BE49-F238E27FC236}">
                      <a16:creationId xmlns:a16="http://schemas.microsoft.com/office/drawing/2014/main" id="{7B42478B-5490-A21F-22B9-8337E890F19C}"/>
                    </a:ext>
                  </a:extLst>
                </p:cNvPr>
                <p:cNvSpPr>
                  <a:spLocks noChangeShapeType="1"/>
                </p:cNvSpPr>
                <p:nvPr/>
              </p:nvSpPr>
              <p:spPr bwMode="auto">
                <a:xfrm>
                  <a:off x="2242" y="3163"/>
                  <a:ext cx="121"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4" name="Line 248">
                  <a:extLst>
                    <a:ext uri="{FF2B5EF4-FFF2-40B4-BE49-F238E27FC236}">
                      <a16:creationId xmlns:a16="http://schemas.microsoft.com/office/drawing/2014/main" id="{6A20A2F9-9F18-C602-944F-EB92CD29A6F4}"/>
                    </a:ext>
                  </a:extLst>
                </p:cNvPr>
                <p:cNvSpPr>
                  <a:spLocks noChangeShapeType="1"/>
                </p:cNvSpPr>
                <p:nvPr/>
              </p:nvSpPr>
              <p:spPr bwMode="auto">
                <a:xfrm flipV="1">
                  <a:off x="2242" y="3106"/>
                  <a:ext cx="60"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5" name="Line 249">
                  <a:extLst>
                    <a:ext uri="{FF2B5EF4-FFF2-40B4-BE49-F238E27FC236}">
                      <a16:creationId xmlns:a16="http://schemas.microsoft.com/office/drawing/2014/main" id="{5F263F69-52A8-C59B-80CD-4596DB09A1DD}"/>
                    </a:ext>
                  </a:extLst>
                </p:cNvPr>
                <p:cNvSpPr>
                  <a:spLocks noChangeShapeType="1"/>
                </p:cNvSpPr>
                <p:nvPr/>
              </p:nvSpPr>
              <p:spPr bwMode="auto">
                <a:xfrm flipV="1">
                  <a:off x="2304" y="3377"/>
                  <a:ext cx="56"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98" name="Line 250">
                <a:extLst>
                  <a:ext uri="{FF2B5EF4-FFF2-40B4-BE49-F238E27FC236}">
                    <a16:creationId xmlns:a16="http://schemas.microsoft.com/office/drawing/2014/main" id="{CADBC1F3-6040-EBEE-AD80-73376C103544}"/>
                  </a:ext>
                </a:extLst>
              </p:cNvPr>
              <p:cNvSpPr>
                <a:spLocks noChangeShapeType="1"/>
              </p:cNvSpPr>
              <p:nvPr/>
            </p:nvSpPr>
            <p:spPr bwMode="auto">
              <a:xfrm flipV="1">
                <a:off x="2318" y="3436"/>
                <a:ext cx="2" cy="11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99" name="Group 251">
                <a:extLst>
                  <a:ext uri="{FF2B5EF4-FFF2-40B4-BE49-F238E27FC236}">
                    <a16:creationId xmlns:a16="http://schemas.microsoft.com/office/drawing/2014/main" id="{2D853908-879F-E801-FE67-E2C65109B000}"/>
                  </a:ext>
                </a:extLst>
              </p:cNvPr>
              <p:cNvGrpSpPr>
                <a:grpSpLocks/>
              </p:cNvGrpSpPr>
              <p:nvPr/>
            </p:nvGrpSpPr>
            <p:grpSpPr bwMode="auto">
              <a:xfrm>
                <a:off x="2323" y="3106"/>
                <a:ext cx="120" cy="443"/>
                <a:chOff x="2335" y="3106"/>
                <a:chExt cx="120" cy="443"/>
              </a:xfrm>
            </p:grpSpPr>
            <p:sp>
              <p:nvSpPr>
                <p:cNvPr id="62509" name="Line 252">
                  <a:extLst>
                    <a:ext uri="{FF2B5EF4-FFF2-40B4-BE49-F238E27FC236}">
                      <a16:creationId xmlns:a16="http://schemas.microsoft.com/office/drawing/2014/main" id="{31808E9F-CCB5-D9B2-1C94-DD5299E92861}"/>
                    </a:ext>
                  </a:extLst>
                </p:cNvPr>
                <p:cNvSpPr>
                  <a:spLocks noChangeShapeType="1"/>
                </p:cNvSpPr>
                <p:nvPr/>
              </p:nvSpPr>
              <p:spPr bwMode="auto">
                <a:xfrm>
                  <a:off x="2335" y="3163"/>
                  <a:ext cx="120"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0" name="Line 253">
                  <a:extLst>
                    <a:ext uri="{FF2B5EF4-FFF2-40B4-BE49-F238E27FC236}">
                      <a16:creationId xmlns:a16="http://schemas.microsoft.com/office/drawing/2014/main" id="{73D38F88-4CA7-B5EC-3448-AA3B0ED923C6}"/>
                    </a:ext>
                  </a:extLst>
                </p:cNvPr>
                <p:cNvSpPr>
                  <a:spLocks noChangeShapeType="1"/>
                </p:cNvSpPr>
                <p:nvPr/>
              </p:nvSpPr>
              <p:spPr bwMode="auto">
                <a:xfrm flipV="1">
                  <a:off x="2335" y="3106"/>
                  <a:ext cx="61"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1" name="Line 254">
                  <a:extLst>
                    <a:ext uri="{FF2B5EF4-FFF2-40B4-BE49-F238E27FC236}">
                      <a16:creationId xmlns:a16="http://schemas.microsoft.com/office/drawing/2014/main" id="{0E8E7FBC-997E-0EC9-EDAF-8AB4ADA031B4}"/>
                    </a:ext>
                  </a:extLst>
                </p:cNvPr>
                <p:cNvSpPr>
                  <a:spLocks noChangeShapeType="1"/>
                </p:cNvSpPr>
                <p:nvPr/>
              </p:nvSpPr>
              <p:spPr bwMode="auto">
                <a:xfrm flipV="1">
                  <a:off x="2397" y="3377"/>
                  <a:ext cx="55"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2" name="Line 255">
                  <a:extLst>
                    <a:ext uri="{FF2B5EF4-FFF2-40B4-BE49-F238E27FC236}">
                      <a16:creationId xmlns:a16="http://schemas.microsoft.com/office/drawing/2014/main" id="{B76550D8-7065-C255-E917-3F7DF35A808C}"/>
                    </a:ext>
                  </a:extLst>
                </p:cNvPr>
                <p:cNvSpPr>
                  <a:spLocks noChangeShapeType="1"/>
                </p:cNvSpPr>
                <p:nvPr/>
              </p:nvSpPr>
              <p:spPr bwMode="auto">
                <a:xfrm flipH="1" flipV="1">
                  <a:off x="2398" y="3433"/>
                  <a:ext cx="1" cy="1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00" name="Line 256">
                <a:extLst>
                  <a:ext uri="{FF2B5EF4-FFF2-40B4-BE49-F238E27FC236}">
                    <a16:creationId xmlns:a16="http://schemas.microsoft.com/office/drawing/2014/main" id="{1A897B52-1DF2-89B9-92A4-FE001D457DD6}"/>
                  </a:ext>
                </a:extLst>
              </p:cNvPr>
              <p:cNvSpPr>
                <a:spLocks noChangeShapeType="1"/>
              </p:cNvSpPr>
              <p:nvPr/>
            </p:nvSpPr>
            <p:spPr bwMode="auto">
              <a:xfrm flipV="1">
                <a:off x="2391" y="2784"/>
                <a:ext cx="0" cy="31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Freeform 257">
                <a:extLst>
                  <a:ext uri="{FF2B5EF4-FFF2-40B4-BE49-F238E27FC236}">
                    <a16:creationId xmlns:a16="http://schemas.microsoft.com/office/drawing/2014/main" id="{82F8FF30-7606-565E-B06D-D4224D8ACF45}"/>
                  </a:ext>
                </a:extLst>
              </p:cNvPr>
              <p:cNvSpPr>
                <a:spLocks/>
              </p:cNvSpPr>
              <p:nvPr/>
            </p:nvSpPr>
            <p:spPr bwMode="auto">
              <a:xfrm>
                <a:off x="2369" y="2833"/>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Freeform 258">
                <a:extLst>
                  <a:ext uri="{FF2B5EF4-FFF2-40B4-BE49-F238E27FC236}">
                    <a16:creationId xmlns:a16="http://schemas.microsoft.com/office/drawing/2014/main" id="{3FD300CB-AE09-01CF-878D-EFED7DB10E12}"/>
                  </a:ext>
                </a:extLst>
              </p:cNvPr>
              <p:cNvSpPr>
                <a:spLocks/>
              </p:cNvSpPr>
              <p:nvPr/>
            </p:nvSpPr>
            <p:spPr bwMode="auto">
              <a:xfrm>
                <a:off x="2299" y="3469"/>
                <a:ext cx="39" cy="36"/>
              </a:xfrm>
              <a:custGeom>
                <a:avLst/>
                <a:gdLst>
                  <a:gd name="T0" fmla="*/ 38 w 39"/>
                  <a:gd name="T1" fmla="*/ 0 h 36"/>
                  <a:gd name="T2" fmla="*/ 0 w 39"/>
                  <a:gd name="T3" fmla="*/ 0 h 36"/>
                  <a:gd name="T4" fmla="*/ 0 w 39"/>
                  <a:gd name="T5" fmla="*/ 35 h 36"/>
                  <a:gd name="T6" fmla="*/ 38 w 39"/>
                  <a:gd name="T7" fmla="*/ 35 h 36"/>
                  <a:gd name="T8" fmla="*/ 38 w 3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6">
                    <a:moveTo>
                      <a:pt x="38" y="0"/>
                    </a:moveTo>
                    <a:lnTo>
                      <a:pt x="0" y="0"/>
                    </a:lnTo>
                    <a:lnTo>
                      <a:pt x="0" y="35"/>
                    </a:lnTo>
                    <a:lnTo>
                      <a:pt x="38" y="35"/>
                    </a:lnTo>
                    <a:lnTo>
                      <a:pt x="3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503" name="Group 261">
                <a:extLst>
                  <a:ext uri="{FF2B5EF4-FFF2-40B4-BE49-F238E27FC236}">
                    <a16:creationId xmlns:a16="http://schemas.microsoft.com/office/drawing/2014/main" id="{1742B0A1-6132-A654-A070-A54AC1B10886}"/>
                  </a:ext>
                </a:extLst>
              </p:cNvPr>
              <p:cNvGrpSpPr>
                <a:grpSpLocks/>
              </p:cNvGrpSpPr>
              <p:nvPr/>
            </p:nvGrpSpPr>
            <p:grpSpPr bwMode="auto">
              <a:xfrm>
                <a:off x="1858" y="3097"/>
                <a:ext cx="121" cy="329"/>
                <a:chOff x="2242" y="3106"/>
                <a:chExt cx="121" cy="329"/>
              </a:xfrm>
            </p:grpSpPr>
            <p:sp>
              <p:nvSpPr>
                <p:cNvPr id="62506" name="Line 262">
                  <a:extLst>
                    <a:ext uri="{FF2B5EF4-FFF2-40B4-BE49-F238E27FC236}">
                      <a16:creationId xmlns:a16="http://schemas.microsoft.com/office/drawing/2014/main" id="{2743D4FF-E5DE-66E9-1DEB-4D8C6CC0034B}"/>
                    </a:ext>
                  </a:extLst>
                </p:cNvPr>
                <p:cNvSpPr>
                  <a:spLocks noChangeShapeType="1"/>
                </p:cNvSpPr>
                <p:nvPr/>
              </p:nvSpPr>
              <p:spPr bwMode="auto">
                <a:xfrm>
                  <a:off x="2242" y="3163"/>
                  <a:ext cx="121" cy="216"/>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7" name="Line 263">
                  <a:extLst>
                    <a:ext uri="{FF2B5EF4-FFF2-40B4-BE49-F238E27FC236}">
                      <a16:creationId xmlns:a16="http://schemas.microsoft.com/office/drawing/2014/main" id="{81AF8A7C-F23C-A683-61C7-C6059ABE7FAD}"/>
                    </a:ext>
                  </a:extLst>
                </p:cNvPr>
                <p:cNvSpPr>
                  <a:spLocks noChangeShapeType="1"/>
                </p:cNvSpPr>
                <p:nvPr/>
              </p:nvSpPr>
              <p:spPr bwMode="auto">
                <a:xfrm flipV="1">
                  <a:off x="2242" y="3106"/>
                  <a:ext cx="60" cy="57"/>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8" name="Line 264">
                  <a:extLst>
                    <a:ext uri="{FF2B5EF4-FFF2-40B4-BE49-F238E27FC236}">
                      <a16:creationId xmlns:a16="http://schemas.microsoft.com/office/drawing/2014/main" id="{DC7205D7-D9FD-8526-DEC2-8E1B741A2574}"/>
                    </a:ext>
                  </a:extLst>
                </p:cNvPr>
                <p:cNvSpPr>
                  <a:spLocks noChangeShapeType="1"/>
                </p:cNvSpPr>
                <p:nvPr/>
              </p:nvSpPr>
              <p:spPr bwMode="auto">
                <a:xfrm flipV="1">
                  <a:off x="2304" y="3377"/>
                  <a:ext cx="56" cy="58"/>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04" name="Line 265">
                <a:extLst>
                  <a:ext uri="{FF2B5EF4-FFF2-40B4-BE49-F238E27FC236}">
                    <a16:creationId xmlns:a16="http://schemas.microsoft.com/office/drawing/2014/main" id="{CF028605-D678-CF7C-C287-67FA94255CE9}"/>
                  </a:ext>
                </a:extLst>
              </p:cNvPr>
              <p:cNvSpPr>
                <a:spLocks noChangeShapeType="1"/>
              </p:cNvSpPr>
              <p:nvPr/>
            </p:nvSpPr>
            <p:spPr bwMode="auto">
              <a:xfrm>
                <a:off x="1914" y="2784"/>
                <a:ext cx="0" cy="312"/>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5" name="Line 266">
                <a:extLst>
                  <a:ext uri="{FF2B5EF4-FFF2-40B4-BE49-F238E27FC236}">
                    <a16:creationId xmlns:a16="http://schemas.microsoft.com/office/drawing/2014/main" id="{56D9ED70-9AF8-D7DD-D439-BE8194B27073}"/>
                  </a:ext>
                </a:extLst>
              </p:cNvPr>
              <p:cNvSpPr>
                <a:spLocks noChangeShapeType="1"/>
              </p:cNvSpPr>
              <p:nvPr/>
            </p:nvSpPr>
            <p:spPr bwMode="auto">
              <a:xfrm>
                <a:off x="1917" y="3429"/>
                <a:ext cx="0" cy="123"/>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470" name="Text Box 270">
            <a:extLst>
              <a:ext uri="{FF2B5EF4-FFF2-40B4-BE49-F238E27FC236}">
                <a16:creationId xmlns:a16="http://schemas.microsoft.com/office/drawing/2014/main" id="{CBE01C61-5CA5-52EB-6DC8-F5F698EED792}"/>
              </a:ext>
            </a:extLst>
          </p:cNvPr>
          <p:cNvSpPr txBox="1">
            <a:spLocks noChangeArrowheads="1"/>
          </p:cNvSpPr>
          <p:nvPr/>
        </p:nvSpPr>
        <p:spPr bwMode="auto">
          <a:xfrm>
            <a:off x="714375" y="6361113"/>
            <a:ext cx="53101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400"/>
              <a:t>* 9Z connection shown in short case, DS-64 was built in tall case.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a:extLst>
              <a:ext uri="{FF2B5EF4-FFF2-40B4-BE49-F238E27FC236}">
                <a16:creationId xmlns:a16="http://schemas.microsoft.com/office/drawing/2014/main" id="{36223996-862C-68BE-085C-8D4FD863A6A0}"/>
              </a:ext>
            </a:extLst>
          </p:cNvPr>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5000" indent="-177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endParaRPr lang="en-US" altLang="en-US" sz="1600">
              <a:latin typeface="Arial" panose="020B0604020202020204" pitchFamily="34" charset="0"/>
            </a:endParaRPr>
          </a:p>
        </p:txBody>
      </p:sp>
      <p:sp>
        <p:nvSpPr>
          <p:cNvPr id="69635" name="Text Box 17">
            <a:extLst>
              <a:ext uri="{FF2B5EF4-FFF2-40B4-BE49-F238E27FC236}">
                <a16:creationId xmlns:a16="http://schemas.microsoft.com/office/drawing/2014/main" id="{0D2BD9E0-FC7F-5A6F-5846-0BF3668C4ADC}"/>
              </a:ext>
            </a:extLst>
          </p:cNvPr>
          <p:cNvSpPr txBox="1">
            <a:spLocks noChangeArrowheads="1"/>
          </p:cNvSpPr>
          <p:nvPr/>
        </p:nvSpPr>
        <p:spPr bwMode="auto">
          <a:xfrm>
            <a:off x="457200" y="1600200"/>
            <a:ext cx="8229600"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2400" u="sng">
                <a:solidFill>
                  <a:srgbClr val="000000"/>
                </a:solidFill>
                <a:latin typeface="Arial" panose="020B0604020202020204" pitchFamily="34" charset="0"/>
                <a:hlinkClick r:id="rId3"/>
              </a:rPr>
              <a:t>Wikipedia – of course</a:t>
            </a:r>
          </a:p>
          <a:p>
            <a:pPr eaLnBrk="1" hangingPunct="1">
              <a:lnSpc>
                <a:spcPct val="100000"/>
              </a:lnSpc>
              <a:spcBef>
                <a:spcPct val="0"/>
              </a:spcBef>
            </a:pPr>
            <a:r>
              <a:rPr lang="en-US" altLang="en-US" sz="2400">
                <a:solidFill>
                  <a:srgbClr val="000000"/>
                </a:solidFill>
                <a:latin typeface="Arial" panose="020B0604020202020204" pitchFamily="34" charset="0"/>
                <a:hlinkClick r:id="rId3"/>
              </a:rPr>
              <a:t>https://en.wikipedia.org/wiki/Blondel%27s_theorem</a:t>
            </a:r>
            <a:br>
              <a:rPr lang="en-US" altLang="en-US" sz="2400">
                <a:solidFill>
                  <a:srgbClr val="000000"/>
                </a:solidFill>
                <a:latin typeface="Arial" panose="020B0604020202020204" pitchFamily="34" charset="0"/>
              </a:rPr>
            </a:br>
            <a:endParaRPr lang="en-US" altLang="en-US" sz="2400">
              <a:solidFill>
                <a:srgbClr val="000000"/>
              </a:solidFill>
              <a:latin typeface="Arial" panose="020B0604020202020204" pitchFamily="34" charset="0"/>
            </a:endParaRPr>
          </a:p>
          <a:p>
            <a:pPr eaLnBrk="1" hangingPunct="1">
              <a:lnSpc>
                <a:spcPct val="100000"/>
              </a:lnSpc>
              <a:spcBef>
                <a:spcPct val="0"/>
              </a:spcBef>
            </a:pPr>
            <a:r>
              <a:rPr lang="en-US" altLang="en-US" sz="2400">
                <a:solidFill>
                  <a:srgbClr val="000000"/>
                </a:solidFill>
                <a:latin typeface="Arial" panose="020B0604020202020204" pitchFamily="34" charset="0"/>
                <a:hlinkClick r:id="rId4"/>
              </a:rPr>
              <a:t>Power Measurement Handbook – Dr. Bill Hardy – TESCO CTO Emeritus</a:t>
            </a:r>
          </a:p>
          <a:p>
            <a:pPr eaLnBrk="1" hangingPunct="1">
              <a:lnSpc>
                <a:spcPct val="100000"/>
              </a:lnSpc>
              <a:spcBef>
                <a:spcPct val="0"/>
              </a:spcBef>
            </a:pPr>
            <a:r>
              <a:rPr lang="en-US" altLang="en-US" sz="2400">
                <a:solidFill>
                  <a:srgbClr val="000000"/>
                </a:solidFill>
                <a:latin typeface="Arial" panose="020B0604020202020204" pitchFamily="34" charset="0"/>
                <a:hlinkClick r:id="rId4"/>
              </a:rPr>
              <a:t>http://www.powermeasurements.org/library/Presentations/NCMS%202013%20-%20Non-Blondel%20Metering.pdf</a:t>
            </a:r>
            <a:br>
              <a:rPr lang="en-US" altLang="en-US" sz="2400">
                <a:solidFill>
                  <a:srgbClr val="000000"/>
                </a:solidFill>
                <a:latin typeface="Arial" panose="020B0604020202020204" pitchFamily="34" charset="0"/>
              </a:rPr>
            </a:br>
            <a:endParaRPr lang="en-US" altLang="en-US" sz="2400">
              <a:solidFill>
                <a:srgbClr val="000000"/>
              </a:solidFill>
              <a:latin typeface="Arial" panose="020B0604020202020204" pitchFamily="34" charset="0"/>
            </a:endParaRPr>
          </a:p>
          <a:p>
            <a:pPr eaLnBrk="1" hangingPunct="1">
              <a:lnSpc>
                <a:spcPct val="100000"/>
              </a:lnSpc>
              <a:spcBef>
                <a:spcPct val="0"/>
              </a:spcBef>
            </a:pPr>
            <a:r>
              <a:rPr lang="en-US" altLang="en-US" sz="2400">
                <a:solidFill>
                  <a:srgbClr val="000000"/>
                </a:solidFill>
                <a:latin typeface="Arial" panose="020B0604020202020204" pitchFamily="34" charset="0"/>
                <a:hlinkClick r:id="rId5"/>
              </a:rPr>
              <a:t>Third Party meter sites</a:t>
            </a:r>
          </a:p>
          <a:p>
            <a:pPr eaLnBrk="1" hangingPunct="1">
              <a:lnSpc>
                <a:spcPct val="100000"/>
              </a:lnSpc>
              <a:spcBef>
                <a:spcPct val="0"/>
              </a:spcBef>
            </a:pPr>
            <a:r>
              <a:rPr lang="en-US" altLang="en-US" sz="2400">
                <a:solidFill>
                  <a:srgbClr val="000000"/>
                </a:solidFill>
                <a:latin typeface="Arial" panose="020B0604020202020204" pitchFamily="34" charset="0"/>
                <a:hlinkClick r:id="rId5"/>
              </a:rPr>
              <a:t>https://www.baycitymetering.com/</a:t>
            </a:r>
            <a:endParaRPr lang="en-US" altLang="en-US" sz="24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a:p>
            <a:pPr eaLnBrk="1" hangingPunct="1">
              <a:lnSpc>
                <a:spcPct val="100000"/>
              </a:lnSpc>
              <a:spcBef>
                <a:spcPct val="0"/>
              </a:spcBef>
            </a:pPr>
            <a:endParaRPr lang="en-US" altLang="en-US" sz="1800">
              <a:solidFill>
                <a:srgbClr val="000000"/>
              </a:solidFill>
              <a:latin typeface="Arial" panose="020B0604020202020204" pitchFamily="34" charset="0"/>
            </a:endParaRPr>
          </a:p>
        </p:txBody>
      </p:sp>
      <p:sp>
        <p:nvSpPr>
          <p:cNvPr id="6" name="Title 5">
            <a:extLst>
              <a:ext uri="{FF2B5EF4-FFF2-40B4-BE49-F238E27FC236}">
                <a16:creationId xmlns:a16="http://schemas.microsoft.com/office/drawing/2014/main" id="{C8C26819-A809-51B9-A875-89629AAF270B}"/>
              </a:ext>
            </a:extLst>
          </p:cNvPr>
          <p:cNvSpPr>
            <a:spLocks noGrp="1"/>
          </p:cNvSpPr>
          <p:nvPr>
            <p:ph type="title"/>
          </p:nvPr>
        </p:nvSpPr>
        <p:spPr/>
        <p:txBody>
          <a:bodyPr/>
          <a:lstStyle/>
          <a:p>
            <a:pPr fontAlgn="auto">
              <a:spcAft>
                <a:spcPts val="0"/>
              </a:spcAft>
              <a:defRPr/>
            </a:pPr>
            <a:r>
              <a:rPr dirty="0"/>
              <a:t>References</a:t>
            </a:r>
          </a:p>
        </p:txBody>
      </p:sp>
      <p:sp>
        <p:nvSpPr>
          <p:cNvPr id="69636" name="Footer Placeholder 1">
            <a:extLst>
              <a:ext uri="{FF2B5EF4-FFF2-40B4-BE49-F238E27FC236}">
                <a16:creationId xmlns:a16="http://schemas.microsoft.com/office/drawing/2014/main" id="{6DCB1CE8-5D92-5FFF-BF19-049DC8CAA71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A2E187DB-BF00-A369-7434-F12536BE9B4C}"/>
              </a:ext>
            </a:extLst>
          </p:cNvPr>
          <p:cNvSpPr>
            <a:spLocks noGrp="1"/>
          </p:cNvSpPr>
          <p:nvPr>
            <p:ph type="sldNum" sz="quarter" idx="4"/>
          </p:nvPr>
        </p:nvSpPr>
        <p:spPr/>
        <p:txBody>
          <a:bodyPr/>
          <a:lstStyle/>
          <a:p>
            <a:pPr>
              <a:defRPr/>
            </a:pPr>
            <a:fld id="{8B34C417-9E1D-4A76-99A9-0B0EDF8DE6F6}" type="slidenum">
              <a:rPr lang="en-US"/>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29445376-295B-3F67-7372-AB10613E0EC1}"/>
              </a:ext>
            </a:extLst>
          </p:cNvPr>
          <p:cNvSpPr>
            <a:spLocks noGrp="1" noChangeArrowheads="1"/>
          </p:cNvSpPr>
          <p:nvPr>
            <p:ph type="title"/>
          </p:nvPr>
        </p:nvSpPr>
        <p:spPr>
          <a:xfrm>
            <a:off x="1447801" y="152400"/>
            <a:ext cx="7315200" cy="679450"/>
          </a:xfrm>
        </p:spPr>
        <p:txBody>
          <a:bodyPr/>
          <a:lstStyle/>
          <a:p>
            <a:pPr fontAlgn="auto">
              <a:spcAft>
                <a:spcPts val="0"/>
              </a:spcAft>
              <a:defRPr/>
            </a:pPr>
            <a:r>
              <a:rPr altLang="en-US" sz="3000" b="1" dirty="0">
                <a:solidFill>
                  <a:schemeClr val="bg1"/>
                </a:solidFill>
                <a:latin typeface="Arial" panose="020B0604020202020204" pitchFamily="34" charset="0"/>
                <a:cs typeface="Arial" panose="020B0604020202020204" pitchFamily="34" charset="0"/>
              </a:rPr>
              <a:t>              </a:t>
            </a:r>
            <a:r>
              <a:rPr altLang="en-US" dirty="0">
                <a:solidFill>
                  <a:srgbClr val="C00000"/>
                </a:solidFill>
                <a:latin typeface="+mj-lt"/>
                <a:cs typeface="Arial" panose="020B0604020202020204" pitchFamily="34" charset="0"/>
              </a:rPr>
              <a:t>Questions and Discussion  </a:t>
            </a:r>
          </a:p>
        </p:txBody>
      </p:sp>
      <p:sp>
        <p:nvSpPr>
          <p:cNvPr id="73731" name="Rectangle 5">
            <a:extLst>
              <a:ext uri="{FF2B5EF4-FFF2-40B4-BE49-F238E27FC236}">
                <a16:creationId xmlns:a16="http://schemas.microsoft.com/office/drawing/2014/main" id="{AB9EC309-B1BB-5842-517F-069C47C6E17E}"/>
              </a:ext>
            </a:extLst>
          </p:cNvPr>
          <p:cNvSpPr>
            <a:spLocks noGrp="1" noChangeArrowheads="1"/>
          </p:cNvSpPr>
          <p:nvPr>
            <p:ph idx="1"/>
          </p:nvPr>
        </p:nvSpPr>
        <p:spPr>
          <a:xfrm>
            <a:off x="390525" y="2643188"/>
            <a:ext cx="8229600" cy="2701925"/>
          </a:xfrm>
        </p:spPr>
        <p:txBody>
          <a:bodyPr/>
          <a:lstStyle/>
          <a:p>
            <a:pPr algn="ctr">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FontTx/>
              <a:buNone/>
            </a:pPr>
            <a:r>
              <a:rPr lang="en-US" altLang="en-US" sz="2400" b="1" dirty="0">
                <a:latin typeface="Arial" panose="020B0604020202020204" pitchFamily="34" charset="0"/>
                <a:cs typeface="Arial" panose="020B0604020202020204" pitchFamily="34" charset="0"/>
              </a:rPr>
              <a:t>Carl Chermak</a:t>
            </a:r>
          </a:p>
          <a:p>
            <a:pPr algn="ctr">
              <a:buFontTx/>
              <a:buNone/>
            </a:pPr>
            <a:r>
              <a:rPr lang="en-US" altLang="en-US" sz="2400" b="1" dirty="0">
                <a:latin typeface="Arial" panose="020B0604020202020204" pitchFamily="34" charset="0"/>
                <a:cs typeface="Arial" panose="020B0604020202020204" pitchFamily="34" charset="0"/>
              </a:rPr>
              <a:t>July 22, 2024</a:t>
            </a:r>
            <a:endParaRPr lang="en-US" altLang="en-US" sz="2400" dirty="0">
              <a:latin typeface="Arial" panose="020B0604020202020204" pitchFamily="34" charset="0"/>
              <a:cs typeface="Arial" panose="020B0604020202020204" pitchFamily="34" charset="0"/>
            </a:endParaRPr>
          </a:p>
          <a:p>
            <a:pPr algn="ctr">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a:t>
            </a:r>
            <a:r>
              <a:rPr lang="en-US" altLang="en-US" sz="2000" dirty="0">
                <a:solidFill>
                  <a:srgbClr val="FF0000"/>
                </a:solidFill>
                <a:latin typeface="Arial" panose="020B0604020202020204" pitchFamily="34" charset="0"/>
                <a:cs typeface="Arial" panose="020B0604020202020204" pitchFamily="34" charset="0"/>
              </a:rPr>
              <a:t>TESCO</a:t>
            </a:r>
            <a:r>
              <a:rPr lang="en-US" altLang="en-US" sz="2000" dirty="0">
                <a:latin typeface="Arial" panose="020B0604020202020204" pitchFamily="34" charset="0"/>
                <a:cs typeface="Arial" panose="020B0604020202020204" pitchFamily="34" charset="0"/>
              </a:rPr>
              <a:t>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a:buFontTx/>
              <a:buNone/>
            </a:pPr>
            <a:endParaRPr lang="en-US" altLang="en-US" sz="2300" dirty="0">
              <a:solidFill>
                <a:srgbClr val="CC3300"/>
              </a:solidFill>
            </a:endParaRPr>
          </a:p>
        </p:txBody>
      </p:sp>
      <p:sp>
        <p:nvSpPr>
          <p:cNvPr id="73735" name="Footer Placeholder 2">
            <a:extLst>
              <a:ext uri="{FF2B5EF4-FFF2-40B4-BE49-F238E27FC236}">
                <a16:creationId xmlns:a16="http://schemas.microsoft.com/office/drawing/2014/main" id="{1C255448-A088-910F-15A7-815447D2918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4" name="Slide Number Placeholder 3">
            <a:extLst>
              <a:ext uri="{FF2B5EF4-FFF2-40B4-BE49-F238E27FC236}">
                <a16:creationId xmlns:a16="http://schemas.microsoft.com/office/drawing/2014/main" id="{ED466FEF-BDBC-F9F7-D921-4F38E0EAAEF3}"/>
              </a:ext>
            </a:extLst>
          </p:cNvPr>
          <p:cNvSpPr>
            <a:spLocks noGrp="1"/>
          </p:cNvSpPr>
          <p:nvPr>
            <p:ph type="sldNum" sz="quarter" idx="4"/>
          </p:nvPr>
        </p:nvSpPr>
        <p:spPr/>
        <p:txBody>
          <a:bodyPr/>
          <a:lstStyle/>
          <a:p>
            <a:pPr>
              <a:defRPr/>
            </a:pPr>
            <a:fld id="{99CC5EAA-17CE-4F92-B963-78B8F80CF67F}" type="slidenum">
              <a:rPr lang="en-US"/>
              <a:pPr>
                <a:defRPr/>
              </a:pPr>
              <a:t>39</a:t>
            </a:fld>
            <a:endParaRPr lang="en-US" dirty="0"/>
          </a:p>
        </p:txBody>
      </p:sp>
      <p:pic>
        <p:nvPicPr>
          <p:cNvPr id="73732" name="Picture 7" descr="MC900431512[1]">
            <a:extLst>
              <a:ext uri="{FF2B5EF4-FFF2-40B4-BE49-F238E27FC236}">
                <a16:creationId xmlns:a16="http://schemas.microsoft.com/office/drawing/2014/main" id="{430771BB-D21A-49EC-677B-4F604AB3C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08875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3">
            <a:extLst>
              <a:ext uri="{FF2B5EF4-FFF2-40B4-BE49-F238E27FC236}">
                <a16:creationId xmlns:a16="http://schemas.microsoft.com/office/drawing/2014/main" id="{CCD94442-3711-8368-9D4D-681A27850ABA}"/>
              </a:ext>
            </a:extLst>
          </p:cNvPr>
          <p:cNvSpPr txBox="1">
            <a:spLocks noChangeArrowheads="1"/>
          </p:cNvSpPr>
          <p:nvPr/>
        </p:nvSpPr>
        <p:spPr bwMode="auto">
          <a:xfrm>
            <a:off x="904875" y="5307013"/>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D02236"/>
                </a:solidFill>
                <a:latin typeface="Arial" panose="020B0604020202020204" pitchFamily="34" charset="0"/>
              </a:rPr>
              <a:t>ISO 9001:2015 Certified Quality Company</a:t>
            </a:r>
          </a:p>
          <a:p>
            <a:pPr algn="ctr" eaLnBrk="1" hangingPunct="1">
              <a:lnSpc>
                <a:spcPct val="100000"/>
              </a:lnSpc>
              <a:spcBef>
                <a:spcPct val="0"/>
              </a:spcBef>
              <a:buFontTx/>
              <a:buNone/>
            </a:pPr>
            <a:r>
              <a:rPr lang="en-US" altLang="en-US" sz="1400" b="1" dirty="0">
                <a:solidFill>
                  <a:srgbClr val="D02236"/>
                </a:solidFill>
                <a:latin typeface="Arial" panose="020B0604020202020204" pitchFamily="34" charset="0"/>
              </a:rPr>
              <a:t>ISO 17025:2017 Accredited Laboratory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007E2B5-8F53-64CD-D35E-A2D2478DA923}"/>
              </a:ext>
            </a:extLst>
          </p:cNvPr>
          <p:cNvSpPr>
            <a:spLocks noGrp="1" noChangeArrowheads="1"/>
          </p:cNvSpPr>
          <p:nvPr>
            <p:ph type="title"/>
          </p:nvPr>
        </p:nvSpPr>
        <p:spPr bwMode="auto">
          <a:xfrm>
            <a:off x="1676400" y="304800"/>
            <a:ext cx="7208107" cy="679832"/>
          </a:xfrm>
        </p:spPr>
        <p:txBody>
          <a:bodyPr wrap="square" numCol="1" anchor="t" anchorCtr="0" compatLnSpc="1">
            <a:prstTxWarp prst="textNoShape">
              <a:avLst/>
            </a:prstTxWarp>
          </a:bodyPr>
          <a:lstStyle/>
          <a:p>
            <a:pPr fontAlgn="auto">
              <a:spcAft>
                <a:spcPts val="0"/>
              </a:spcAft>
              <a:defRPr/>
            </a:pPr>
            <a:r>
              <a:rPr altLang="en-US" sz="3200" dirty="0">
                <a:latin typeface="Arial" panose="020B0604020202020204" pitchFamily="34" charset="0"/>
                <a:cs typeface="Arial" panose="020B0604020202020204" pitchFamily="34" charset="0"/>
              </a:rPr>
              <a:t>Basic Energy Formula</a:t>
            </a:r>
          </a:p>
        </p:txBody>
      </p:sp>
      <p:graphicFrame>
        <p:nvGraphicFramePr>
          <p:cNvPr id="22532" name="Object 4">
            <a:extLst>
              <a:ext uri="{FF2B5EF4-FFF2-40B4-BE49-F238E27FC236}">
                <a16:creationId xmlns:a16="http://schemas.microsoft.com/office/drawing/2014/main" id="{812EE5E7-53B8-916D-8350-E341A0A196F2}"/>
              </a:ext>
            </a:extLst>
          </p:cNvPr>
          <p:cNvGraphicFramePr>
            <a:graphicFrameLocks noGrp="1" noChangeAspect="1"/>
          </p:cNvGraphicFramePr>
          <p:nvPr>
            <p:ph idx="1"/>
            <p:extLst>
              <p:ext uri="{D42A27DB-BD31-4B8C-83A1-F6EECF244321}">
                <p14:modId xmlns:p14="http://schemas.microsoft.com/office/powerpoint/2010/main" val="3532123598"/>
              </p:ext>
            </p:extLst>
          </p:nvPr>
        </p:nvGraphicFramePr>
        <p:xfrm>
          <a:off x="2711450" y="3514725"/>
          <a:ext cx="3721100" cy="4318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514725"/>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1" name="Rectangle 3">
            <a:extLst>
              <a:ext uri="{FF2B5EF4-FFF2-40B4-BE49-F238E27FC236}">
                <a16:creationId xmlns:a16="http://schemas.microsoft.com/office/drawing/2014/main" id="{FE314B9D-9E0E-CA9A-6B22-B3F31E359D4A}"/>
              </a:ext>
            </a:extLst>
          </p:cNvPr>
          <p:cNvSpPr>
            <a:spLocks noGrp="1" noChangeArrowheads="1"/>
          </p:cNvSpPr>
          <p:nvPr>
            <p:ph type="body" sz="half" idx="4294967295"/>
          </p:nvPr>
        </p:nvSpPr>
        <p:spPr>
          <a:xfrm>
            <a:off x="0" y="1612900"/>
            <a:ext cx="7772400" cy="4114800"/>
          </a:xfrm>
        </p:spPr>
        <p:txBody>
          <a:bodyPr/>
          <a:lstStyle/>
          <a:p>
            <a:r>
              <a:rPr lang="en-US" altLang="en-US" sz="2000" dirty="0">
                <a:latin typeface="Arial" panose="020B0604020202020204" pitchFamily="34" charset="0"/>
                <a:cs typeface="Arial" panose="020B0604020202020204" pitchFamily="34" charset="0"/>
              </a:rPr>
              <a:t>The essential specification of a watthour meter’s measurement is given by the value </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K</a:t>
            </a:r>
            <a:r>
              <a:rPr lang="en-US" altLang="en-US" sz="2000" i="1" baseline="-25000" dirty="0" err="1">
                <a:latin typeface="Arial" panose="020B0604020202020204" pitchFamily="34" charset="0"/>
                <a:cs typeface="Arial" panose="020B0604020202020204" pitchFamily="34" charset="0"/>
              </a:rPr>
              <a:t>h</a:t>
            </a:r>
            <a:r>
              <a:rPr lang="en-US" altLang="en-US" sz="2000" baseline="-25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Watthours per disk revolution ]</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A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of 7.2 is typical. In this example, each full rotation of the disk is equivalent to 7.2Wh of energy.</a:t>
            </a:r>
            <a:endParaRPr lang="ru-RU"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The watthour meter formula is as follows:</a:t>
            </a:r>
          </a:p>
          <a:p>
            <a:pPr>
              <a:buFont typeface="Monotype Sorts" charset="2"/>
              <a:buNone/>
            </a:pPr>
            <a:endParaRPr lang="en-US" altLang="en-US" dirty="0"/>
          </a:p>
          <a:p>
            <a:endParaRPr lang="en-US" altLang="en-US" dirty="0"/>
          </a:p>
        </p:txBody>
      </p:sp>
      <p:sp>
        <p:nvSpPr>
          <p:cNvPr id="22533" name="Footer Placeholder 4">
            <a:extLst>
              <a:ext uri="{FF2B5EF4-FFF2-40B4-BE49-F238E27FC236}">
                <a16:creationId xmlns:a16="http://schemas.microsoft.com/office/drawing/2014/main" id="{086D2EDC-FE41-5948-5803-E4BE6789D196}"/>
              </a:ext>
            </a:extLst>
          </p:cNvPr>
          <p:cNvSpPr txBox="1">
            <a:spLocks noChangeArrowheads="1"/>
          </p:cNvSpPr>
          <p:nvPr/>
        </p:nvSpPr>
        <p:spPr bwMode="auto">
          <a:xfrm>
            <a:off x="628650" y="633730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1200" b="1">
                <a:solidFill>
                  <a:schemeClr val="accent1"/>
                </a:solidFill>
                <a:latin typeface="Arial" panose="020B0604020202020204" pitchFamily="34" charset="0"/>
              </a:rPr>
              <a:t>tescometering.com</a:t>
            </a:r>
          </a:p>
        </p:txBody>
      </p:sp>
      <p:sp>
        <p:nvSpPr>
          <p:cNvPr id="22534" name="Slide Number Placeholder 5">
            <a:extLst>
              <a:ext uri="{FF2B5EF4-FFF2-40B4-BE49-F238E27FC236}">
                <a16:creationId xmlns:a16="http://schemas.microsoft.com/office/drawing/2014/main" id="{8803FBDE-28CA-0788-A61D-5FBA02E3BA7C}"/>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30000"/>
              </a:spcBef>
              <a:buFontTx/>
              <a:buNone/>
            </a:pPr>
            <a:fld id="{39E8153D-2320-44A1-88F3-03CEB8EF44DB}" type="slidenum">
              <a:rPr lang="en-US" altLang="en-US" sz="1200">
                <a:latin typeface="Arial" panose="020B0604020202020204" pitchFamily="34" charset="0"/>
              </a:rPr>
              <a:pPr algn="r" eaLnBrk="1" hangingPunct="1">
                <a:lnSpc>
                  <a:spcPct val="100000"/>
                </a:lnSpc>
                <a:spcBef>
                  <a:spcPct val="30000"/>
                </a:spcBef>
                <a:buFontTx/>
                <a:buNone/>
              </a:pPr>
              <a:t>4</a:t>
            </a:fld>
            <a:endParaRPr lang="en-US" altLang="en-US" sz="12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C214266-FC5A-266F-C31B-4FD995F55800}"/>
              </a:ext>
            </a:extLst>
          </p:cNvPr>
          <p:cNvSpPr>
            <a:spLocks noGrp="1" noChangeArrowheads="1"/>
          </p:cNvSpPr>
          <p:nvPr>
            <p:ph type="title"/>
          </p:nvPr>
        </p:nvSpPr>
        <p:spPr>
          <a:xfrm>
            <a:off x="1557338" y="152400"/>
            <a:ext cx="7207250" cy="679450"/>
          </a:xfrm>
        </p:spPr>
        <p:txBody>
          <a:bodyPr/>
          <a:lstStyle/>
          <a:p>
            <a:pPr marL="838200" indent="-838200" fontAlgn="auto">
              <a:spcAft>
                <a:spcPts val="0"/>
              </a:spcAft>
              <a:defRPr/>
            </a:pPr>
            <a:r>
              <a:rPr altLang="en-US" dirty="0"/>
              <a:t>Meters 101 – Solid-state</a:t>
            </a:r>
          </a:p>
        </p:txBody>
      </p:sp>
      <p:sp>
        <p:nvSpPr>
          <p:cNvPr id="24582" name="Footer Placeholder 1">
            <a:extLst>
              <a:ext uri="{FF2B5EF4-FFF2-40B4-BE49-F238E27FC236}">
                <a16:creationId xmlns:a16="http://schemas.microsoft.com/office/drawing/2014/main" id="{ED65402E-71BB-B971-B14F-A153482BB2E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4" name="Slide Number Placeholder 3">
            <a:extLst>
              <a:ext uri="{FF2B5EF4-FFF2-40B4-BE49-F238E27FC236}">
                <a16:creationId xmlns:a16="http://schemas.microsoft.com/office/drawing/2014/main" id="{35C0FCEC-8744-0BBB-C68E-1B174ED50372}"/>
              </a:ext>
            </a:extLst>
          </p:cNvPr>
          <p:cNvSpPr>
            <a:spLocks noGrp="1"/>
          </p:cNvSpPr>
          <p:nvPr>
            <p:ph type="sldNum" sz="quarter" idx="4"/>
          </p:nvPr>
        </p:nvSpPr>
        <p:spPr/>
        <p:txBody>
          <a:bodyPr/>
          <a:lstStyle/>
          <a:p>
            <a:pPr>
              <a:defRPr/>
            </a:pPr>
            <a:fld id="{3CE4B82A-2282-4AD9-AC69-57909B8AB8D4}" type="slidenum">
              <a:rPr lang="en-US"/>
              <a:pPr>
                <a:defRPr/>
              </a:pPr>
              <a:t>5</a:t>
            </a:fld>
            <a:endParaRPr lang="en-US" dirty="0"/>
          </a:p>
        </p:txBody>
      </p:sp>
      <p:grpSp>
        <p:nvGrpSpPr>
          <p:cNvPr id="24579" name="Group 2">
            <a:extLst>
              <a:ext uri="{FF2B5EF4-FFF2-40B4-BE49-F238E27FC236}">
                <a16:creationId xmlns:a16="http://schemas.microsoft.com/office/drawing/2014/main" id="{6D6471D1-AEDA-9226-5AC2-AD955A54B929}"/>
              </a:ext>
            </a:extLst>
          </p:cNvPr>
          <p:cNvGrpSpPr>
            <a:grpSpLocks/>
          </p:cNvGrpSpPr>
          <p:nvPr/>
        </p:nvGrpSpPr>
        <p:grpSpPr bwMode="auto">
          <a:xfrm>
            <a:off x="1447800" y="3733800"/>
            <a:ext cx="5867400" cy="2209800"/>
            <a:chOff x="90488" y="2362200"/>
            <a:chExt cx="4937125" cy="1676400"/>
          </a:xfrm>
        </p:grpSpPr>
        <p:sp>
          <p:nvSpPr>
            <p:cNvPr id="24584" name="Rectangle 1">
              <a:extLst>
                <a:ext uri="{FF2B5EF4-FFF2-40B4-BE49-F238E27FC236}">
                  <a16:creationId xmlns:a16="http://schemas.microsoft.com/office/drawing/2014/main" id="{663659EA-A70C-B4DF-5E47-022CEF11CF64}"/>
                </a:ext>
              </a:extLst>
            </p:cNvPr>
            <p:cNvSpPr>
              <a:spLocks noChangeArrowheads="1"/>
            </p:cNvSpPr>
            <p:nvPr/>
          </p:nvSpPr>
          <p:spPr bwMode="auto">
            <a:xfrm>
              <a:off x="90488" y="2667000"/>
              <a:ext cx="1431925" cy="457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CURRENT TRANSFORMER</a:t>
              </a:r>
            </a:p>
          </p:txBody>
        </p:sp>
        <p:sp>
          <p:nvSpPr>
            <p:cNvPr id="24585" name="Rectangle 12">
              <a:extLst>
                <a:ext uri="{FF2B5EF4-FFF2-40B4-BE49-F238E27FC236}">
                  <a16:creationId xmlns:a16="http://schemas.microsoft.com/office/drawing/2014/main" id="{2E878FF3-D28A-E520-53D1-697937D5A44A}"/>
                </a:ext>
              </a:extLst>
            </p:cNvPr>
            <p:cNvSpPr>
              <a:spLocks noChangeArrowheads="1"/>
            </p:cNvSpPr>
            <p:nvPr/>
          </p:nvSpPr>
          <p:spPr bwMode="auto">
            <a:xfrm>
              <a:off x="90488" y="3276600"/>
              <a:ext cx="1431925" cy="457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POTENTIAL TRANSFORMER</a:t>
              </a:r>
            </a:p>
          </p:txBody>
        </p:sp>
        <p:sp>
          <p:nvSpPr>
            <p:cNvPr id="24586" name="Rectangle 13">
              <a:extLst>
                <a:ext uri="{FF2B5EF4-FFF2-40B4-BE49-F238E27FC236}">
                  <a16:creationId xmlns:a16="http://schemas.microsoft.com/office/drawing/2014/main" id="{75FBF862-9EE9-0494-1062-98FAB6DFA5FA}"/>
                </a:ext>
              </a:extLst>
            </p:cNvPr>
            <p:cNvSpPr>
              <a:spLocks noChangeArrowheads="1"/>
            </p:cNvSpPr>
            <p:nvPr/>
          </p:nvSpPr>
          <p:spPr bwMode="auto">
            <a:xfrm>
              <a:off x="2571750" y="2743200"/>
              <a:ext cx="5334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ADC</a:t>
              </a:r>
            </a:p>
          </p:txBody>
        </p:sp>
        <p:sp>
          <p:nvSpPr>
            <p:cNvPr id="24587" name="Rectangle 15">
              <a:extLst>
                <a:ext uri="{FF2B5EF4-FFF2-40B4-BE49-F238E27FC236}">
                  <a16:creationId xmlns:a16="http://schemas.microsoft.com/office/drawing/2014/main" id="{62B74D01-9C87-FF00-6CE1-296BCDB511DA}"/>
                </a:ext>
              </a:extLst>
            </p:cNvPr>
            <p:cNvSpPr>
              <a:spLocks noChangeArrowheads="1"/>
            </p:cNvSpPr>
            <p:nvPr/>
          </p:nvSpPr>
          <p:spPr bwMode="auto">
            <a:xfrm>
              <a:off x="1674813" y="2743200"/>
              <a:ext cx="7620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FILTER</a:t>
              </a:r>
            </a:p>
          </p:txBody>
        </p:sp>
        <p:sp>
          <p:nvSpPr>
            <p:cNvPr id="24588" name="Rectangle 13">
              <a:extLst>
                <a:ext uri="{FF2B5EF4-FFF2-40B4-BE49-F238E27FC236}">
                  <a16:creationId xmlns:a16="http://schemas.microsoft.com/office/drawing/2014/main" id="{37ED1E1C-84E5-0507-6F2A-602ADC8A3C9E}"/>
                </a:ext>
              </a:extLst>
            </p:cNvPr>
            <p:cNvSpPr>
              <a:spLocks noChangeArrowheads="1"/>
            </p:cNvSpPr>
            <p:nvPr/>
          </p:nvSpPr>
          <p:spPr bwMode="auto">
            <a:xfrm>
              <a:off x="2571750" y="3352800"/>
              <a:ext cx="5334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ADC</a:t>
              </a:r>
            </a:p>
          </p:txBody>
        </p:sp>
        <p:sp>
          <p:nvSpPr>
            <p:cNvPr id="24589" name="Rectangle 15">
              <a:extLst>
                <a:ext uri="{FF2B5EF4-FFF2-40B4-BE49-F238E27FC236}">
                  <a16:creationId xmlns:a16="http://schemas.microsoft.com/office/drawing/2014/main" id="{D76D1B23-5EF5-9588-430B-E9B2884D7044}"/>
                </a:ext>
              </a:extLst>
            </p:cNvPr>
            <p:cNvSpPr>
              <a:spLocks noChangeArrowheads="1"/>
            </p:cNvSpPr>
            <p:nvPr/>
          </p:nvSpPr>
          <p:spPr bwMode="auto">
            <a:xfrm>
              <a:off x="1674813" y="3352800"/>
              <a:ext cx="7620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FILTER</a:t>
              </a:r>
            </a:p>
          </p:txBody>
        </p:sp>
        <p:sp>
          <p:nvSpPr>
            <p:cNvPr id="24590" name="Rectangle 13">
              <a:extLst>
                <a:ext uri="{FF2B5EF4-FFF2-40B4-BE49-F238E27FC236}">
                  <a16:creationId xmlns:a16="http://schemas.microsoft.com/office/drawing/2014/main" id="{27C8B5A9-41B3-060D-01DB-A2D9A1AB1610}"/>
                </a:ext>
              </a:extLst>
            </p:cNvPr>
            <p:cNvSpPr>
              <a:spLocks noChangeArrowheads="1"/>
            </p:cNvSpPr>
            <p:nvPr/>
          </p:nvSpPr>
          <p:spPr bwMode="auto">
            <a:xfrm>
              <a:off x="3284538" y="2362200"/>
              <a:ext cx="711200" cy="1676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MICRO</a:t>
              </a:r>
            </a:p>
            <a:p>
              <a:pPr eaLnBrk="1" hangingPunct="1">
                <a:lnSpc>
                  <a:spcPct val="100000"/>
                </a:lnSpc>
                <a:spcBef>
                  <a:spcPct val="0"/>
                </a:spcBef>
                <a:buFontTx/>
                <a:buNone/>
              </a:pPr>
              <a:r>
                <a:rPr lang="en-US" altLang="en-US" sz="1200">
                  <a:solidFill>
                    <a:srgbClr val="000000"/>
                  </a:solidFill>
                  <a:latin typeface="Arial" panose="020B0604020202020204" pitchFamily="34" charset="0"/>
                </a:rPr>
                <a:t>PROC</a:t>
              </a:r>
            </a:p>
          </p:txBody>
        </p:sp>
        <p:sp>
          <p:nvSpPr>
            <p:cNvPr id="24591" name="Rectangle 15">
              <a:extLst>
                <a:ext uri="{FF2B5EF4-FFF2-40B4-BE49-F238E27FC236}">
                  <a16:creationId xmlns:a16="http://schemas.microsoft.com/office/drawing/2014/main" id="{ABFEC0A9-D070-EC8E-69CD-7BFDC8993437}"/>
                </a:ext>
              </a:extLst>
            </p:cNvPr>
            <p:cNvSpPr>
              <a:spLocks noChangeArrowheads="1"/>
            </p:cNvSpPr>
            <p:nvPr/>
          </p:nvSpPr>
          <p:spPr bwMode="auto">
            <a:xfrm>
              <a:off x="4189413" y="2624138"/>
              <a:ext cx="8382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DISPLAY</a:t>
              </a:r>
            </a:p>
          </p:txBody>
        </p:sp>
        <p:sp>
          <p:nvSpPr>
            <p:cNvPr id="24592" name="Rectangle 15">
              <a:extLst>
                <a:ext uri="{FF2B5EF4-FFF2-40B4-BE49-F238E27FC236}">
                  <a16:creationId xmlns:a16="http://schemas.microsoft.com/office/drawing/2014/main" id="{D85AE16F-FC88-C83F-9F4D-D7E51BE28901}"/>
                </a:ext>
              </a:extLst>
            </p:cNvPr>
            <p:cNvSpPr>
              <a:spLocks noChangeArrowheads="1"/>
            </p:cNvSpPr>
            <p:nvPr/>
          </p:nvSpPr>
          <p:spPr bwMode="auto">
            <a:xfrm>
              <a:off x="4178300" y="3048000"/>
              <a:ext cx="849313"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COMM</a:t>
              </a:r>
            </a:p>
          </p:txBody>
        </p:sp>
        <p:sp>
          <p:nvSpPr>
            <p:cNvPr id="24593" name="Rectangle 15">
              <a:extLst>
                <a:ext uri="{FF2B5EF4-FFF2-40B4-BE49-F238E27FC236}">
                  <a16:creationId xmlns:a16="http://schemas.microsoft.com/office/drawing/2014/main" id="{DFD7503A-1298-29EB-3E44-CD9E3F3200CA}"/>
                </a:ext>
              </a:extLst>
            </p:cNvPr>
            <p:cNvSpPr>
              <a:spLocks noChangeArrowheads="1"/>
            </p:cNvSpPr>
            <p:nvPr/>
          </p:nvSpPr>
          <p:spPr bwMode="auto">
            <a:xfrm>
              <a:off x="4189413" y="3505200"/>
              <a:ext cx="838200" cy="304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000000"/>
                  </a:solidFill>
                  <a:latin typeface="Arial" panose="020B0604020202020204" pitchFamily="34" charset="0"/>
                </a:rPr>
                <a:t>PULSE</a:t>
              </a:r>
            </a:p>
          </p:txBody>
        </p:sp>
        <p:cxnSp>
          <p:nvCxnSpPr>
            <p:cNvPr id="24594" name="Straight Arrow Connector 2">
              <a:extLst>
                <a:ext uri="{FF2B5EF4-FFF2-40B4-BE49-F238E27FC236}">
                  <a16:creationId xmlns:a16="http://schemas.microsoft.com/office/drawing/2014/main" id="{B4A0E304-D565-1503-93BC-57DE9E9A5251}"/>
                </a:ext>
              </a:extLst>
            </p:cNvPr>
            <p:cNvCxnSpPr>
              <a:cxnSpLocks noChangeShapeType="1"/>
              <a:stCxn id="24584" idx="3"/>
              <a:endCxn id="24587" idx="1"/>
            </p:cNvCxnSpPr>
            <p:nvPr/>
          </p:nvCxnSpPr>
          <p:spPr bwMode="auto">
            <a:xfrm>
              <a:off x="1522413" y="2895600"/>
              <a:ext cx="1524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5" name="Straight Arrow Connector 4">
              <a:extLst>
                <a:ext uri="{FF2B5EF4-FFF2-40B4-BE49-F238E27FC236}">
                  <a16:creationId xmlns:a16="http://schemas.microsoft.com/office/drawing/2014/main" id="{981BA46B-C05E-8ACF-4F56-B10F106C0FBE}"/>
                </a:ext>
              </a:extLst>
            </p:cNvPr>
            <p:cNvCxnSpPr>
              <a:cxnSpLocks noChangeShapeType="1"/>
              <a:stCxn id="24585" idx="3"/>
              <a:endCxn id="24589" idx="1"/>
            </p:cNvCxnSpPr>
            <p:nvPr/>
          </p:nvCxnSpPr>
          <p:spPr bwMode="auto">
            <a:xfrm>
              <a:off x="1522413" y="3505200"/>
              <a:ext cx="1524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6" name="Straight Arrow Connector 19">
              <a:extLst>
                <a:ext uri="{FF2B5EF4-FFF2-40B4-BE49-F238E27FC236}">
                  <a16:creationId xmlns:a16="http://schemas.microsoft.com/office/drawing/2014/main" id="{5200FACC-96B2-6C97-406E-DDA77D3971B4}"/>
                </a:ext>
              </a:extLst>
            </p:cNvPr>
            <p:cNvCxnSpPr>
              <a:cxnSpLocks noChangeShapeType="1"/>
              <a:endCxn id="24586" idx="1"/>
            </p:cNvCxnSpPr>
            <p:nvPr/>
          </p:nvCxnSpPr>
          <p:spPr bwMode="auto">
            <a:xfrm>
              <a:off x="2436813" y="2895600"/>
              <a:ext cx="13493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7" name="Straight Arrow Connector 21">
              <a:extLst>
                <a:ext uri="{FF2B5EF4-FFF2-40B4-BE49-F238E27FC236}">
                  <a16:creationId xmlns:a16="http://schemas.microsoft.com/office/drawing/2014/main" id="{30DC7B45-7E8E-A4F6-7C04-2EE4B53C5822}"/>
                </a:ext>
              </a:extLst>
            </p:cNvPr>
            <p:cNvCxnSpPr>
              <a:cxnSpLocks noChangeShapeType="1"/>
              <a:endCxn id="24588" idx="1"/>
            </p:cNvCxnSpPr>
            <p:nvPr/>
          </p:nvCxnSpPr>
          <p:spPr bwMode="auto">
            <a:xfrm>
              <a:off x="2436813" y="3497263"/>
              <a:ext cx="134937" cy="79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8" name="Straight Arrow Connector 8">
              <a:extLst>
                <a:ext uri="{FF2B5EF4-FFF2-40B4-BE49-F238E27FC236}">
                  <a16:creationId xmlns:a16="http://schemas.microsoft.com/office/drawing/2014/main" id="{BE4F7051-697E-AFFE-E043-422837CB7D1E}"/>
                </a:ext>
              </a:extLst>
            </p:cNvPr>
            <p:cNvCxnSpPr>
              <a:cxnSpLocks noChangeShapeType="1"/>
              <a:stCxn id="24586" idx="3"/>
            </p:cNvCxnSpPr>
            <p:nvPr/>
          </p:nvCxnSpPr>
          <p:spPr bwMode="auto">
            <a:xfrm>
              <a:off x="3105150" y="2895600"/>
              <a:ext cx="1793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9" name="Straight Arrow Connector 16">
              <a:extLst>
                <a:ext uri="{FF2B5EF4-FFF2-40B4-BE49-F238E27FC236}">
                  <a16:creationId xmlns:a16="http://schemas.microsoft.com/office/drawing/2014/main" id="{800434FE-F842-C1E8-5943-CE5D223D30DA}"/>
                </a:ext>
              </a:extLst>
            </p:cNvPr>
            <p:cNvCxnSpPr>
              <a:cxnSpLocks noChangeShapeType="1"/>
              <a:stCxn id="24588" idx="3"/>
            </p:cNvCxnSpPr>
            <p:nvPr/>
          </p:nvCxnSpPr>
          <p:spPr bwMode="auto">
            <a:xfrm flipV="1">
              <a:off x="3105150" y="3497263"/>
              <a:ext cx="179388" cy="79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0" name="Straight Arrow Connector 18">
              <a:extLst>
                <a:ext uri="{FF2B5EF4-FFF2-40B4-BE49-F238E27FC236}">
                  <a16:creationId xmlns:a16="http://schemas.microsoft.com/office/drawing/2014/main" id="{E740B3D3-FBED-691D-8A3B-AEBA7F279BC6}"/>
                </a:ext>
              </a:extLst>
            </p:cNvPr>
            <p:cNvCxnSpPr>
              <a:cxnSpLocks noChangeShapeType="1"/>
              <a:stCxn id="24590" idx="3"/>
              <a:endCxn id="24591" idx="1"/>
            </p:cNvCxnSpPr>
            <p:nvPr/>
          </p:nvCxnSpPr>
          <p:spPr bwMode="auto">
            <a:xfrm flipV="1">
              <a:off x="3995738" y="2776538"/>
              <a:ext cx="193675" cy="4238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1" name="Straight Arrow Connector 22">
              <a:extLst>
                <a:ext uri="{FF2B5EF4-FFF2-40B4-BE49-F238E27FC236}">
                  <a16:creationId xmlns:a16="http://schemas.microsoft.com/office/drawing/2014/main" id="{DE55C2E5-4228-3731-6E4F-431DBF51AB05}"/>
                </a:ext>
              </a:extLst>
            </p:cNvPr>
            <p:cNvCxnSpPr>
              <a:cxnSpLocks noChangeShapeType="1"/>
              <a:stCxn id="24590" idx="3"/>
              <a:endCxn id="24592" idx="1"/>
            </p:cNvCxnSpPr>
            <p:nvPr/>
          </p:nvCxnSpPr>
          <p:spPr bwMode="auto">
            <a:xfrm>
              <a:off x="3995738" y="3200400"/>
              <a:ext cx="1825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2" name="Straight Arrow Connector 24">
              <a:extLst>
                <a:ext uri="{FF2B5EF4-FFF2-40B4-BE49-F238E27FC236}">
                  <a16:creationId xmlns:a16="http://schemas.microsoft.com/office/drawing/2014/main" id="{C679C801-5A7E-0C9F-D929-3F2E380587DA}"/>
                </a:ext>
              </a:extLst>
            </p:cNvPr>
            <p:cNvCxnSpPr>
              <a:cxnSpLocks noChangeShapeType="1"/>
              <a:stCxn id="24590" idx="3"/>
              <a:endCxn id="24593" idx="1"/>
            </p:cNvCxnSpPr>
            <p:nvPr/>
          </p:nvCxnSpPr>
          <p:spPr bwMode="auto">
            <a:xfrm>
              <a:off x="3995738" y="3200400"/>
              <a:ext cx="193675" cy="457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580" name="Text Box 17">
            <a:extLst>
              <a:ext uri="{FF2B5EF4-FFF2-40B4-BE49-F238E27FC236}">
                <a16:creationId xmlns:a16="http://schemas.microsoft.com/office/drawing/2014/main" id="{5E009D52-B3F9-2A99-96D9-5B5AC6446C4A}"/>
              </a:ext>
            </a:extLst>
          </p:cNvPr>
          <p:cNvSpPr txBox="1">
            <a:spLocks noChangeArrowheads="1"/>
          </p:cNvSpPr>
          <p:nvPr/>
        </p:nvSpPr>
        <p:spPr bwMode="auto">
          <a:xfrm>
            <a:off x="2247900" y="1219200"/>
            <a:ext cx="464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Overview of Functionality</a:t>
            </a:r>
          </a:p>
        </p:txBody>
      </p:sp>
      <p:sp>
        <p:nvSpPr>
          <p:cNvPr id="27" name="Rectangle 8">
            <a:extLst>
              <a:ext uri="{FF2B5EF4-FFF2-40B4-BE49-F238E27FC236}">
                <a16:creationId xmlns:a16="http://schemas.microsoft.com/office/drawing/2014/main" id="{6CE257FC-5CD4-D8A2-CB91-75196752CED1}"/>
              </a:ext>
            </a:extLst>
          </p:cNvPr>
          <p:cNvSpPr>
            <a:spLocks noChangeArrowheads="1"/>
          </p:cNvSpPr>
          <p:nvPr/>
        </p:nvSpPr>
        <p:spPr bwMode="auto">
          <a:xfrm>
            <a:off x="457200" y="1649413"/>
            <a:ext cx="8229600" cy="2338387"/>
          </a:xfrm>
          <a:prstGeom prst="rect">
            <a:avLst/>
          </a:prstGeom>
          <a:noFill/>
          <a:ln>
            <a:noFill/>
          </a:ln>
          <a:effectLst/>
        </p:spPr>
        <p:txBody>
          <a:bodyPr anchor="ctr">
            <a:spAutoFit/>
          </a:bodyPr>
          <a:lstStyle>
            <a:lvl1pPr marL="171450" indent="-171450"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nSpc>
                <a:spcPct val="150000"/>
              </a:lnSpc>
              <a:buFont typeface="Arial" pitchFamily="34" charset="0"/>
              <a:buChar char="•"/>
              <a:defRPr/>
            </a:pPr>
            <a:r>
              <a:rPr lang="en-US" altLang="en-US" dirty="0">
                <a:solidFill>
                  <a:srgbClr val="202122"/>
                </a:solidFill>
                <a:latin typeface="+mn-lt"/>
              </a:rPr>
              <a:t>Potential and Current is scaled down and conditioned with transformers and filters</a:t>
            </a:r>
          </a:p>
          <a:p>
            <a:pPr>
              <a:lnSpc>
                <a:spcPct val="150000"/>
              </a:lnSpc>
              <a:buFont typeface="Arial" pitchFamily="34" charset="0"/>
              <a:buChar char="•"/>
              <a:defRPr/>
            </a:pPr>
            <a:r>
              <a:rPr lang="en-US" altLang="en-US" dirty="0">
                <a:solidFill>
                  <a:srgbClr val="202122"/>
                </a:solidFill>
                <a:latin typeface="+mn-lt"/>
              </a:rPr>
              <a:t>ADC’s (analog to digital converters) digitize the signals</a:t>
            </a:r>
            <a:endParaRPr lang="en-US" altLang="en-US" dirty="0">
              <a:solidFill>
                <a:srgbClr val="0645AD"/>
              </a:solidFill>
              <a:latin typeface="+mn-lt"/>
            </a:endParaRPr>
          </a:p>
          <a:p>
            <a:pPr>
              <a:lnSpc>
                <a:spcPct val="150000"/>
              </a:lnSpc>
              <a:buFont typeface="Arial" pitchFamily="34" charset="0"/>
              <a:buChar char="•"/>
              <a:defRPr/>
            </a:pPr>
            <a:r>
              <a:rPr lang="en-US" altLang="en-US" dirty="0">
                <a:solidFill>
                  <a:schemeClr val="tx1"/>
                </a:solidFill>
                <a:latin typeface="+mn-lt"/>
              </a:rPr>
              <a:t>A micro-processor or DSP executes the calculations</a:t>
            </a:r>
          </a:p>
          <a:p>
            <a:pPr>
              <a:lnSpc>
                <a:spcPct val="150000"/>
              </a:lnSpc>
              <a:buFont typeface="Arial" pitchFamily="34" charset="0"/>
              <a:buChar char="•"/>
              <a:defRPr/>
            </a:pPr>
            <a:r>
              <a:rPr lang="en-US" altLang="en-US" dirty="0">
                <a:solidFill>
                  <a:schemeClr val="tx1"/>
                </a:solidFill>
                <a:latin typeface="+mn-lt"/>
              </a:rPr>
              <a:t>Resulting data is displayed, sent externally via the communication circuits, and used for the calibrated pulse output</a:t>
            </a:r>
          </a:p>
          <a:p>
            <a:pPr>
              <a:buFont typeface="Arial" pitchFamily="34" charset="0"/>
              <a:buChar char="•"/>
              <a:defRPr/>
            </a:pPr>
            <a:endParaRPr lang="en-US" altLang="en-US" sz="1100" dirty="0">
              <a:solidFill>
                <a:srgbClr val="2021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4FFE89FE-DBE4-1935-E139-F6AA804AD7B2}"/>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Self-Contained Meters</a:t>
            </a:r>
          </a:p>
        </p:txBody>
      </p:sp>
      <p:sp>
        <p:nvSpPr>
          <p:cNvPr id="34825" name="Footer Placeholder 4">
            <a:extLst>
              <a:ext uri="{FF2B5EF4-FFF2-40B4-BE49-F238E27FC236}">
                <a16:creationId xmlns:a16="http://schemas.microsoft.com/office/drawing/2014/main" id="{087FD94E-4A93-0809-5FFC-0D9E23EDDD93}"/>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4826" name="Slide Number Placeholder 5">
            <a:extLst>
              <a:ext uri="{FF2B5EF4-FFF2-40B4-BE49-F238E27FC236}">
                <a16:creationId xmlns:a16="http://schemas.microsoft.com/office/drawing/2014/main" id="{F432A260-FB26-E6C6-A8CF-5A7398122C06}"/>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4840D-E84C-46A3-9373-554FA96EB06D}" type="slidenum">
              <a:rPr lang="en-US" altLang="en-US">
                <a:solidFill>
                  <a:srgbClr val="898989"/>
                </a:solidFill>
              </a:rPr>
              <a:pPr/>
              <a:t>6</a:t>
            </a:fld>
            <a:endParaRPr lang="en-US" altLang="en-US">
              <a:solidFill>
                <a:srgbClr val="898989"/>
              </a:solidFill>
            </a:endParaRPr>
          </a:p>
        </p:txBody>
      </p:sp>
      <p:pic>
        <p:nvPicPr>
          <p:cNvPr id="34819" name="Picture 5" descr="house">
            <a:extLst>
              <a:ext uri="{FF2B5EF4-FFF2-40B4-BE49-F238E27FC236}">
                <a16:creationId xmlns:a16="http://schemas.microsoft.com/office/drawing/2014/main" id="{4DFC65AD-15C6-4628-71F4-F8E00D1C6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43200"/>
            <a:ext cx="28289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Freeform 8">
            <a:extLst>
              <a:ext uri="{FF2B5EF4-FFF2-40B4-BE49-F238E27FC236}">
                <a16:creationId xmlns:a16="http://schemas.microsoft.com/office/drawing/2014/main" id="{E63AF4F6-B624-F503-FDD8-5FF0F08797E5}"/>
              </a:ext>
            </a:extLst>
          </p:cNvPr>
          <p:cNvSpPr>
            <a:spLocks/>
          </p:cNvSpPr>
          <p:nvPr/>
        </p:nvSpPr>
        <p:spPr bwMode="auto">
          <a:xfrm>
            <a:off x="2895600" y="2108200"/>
            <a:ext cx="3276600" cy="3365500"/>
          </a:xfrm>
          <a:custGeom>
            <a:avLst/>
            <a:gdLst>
              <a:gd name="T0" fmla="*/ 2147483646 w 2064"/>
              <a:gd name="T1" fmla="*/ 0 h 2120"/>
              <a:gd name="T2" fmla="*/ 2147483646 w 2064"/>
              <a:gd name="T3" fmla="*/ 2147483646 h 2120"/>
              <a:gd name="T4" fmla="*/ 2147483646 w 2064"/>
              <a:gd name="T5" fmla="*/ 2147483646 h 2120"/>
              <a:gd name="T6" fmla="*/ 0 60000 65536"/>
              <a:gd name="T7" fmla="*/ 0 60000 65536"/>
              <a:gd name="T8" fmla="*/ 0 60000 65536"/>
            </a:gdLst>
            <a:ahLst/>
            <a:cxnLst>
              <a:cxn ang="T6">
                <a:pos x="T0" y="T1"/>
              </a:cxn>
              <a:cxn ang="T7">
                <a:pos x="T2" y="T3"/>
              </a:cxn>
              <a:cxn ang="T8">
                <a:pos x="T4" y="T5"/>
              </a:cxn>
            </a:cxnLst>
            <a:rect l="0" t="0" r="r" b="b"/>
            <a:pathLst>
              <a:path w="2064" h="2120">
                <a:moveTo>
                  <a:pt x="48" y="0"/>
                </a:moveTo>
                <a:cubicBezTo>
                  <a:pt x="24" y="764"/>
                  <a:pt x="0" y="1528"/>
                  <a:pt x="336" y="1824"/>
                </a:cubicBezTo>
                <a:cubicBezTo>
                  <a:pt x="672" y="2120"/>
                  <a:pt x="1368" y="1948"/>
                  <a:pt x="2064" y="177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Text Box 9">
            <a:extLst>
              <a:ext uri="{FF2B5EF4-FFF2-40B4-BE49-F238E27FC236}">
                <a16:creationId xmlns:a16="http://schemas.microsoft.com/office/drawing/2014/main" id="{76A57944-490C-BACA-4EFC-0B7DBFD55EEF}"/>
              </a:ext>
            </a:extLst>
          </p:cNvPr>
          <p:cNvSpPr txBox="1">
            <a:spLocks noChangeArrowheads="1"/>
          </p:cNvSpPr>
          <p:nvPr/>
        </p:nvSpPr>
        <p:spPr bwMode="auto">
          <a:xfrm>
            <a:off x="2895600" y="3446463"/>
            <a:ext cx="35052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Relatively Low Current</a:t>
            </a:r>
          </a:p>
          <a:p>
            <a:pPr algn="ctr" eaLnBrk="1" hangingPunct="1">
              <a:lnSpc>
                <a:spcPct val="100000"/>
              </a:lnSpc>
              <a:spcBef>
                <a:spcPct val="0"/>
              </a:spcBef>
              <a:buFontTx/>
              <a:buNone/>
            </a:pPr>
            <a:r>
              <a:rPr lang="en-US" altLang="en-US" sz="2400">
                <a:solidFill>
                  <a:srgbClr val="000000"/>
                </a:solidFill>
                <a:latin typeface="Arial" panose="020B0604020202020204" pitchFamily="34" charset="0"/>
              </a:rPr>
              <a:t>Example: 100A</a:t>
            </a:r>
          </a:p>
        </p:txBody>
      </p:sp>
      <p:pic>
        <p:nvPicPr>
          <p:cNvPr id="9" name="Picture 10" descr="meter">
            <a:extLst>
              <a:ext uri="{FF2B5EF4-FFF2-40B4-BE49-F238E27FC236}">
                <a16:creationId xmlns:a16="http://schemas.microsoft.com/office/drawing/2014/main" id="{0D1EACCE-17CE-77A5-6E5F-7E525713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432300"/>
            <a:ext cx="1155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pole">
            <a:extLst>
              <a:ext uri="{FF2B5EF4-FFF2-40B4-BE49-F238E27FC236}">
                <a16:creationId xmlns:a16="http://schemas.microsoft.com/office/drawing/2014/main" id="{A46A5F2B-C668-C087-0D5D-8D287DC2E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1219200"/>
            <a:ext cx="6096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3">
            <a:extLst>
              <a:ext uri="{FF2B5EF4-FFF2-40B4-BE49-F238E27FC236}">
                <a16:creationId xmlns:a16="http://schemas.microsoft.com/office/drawing/2014/main" id="{ED7BC83C-85DB-5D8C-0854-85203BB278B6}"/>
              </a:ext>
            </a:extLst>
          </p:cNvPr>
          <p:cNvSpPr txBox="1">
            <a:spLocks noChangeArrowheads="1"/>
          </p:cNvSpPr>
          <p:nvPr/>
        </p:nvSpPr>
        <p:spPr bwMode="auto">
          <a:xfrm>
            <a:off x="0" y="10922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Residential</a:t>
            </a:r>
          </a:p>
          <a:p>
            <a:pPr algn="ctr" eaLnBrk="1" hangingPunct="1">
              <a:lnSpc>
                <a:spcPct val="100000"/>
              </a:lnSpc>
              <a:spcBef>
                <a:spcPct val="0"/>
              </a:spcBef>
              <a:buFontTx/>
              <a:buNone/>
            </a:pPr>
            <a:endParaRPr lang="en-US" altLang="en-US" sz="3200">
              <a:solidFill>
                <a:srgbClr val="000000"/>
              </a:solidFill>
              <a:latin typeface="Arial" panose="020B0604020202020204" pitchFamily="34" charset="0"/>
            </a:endParaRPr>
          </a:p>
        </p:txBody>
      </p:sp>
    </p:spTree>
    <p:extLst>
      <p:ext uri="{BB962C8B-B14F-4D97-AF65-F5344CB8AC3E}">
        <p14:creationId xmlns:p14="http://schemas.microsoft.com/office/powerpoint/2010/main" val="2620612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BF219C2B-0132-D723-9752-4F141E17B253}"/>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Self-Contained</a:t>
            </a:r>
          </a:p>
        </p:txBody>
      </p:sp>
      <p:sp>
        <p:nvSpPr>
          <p:cNvPr id="36870" name="Footer Placeholder 4">
            <a:extLst>
              <a:ext uri="{FF2B5EF4-FFF2-40B4-BE49-F238E27FC236}">
                <a16:creationId xmlns:a16="http://schemas.microsoft.com/office/drawing/2014/main" id="{4FDCAF56-5D0D-39FC-2980-C98D61646EC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6871" name="Slide Number Placeholder 5">
            <a:extLst>
              <a:ext uri="{FF2B5EF4-FFF2-40B4-BE49-F238E27FC236}">
                <a16:creationId xmlns:a16="http://schemas.microsoft.com/office/drawing/2014/main" id="{1514A3C7-EE41-B93D-0A76-6029D59FC175}"/>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97978D-674C-4D16-A789-E80C5C465705}" type="slidenum">
              <a:rPr lang="en-US" altLang="en-US">
                <a:solidFill>
                  <a:srgbClr val="898989"/>
                </a:solidFill>
              </a:rPr>
              <a:pPr/>
              <a:t>7</a:t>
            </a:fld>
            <a:endParaRPr lang="en-US" altLang="en-US">
              <a:solidFill>
                <a:srgbClr val="898989"/>
              </a:solidFill>
            </a:endParaRPr>
          </a:p>
        </p:txBody>
      </p:sp>
      <p:sp>
        <p:nvSpPr>
          <p:cNvPr id="36867" name="Text Box 3">
            <a:extLst>
              <a:ext uri="{FF2B5EF4-FFF2-40B4-BE49-F238E27FC236}">
                <a16:creationId xmlns:a16="http://schemas.microsoft.com/office/drawing/2014/main" id="{97FA10ED-3C46-2E3E-F7CA-4CD84EC58760}"/>
              </a:ext>
            </a:extLst>
          </p:cNvPr>
          <p:cNvSpPr txBox="1">
            <a:spLocks noChangeArrowheads="1"/>
          </p:cNvSpPr>
          <p:nvPr/>
        </p:nvSpPr>
        <p:spPr bwMode="auto">
          <a:xfrm>
            <a:off x="1588" y="12954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Residential</a:t>
            </a:r>
          </a:p>
        </p:txBody>
      </p:sp>
      <p:pic>
        <p:nvPicPr>
          <p:cNvPr id="36868" name="Picture 2" descr="How to Do Home Electrical Repairs: Tips and Guidelines | HowStuffWorks">
            <a:extLst>
              <a:ext uri="{FF2B5EF4-FFF2-40B4-BE49-F238E27FC236}">
                <a16:creationId xmlns:a16="http://schemas.microsoft.com/office/drawing/2014/main" id="{A8C8D848-272C-4DC8-FAA7-43D39579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2244725"/>
            <a:ext cx="309086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Electrical Meter Base and Panel Upgrade - YouTube">
            <a:extLst>
              <a:ext uri="{FF2B5EF4-FFF2-40B4-BE49-F238E27FC236}">
                <a16:creationId xmlns:a16="http://schemas.microsoft.com/office/drawing/2014/main" id="{566C4211-ECEE-946E-3880-4D1B80329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95663"/>
            <a:ext cx="38433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63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88AA5E36-D8FF-1FBD-6C89-2F1C0E0408DE}"/>
              </a:ext>
            </a:extLst>
          </p:cNvPr>
          <p:cNvSpPr>
            <a:spLocks noGrp="1" noChangeArrowheads="1"/>
          </p:cNvSpPr>
          <p:nvPr>
            <p:ph type="title"/>
          </p:nvPr>
        </p:nvSpPr>
        <p:spPr>
          <a:xfrm>
            <a:off x="1557338" y="152400"/>
            <a:ext cx="7207250" cy="679450"/>
          </a:xfrm>
        </p:spPr>
        <p:txBody>
          <a:bodyPr/>
          <a:lstStyle/>
          <a:p>
            <a:pPr fontAlgn="auto">
              <a:spcAft>
                <a:spcPts val="0"/>
              </a:spcAft>
              <a:defRPr/>
            </a:pPr>
            <a:r>
              <a:rPr altLang="en-US" dirty="0"/>
              <a:t>Transformer-Rated Meters</a:t>
            </a:r>
          </a:p>
        </p:txBody>
      </p:sp>
      <p:sp>
        <p:nvSpPr>
          <p:cNvPr id="38915" name="Footer Placeholder 1">
            <a:extLst>
              <a:ext uri="{FF2B5EF4-FFF2-40B4-BE49-F238E27FC236}">
                <a16:creationId xmlns:a16="http://schemas.microsoft.com/office/drawing/2014/main" id="{282C2A8C-74D8-A2FE-6E8A-F37798A89990}"/>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DABFB4F1-E098-E397-1F36-6971D612AFF6}"/>
              </a:ext>
            </a:extLst>
          </p:cNvPr>
          <p:cNvSpPr>
            <a:spLocks noGrp="1"/>
          </p:cNvSpPr>
          <p:nvPr>
            <p:ph type="sldNum" sz="quarter" idx="4"/>
          </p:nvPr>
        </p:nvSpPr>
        <p:spPr/>
        <p:txBody>
          <a:bodyPr/>
          <a:lstStyle/>
          <a:p>
            <a:pPr>
              <a:defRPr/>
            </a:pPr>
            <a:fld id="{7402968A-273E-4C08-834E-633784E790B4}" type="slidenum">
              <a:rPr lang="en-US"/>
              <a:pPr>
                <a:defRPr/>
              </a:pPr>
              <a:t>8</a:t>
            </a:fld>
            <a:endParaRPr lang="en-US" dirty="0"/>
          </a:p>
        </p:txBody>
      </p:sp>
      <p:sp>
        <p:nvSpPr>
          <p:cNvPr id="38917" name="Text Box 7">
            <a:extLst>
              <a:ext uri="{FF2B5EF4-FFF2-40B4-BE49-F238E27FC236}">
                <a16:creationId xmlns:a16="http://schemas.microsoft.com/office/drawing/2014/main" id="{D1F98C4A-808C-9DF1-DAF7-7FBC85A38F58}"/>
              </a:ext>
            </a:extLst>
          </p:cNvPr>
          <p:cNvSpPr txBox="1">
            <a:spLocks noChangeArrowheads="1"/>
          </p:cNvSpPr>
          <p:nvPr/>
        </p:nvSpPr>
        <p:spPr bwMode="auto">
          <a:xfrm>
            <a:off x="304800" y="2686050"/>
            <a:ext cx="35052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Relatively High Current</a:t>
            </a:r>
          </a:p>
          <a:p>
            <a:pPr algn="ctr" eaLnBrk="1" hangingPunct="1">
              <a:lnSpc>
                <a:spcPct val="100000"/>
              </a:lnSpc>
              <a:spcBef>
                <a:spcPct val="0"/>
              </a:spcBef>
              <a:buFontTx/>
              <a:buNone/>
            </a:pPr>
            <a:r>
              <a:rPr lang="en-US" altLang="en-US" sz="2400">
                <a:solidFill>
                  <a:srgbClr val="000000"/>
                </a:solidFill>
                <a:latin typeface="Arial" panose="020B0604020202020204" pitchFamily="34" charset="0"/>
              </a:rPr>
              <a:t>Example: 4000A</a:t>
            </a:r>
          </a:p>
        </p:txBody>
      </p:sp>
      <p:pic>
        <p:nvPicPr>
          <p:cNvPr id="38918" name="Picture 9" descr="factory">
            <a:extLst>
              <a:ext uri="{FF2B5EF4-FFF2-40B4-BE49-F238E27FC236}">
                <a16:creationId xmlns:a16="http://schemas.microsoft.com/office/drawing/2014/main" id="{09C52214-E940-AC7F-5786-2584EF2B9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67050"/>
            <a:ext cx="24780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Freeform 31">
            <a:extLst>
              <a:ext uri="{FF2B5EF4-FFF2-40B4-BE49-F238E27FC236}">
                <a16:creationId xmlns:a16="http://schemas.microsoft.com/office/drawing/2014/main" id="{F0BFBB63-70FF-5016-86CB-00C873405ED8}"/>
              </a:ext>
            </a:extLst>
          </p:cNvPr>
          <p:cNvSpPr>
            <a:spLocks/>
          </p:cNvSpPr>
          <p:nvPr/>
        </p:nvSpPr>
        <p:spPr bwMode="auto">
          <a:xfrm>
            <a:off x="1905000" y="3829050"/>
            <a:ext cx="4648200" cy="317500"/>
          </a:xfrm>
          <a:custGeom>
            <a:avLst/>
            <a:gdLst>
              <a:gd name="T0" fmla="*/ 0 w 2928"/>
              <a:gd name="T1" fmla="*/ 0 h 200"/>
              <a:gd name="T2" fmla="*/ 2147483646 w 2928"/>
              <a:gd name="T3" fmla="*/ 2147483646 h 200"/>
              <a:gd name="T4" fmla="*/ 2147483646 w 2928"/>
              <a:gd name="T5" fmla="*/ 2147483646 h 200"/>
              <a:gd name="T6" fmla="*/ 0 60000 65536"/>
              <a:gd name="T7" fmla="*/ 0 60000 65536"/>
              <a:gd name="T8" fmla="*/ 0 60000 65536"/>
            </a:gdLst>
            <a:ahLst/>
            <a:cxnLst>
              <a:cxn ang="T6">
                <a:pos x="T0" y="T1"/>
              </a:cxn>
              <a:cxn ang="T7">
                <a:pos x="T2" y="T3"/>
              </a:cxn>
              <a:cxn ang="T8">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8" descr="meter">
            <a:extLst>
              <a:ext uri="{FF2B5EF4-FFF2-40B4-BE49-F238E27FC236}">
                <a16:creationId xmlns:a16="http://schemas.microsoft.com/office/drawing/2014/main" id="{61B7BC33-BBA3-2437-409E-518B1F997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600450"/>
            <a:ext cx="1155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6">
            <a:extLst>
              <a:ext uri="{FF2B5EF4-FFF2-40B4-BE49-F238E27FC236}">
                <a16:creationId xmlns:a16="http://schemas.microsoft.com/office/drawing/2014/main" id="{4962D6ED-AE19-1B88-CD95-7E8C1AD88391}"/>
              </a:ext>
            </a:extLst>
          </p:cNvPr>
          <p:cNvSpPr>
            <a:spLocks noChangeArrowheads="1"/>
          </p:cNvSpPr>
          <p:nvPr/>
        </p:nvSpPr>
        <p:spPr bwMode="auto">
          <a:xfrm>
            <a:off x="3352800" y="3143250"/>
            <a:ext cx="2133600" cy="2057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22" name="Picture 20" descr="pole">
            <a:extLst>
              <a:ext uri="{FF2B5EF4-FFF2-40B4-BE49-F238E27FC236}">
                <a16:creationId xmlns:a16="http://schemas.microsoft.com/office/drawing/2014/main" id="{5D04F37E-F686-4B66-DF94-5FB63834E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32956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 Box 4">
            <a:extLst>
              <a:ext uri="{FF2B5EF4-FFF2-40B4-BE49-F238E27FC236}">
                <a16:creationId xmlns:a16="http://schemas.microsoft.com/office/drawing/2014/main" id="{AB363B11-881E-91EA-43F8-7BAC99F5B338}"/>
              </a:ext>
            </a:extLst>
          </p:cNvPr>
          <p:cNvSpPr txBox="1">
            <a:spLocks noChangeArrowheads="1"/>
          </p:cNvSpPr>
          <p:nvPr/>
        </p:nvSpPr>
        <p:spPr bwMode="auto">
          <a:xfrm>
            <a:off x="-17463" y="1525588"/>
            <a:ext cx="914400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Commercial/Industrial</a:t>
            </a:r>
          </a:p>
        </p:txBody>
      </p:sp>
    </p:spTree>
    <p:extLst>
      <p:ext uri="{BB962C8B-B14F-4D97-AF65-F5344CB8AC3E}">
        <p14:creationId xmlns:p14="http://schemas.microsoft.com/office/powerpoint/2010/main" val="181703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4331BAE0-2715-1219-F82A-F33F1374608A}"/>
              </a:ext>
            </a:extLst>
          </p:cNvPr>
          <p:cNvSpPr>
            <a:spLocks noGrp="1" noChangeArrowheads="1"/>
          </p:cNvSpPr>
          <p:nvPr>
            <p:ph type="title"/>
          </p:nvPr>
        </p:nvSpPr>
        <p:spPr>
          <a:xfrm>
            <a:off x="1557338" y="234950"/>
            <a:ext cx="7207250" cy="679450"/>
          </a:xfrm>
        </p:spPr>
        <p:txBody>
          <a:bodyPr/>
          <a:lstStyle/>
          <a:p>
            <a:pPr marL="838200" indent="-838200" fontAlgn="auto">
              <a:spcAft>
                <a:spcPts val="0"/>
              </a:spcAft>
              <a:defRPr/>
            </a:pPr>
            <a:r>
              <a:rPr altLang="en-US" sz="4000" dirty="0"/>
              <a:t>Transformer-Rated Meters</a:t>
            </a:r>
          </a:p>
        </p:txBody>
      </p:sp>
      <p:sp>
        <p:nvSpPr>
          <p:cNvPr id="40963" name="Footer Placeholder 1">
            <a:extLst>
              <a:ext uri="{FF2B5EF4-FFF2-40B4-BE49-F238E27FC236}">
                <a16:creationId xmlns:a16="http://schemas.microsoft.com/office/drawing/2014/main" id="{AF77B3A3-4D43-558F-FA2D-BE89D19890E0}"/>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accent1"/>
                </a:solidFill>
              </a:rPr>
              <a:t>tescometering.com</a:t>
            </a:r>
          </a:p>
        </p:txBody>
      </p:sp>
      <p:sp>
        <p:nvSpPr>
          <p:cNvPr id="3" name="Slide Number Placeholder 2">
            <a:extLst>
              <a:ext uri="{FF2B5EF4-FFF2-40B4-BE49-F238E27FC236}">
                <a16:creationId xmlns:a16="http://schemas.microsoft.com/office/drawing/2014/main" id="{D66307DD-812A-5D3B-C26B-E76642B5FEE2}"/>
              </a:ext>
            </a:extLst>
          </p:cNvPr>
          <p:cNvSpPr>
            <a:spLocks noGrp="1"/>
          </p:cNvSpPr>
          <p:nvPr>
            <p:ph type="sldNum" sz="quarter" idx="4"/>
          </p:nvPr>
        </p:nvSpPr>
        <p:spPr/>
        <p:txBody>
          <a:bodyPr/>
          <a:lstStyle/>
          <a:p>
            <a:pPr>
              <a:defRPr/>
            </a:pPr>
            <a:fld id="{1092B834-8385-411E-9E80-24E16BC15AD6}" type="slidenum">
              <a:rPr lang="en-US"/>
              <a:pPr>
                <a:defRPr/>
              </a:pPr>
              <a:t>9</a:t>
            </a:fld>
            <a:endParaRPr lang="en-US" dirty="0"/>
          </a:p>
        </p:txBody>
      </p:sp>
      <p:pic>
        <p:nvPicPr>
          <p:cNvPr id="40965" name="Picture 8">
            <a:extLst>
              <a:ext uri="{FF2B5EF4-FFF2-40B4-BE49-F238E27FC236}">
                <a16:creationId xmlns:a16="http://schemas.microsoft.com/office/drawing/2014/main" id="{C5052054-EA12-AC27-AE3D-0A3C939E1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97063"/>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6" name="Text Box 4">
            <a:extLst>
              <a:ext uri="{FF2B5EF4-FFF2-40B4-BE49-F238E27FC236}">
                <a16:creationId xmlns:a16="http://schemas.microsoft.com/office/drawing/2014/main" id="{7DA53C36-0E2D-1249-5FE3-28BF8474FDEC}"/>
              </a:ext>
            </a:extLst>
          </p:cNvPr>
          <p:cNvSpPr txBox="1">
            <a:spLocks noChangeArrowheads="1"/>
          </p:cNvSpPr>
          <p:nvPr/>
        </p:nvSpPr>
        <p:spPr bwMode="auto">
          <a:xfrm>
            <a:off x="-41275" y="1320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a:solidFill>
                  <a:srgbClr val="000000"/>
                </a:solidFill>
                <a:latin typeface="Arial" panose="020B0604020202020204" pitchFamily="34" charset="0"/>
              </a:rPr>
              <a:t>Primarily Commercial/Industrial</a:t>
            </a:r>
          </a:p>
        </p:txBody>
      </p:sp>
      <p:pic>
        <p:nvPicPr>
          <p:cNvPr id="40967" name="Picture 2" descr="https://www.tescometering.com/wp-content/uploads/2019/01/TESCO-Transockets-Photo-1.jpg">
            <a:extLst>
              <a:ext uri="{FF2B5EF4-FFF2-40B4-BE49-F238E27FC236}">
                <a16:creationId xmlns:a16="http://schemas.microsoft.com/office/drawing/2014/main" id="{07E75758-77B9-9780-FC02-19FC0B482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263" y="1905000"/>
            <a:ext cx="3138487"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https://www.tescometering.com/wp-content/uploads/2019/01/TESCO-Transockets-Photo-2.jpg">
            <a:extLst>
              <a:ext uri="{FF2B5EF4-FFF2-40B4-BE49-F238E27FC236}">
                <a16:creationId xmlns:a16="http://schemas.microsoft.com/office/drawing/2014/main" id="{234BB36F-B0F0-D4D4-3160-FBE44E702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02736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195741"/>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EE8BD-E9DD-4F50-8962-31A337829FC1}">
  <ds:schemaRefs>
    <ds:schemaRef ds:uri="8f26ee74-1c53-4b01-a982-cec1216b8a00"/>
    <ds:schemaRef ds:uri="865caf8b-3888-4957-b682-040f388f7b52"/>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4B8B08F-3E3A-43E9-883D-F278C3E97D60}">
  <ds:schemaRefs>
    <ds:schemaRef ds:uri="http://schemas.microsoft.com/sharepoint/v3/contenttype/forms"/>
  </ds:schemaRefs>
</ds:datastoreItem>
</file>

<file path=customXml/itemProps3.xml><?xml version="1.0" encoding="utf-8"?>
<ds:datastoreItem xmlns:ds="http://schemas.openxmlformats.org/officeDocument/2006/customXml" ds:itemID="{4D6EDE9C-E48C-4E99-A326-8BE836E74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TESCOOL Template 2024_FINAL</Template>
  <TotalTime>6983</TotalTime>
  <Words>4701</Words>
  <Application>Microsoft Office PowerPoint</Application>
  <PresentationFormat>On-screen Show (4:3)</PresentationFormat>
  <Paragraphs>646</Paragraphs>
  <Slides>39</Slides>
  <Notes>38</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Monotype Sorts</vt:lpstr>
      <vt:lpstr>Symbol</vt:lpstr>
      <vt:lpstr>Times New Roman</vt:lpstr>
      <vt:lpstr>TESCO Template</vt:lpstr>
      <vt:lpstr>Equation</vt:lpstr>
      <vt:lpstr>ANSI Meter Forms</vt:lpstr>
      <vt:lpstr>Agenda</vt:lpstr>
      <vt:lpstr>Induction Meters</vt:lpstr>
      <vt:lpstr>Basic Energy Formula</vt:lpstr>
      <vt:lpstr>Meters 101 – Solid-state</vt:lpstr>
      <vt:lpstr>Self-Contained Meters</vt:lpstr>
      <vt:lpstr>Self-Contained</vt:lpstr>
      <vt:lpstr>Transformer-Rated Meters</vt:lpstr>
      <vt:lpstr>Transformer-Rated Meters</vt:lpstr>
      <vt:lpstr>Services Commonly Metered</vt:lpstr>
      <vt:lpstr>Blondel’s Theorem</vt:lpstr>
      <vt:lpstr>Blondel’s Theorem</vt:lpstr>
      <vt:lpstr>Blondel’s Theorem</vt:lpstr>
      <vt:lpstr>Blondel’s Theorem</vt:lpstr>
      <vt:lpstr>Blondel’s Theorem</vt:lpstr>
      <vt:lpstr>Meter Forms</vt:lpstr>
      <vt:lpstr>Meter Standardization (Background)</vt:lpstr>
      <vt:lpstr> </vt:lpstr>
      <vt:lpstr>“Form” Standards Established</vt:lpstr>
      <vt:lpstr>What is a meter Form Number?</vt:lpstr>
      <vt:lpstr>What is a meter Form Number?</vt:lpstr>
      <vt:lpstr>“Form” Describes the Meter</vt:lpstr>
      <vt:lpstr>NEW Electronic Meter Forms</vt:lpstr>
      <vt:lpstr>NEW Electronic Meter Forms</vt:lpstr>
      <vt:lpstr>Dissecting the Diagram</vt:lpstr>
      <vt:lpstr>Dissecting the Diagram</vt:lpstr>
      <vt:lpstr>Single Phase Forms</vt:lpstr>
      <vt:lpstr>Self Contained - 3 Wire Polyphase</vt:lpstr>
      <vt:lpstr>Self Contained - 4 Wire</vt:lpstr>
      <vt:lpstr>Transformer Rated - 4 Wire</vt:lpstr>
      <vt:lpstr>Transformer Rated - 2 Element</vt:lpstr>
      <vt:lpstr>Transformer Rated - 2 Element</vt:lpstr>
      <vt:lpstr>Self Contained - A Base</vt:lpstr>
      <vt:lpstr>Transformer Rated - A Base 4 Wire</vt:lpstr>
      <vt:lpstr>Transformer Rated - A Base 2½ element</vt:lpstr>
      <vt:lpstr>Transformer Rated - A Base 2 element</vt:lpstr>
      <vt:lpstr>Switchboard Meters</vt:lpstr>
      <vt:lpstr>References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Chermak, Carl</cp:lastModifiedBy>
  <cp:revision>143</cp:revision>
  <cp:lastPrinted>2023-06-13T14:00:05Z</cp:lastPrinted>
  <dcterms:created xsi:type="dcterms:W3CDTF">2012-09-24T21:06:00Z</dcterms:created>
  <dcterms:modified xsi:type="dcterms:W3CDTF">2024-07-22T20:34:37Z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