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835" r:id="rId1"/>
  </p:sldMasterIdLst>
  <p:notesMasterIdLst>
    <p:notesMasterId r:id="rId44"/>
  </p:notesMasterIdLst>
  <p:sldIdLst>
    <p:sldId id="256" r:id="rId2"/>
    <p:sldId id="310" r:id="rId3"/>
    <p:sldId id="309" r:id="rId4"/>
    <p:sldId id="315" r:id="rId5"/>
    <p:sldId id="356" r:id="rId6"/>
    <p:sldId id="444" r:id="rId7"/>
    <p:sldId id="445" r:id="rId8"/>
    <p:sldId id="446" r:id="rId9"/>
    <p:sldId id="388" r:id="rId10"/>
    <p:sldId id="374" r:id="rId11"/>
    <p:sldId id="375" r:id="rId12"/>
    <p:sldId id="389" r:id="rId13"/>
    <p:sldId id="321" r:id="rId14"/>
    <p:sldId id="320" r:id="rId15"/>
    <p:sldId id="322" r:id="rId16"/>
    <p:sldId id="318" r:id="rId17"/>
    <p:sldId id="317" r:id="rId18"/>
    <p:sldId id="319" r:id="rId19"/>
    <p:sldId id="316" r:id="rId20"/>
    <p:sldId id="324" r:id="rId21"/>
    <p:sldId id="347" r:id="rId22"/>
    <p:sldId id="323" r:id="rId23"/>
    <p:sldId id="329" r:id="rId24"/>
    <p:sldId id="335" r:id="rId25"/>
    <p:sldId id="336" r:id="rId26"/>
    <p:sldId id="344" r:id="rId27"/>
    <p:sldId id="343" r:id="rId28"/>
    <p:sldId id="342" r:id="rId29"/>
    <p:sldId id="341" r:id="rId30"/>
    <p:sldId id="339" r:id="rId31"/>
    <p:sldId id="338" r:id="rId32"/>
    <p:sldId id="337" r:id="rId33"/>
    <p:sldId id="345" r:id="rId34"/>
    <p:sldId id="431" r:id="rId35"/>
    <p:sldId id="328" r:id="rId36"/>
    <p:sldId id="327" r:id="rId37"/>
    <p:sldId id="447" r:id="rId38"/>
    <p:sldId id="326" r:id="rId39"/>
    <p:sldId id="448" r:id="rId40"/>
    <p:sldId id="325" r:id="rId41"/>
    <p:sldId id="334" r:id="rId42"/>
    <p:sldId id="27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2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4694"/>
  </p:normalViewPr>
  <p:slideViewPr>
    <p:cSldViewPr showGuides="1">
      <p:cViewPr varScale="1">
        <p:scale>
          <a:sx n="117" d="100"/>
          <a:sy n="117" d="100"/>
        </p:scale>
        <p:origin x="195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002530-ED60-0129-232B-7B3DB83BB8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3826E69A-E621-3BC2-60B0-B06149F26A7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244EDEFF-9A37-7C35-00F2-E438CA727C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2B358390-BF49-9B55-D268-DDBA49BB401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8AB25CD0-92A1-77EE-B4F9-F8AD8F5B10D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16892756-82B7-BA05-748B-04BF0BDF103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DB8861-9D9A-C749-AEED-546E70CBF4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BEB5E1C-0D86-DDAF-4D2D-C78D3143B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3F8DBB-8889-6E4F-8CFE-5990ADC9C139}" type="slidenum">
              <a:rPr lang="en-US" altLang="en-US" smtClean="0"/>
              <a:pPr>
                <a:spcBef>
                  <a:spcPct val="0"/>
                </a:spcBef>
              </a:pPr>
              <a:t>1</a:t>
            </a:fld>
            <a:endParaRPr lang="en-US" altLang="en-US"/>
          </a:p>
        </p:txBody>
      </p:sp>
      <p:sp>
        <p:nvSpPr>
          <p:cNvPr id="15363" name="Rectangle 2">
            <a:extLst>
              <a:ext uri="{FF2B5EF4-FFF2-40B4-BE49-F238E27FC236}">
                <a16:creationId xmlns:a16="http://schemas.microsoft.com/office/drawing/2014/main" id="{62F9A081-9648-AAE1-9F1C-D5DDFE64200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8FE0548-0D22-EFF3-0E88-E4C586A23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D28CFE8-CC59-1512-ECB0-48DFD4A1084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0484E42-599D-09F4-DC9C-D6367D545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F372A574-43FE-21CE-BC1E-08CF8EE3F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D024AD-D13A-BC4D-98FD-E642485B4AD8}" type="slidenum">
              <a:rPr lang="ru-RU" altLang="en-US" smtClean="0"/>
              <a:pPr/>
              <a:t>5</a:t>
            </a:fld>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B16932-162D-9A73-5E27-6D7DADE4C0A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BF27C45-0EB3-7EF6-C72A-DB9E33696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59018F3-50F2-C1A7-ED6D-28F29A4CD1C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033B310-A092-08C9-10B4-6A60A6974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35553AB-33C2-883D-BE07-A82657EF636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6CAA31E-57E4-DB9B-5D6F-BC0AC329B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895DD28-A441-70EE-4AC2-4830DA153AF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32A51C0B-01CA-B667-C0F4-FCD50A4995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653D2633-6466-A47D-64DC-EC8DB7627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BF92F3-DF1A-0940-8FE0-C1BA554D07C9}" type="slidenum">
              <a:rPr lang="ru-RU" altLang="en-US" smtClean="0"/>
              <a:pPr/>
              <a:t>10</a:t>
            </a:fld>
            <a:endParaRPr lang="ru-R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2A3C8A4-1DA6-113C-FFF2-D1F9C2720241}"/>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5A0E21E-4332-1B05-AA67-FCCB7CF3DE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5B28334D-D939-9B50-A848-2085138AD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0A09DD-62A5-D548-B581-F10A704F08E7}" type="slidenum">
              <a:rPr lang="ru-RU" altLang="en-US" smtClean="0"/>
              <a:pPr/>
              <a:t>11</a:t>
            </a:fld>
            <a:endParaRPr lang="ru-R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0F56271-F88A-FEB7-7EA9-7E71E89E77C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959F998-AF75-2EAD-C2F7-19FBC1013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936850A-580C-4741-B564-86F9E5590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D190EC-B4BA-6F42-8F94-0677F1977D95}" type="slidenum">
              <a:rPr lang="en-US" altLang="en-US" smtClean="0"/>
              <a:pPr>
                <a:spcBef>
                  <a:spcPct val="0"/>
                </a:spcBef>
              </a:pPr>
              <a:t>42</a:t>
            </a:fld>
            <a:endParaRPr lang="en-US" altLang="en-US"/>
          </a:p>
        </p:txBody>
      </p:sp>
      <p:sp>
        <p:nvSpPr>
          <p:cNvPr id="65539" name="Rectangle 2">
            <a:extLst>
              <a:ext uri="{FF2B5EF4-FFF2-40B4-BE49-F238E27FC236}">
                <a16:creationId xmlns:a16="http://schemas.microsoft.com/office/drawing/2014/main" id="{4A0E3FDB-12C4-759D-29DC-2F04EBD9187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9D883B4-9481-AAD6-6CF9-DB4CA0F5A5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400"/>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4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4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182900814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www.tescometering.com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930FF2-8C7E-8D4F-A0FD-46D2A44A7D10}" type="slidenum">
              <a:rPr lang="en-US" altLang="en-US" smtClean="0"/>
              <a:pPr>
                <a:defRPr/>
              </a:pPr>
              <a:t>‹#›</a:t>
            </a:fld>
            <a:endParaRPr lang="en-US" altLang="en-US"/>
          </a:p>
        </p:txBody>
      </p:sp>
    </p:spTree>
    <p:extLst>
      <p:ext uri="{BB962C8B-B14F-4D97-AF65-F5344CB8AC3E}">
        <p14:creationId xmlns:p14="http://schemas.microsoft.com/office/powerpoint/2010/main" val="41818360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4FE617-31BD-BE43-83BA-B67AED22749D}" type="slidenum">
              <a:rPr lang="en-US" altLang="en-US" smtClean="0"/>
              <a:pPr>
                <a:defRPr/>
              </a:pPr>
              <a:t>‹#›</a:t>
            </a:fld>
            <a:endParaRPr lang="en-US" altLang="en-US" dirty="0"/>
          </a:p>
        </p:txBody>
      </p:sp>
    </p:spTree>
    <p:extLst>
      <p:ext uri="{BB962C8B-B14F-4D97-AF65-F5344CB8AC3E}">
        <p14:creationId xmlns:p14="http://schemas.microsoft.com/office/powerpoint/2010/main" val="4706402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D8C511-CE55-224D-9D0B-CD51F968CD87}" type="slidenum">
              <a:rPr lang="en-US" altLang="en-US" smtClean="0"/>
              <a:pPr>
                <a:defRPr/>
              </a:pPr>
              <a:t>‹#›</a:t>
            </a:fld>
            <a:endParaRPr lang="en-US" altLang="en-US"/>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7338134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DDF8C6-7B2E-474B-8D0A-B92E79CCC2F7}" type="slidenum">
              <a:rPr lang="en-US" altLang="en-US" smtClean="0"/>
              <a:pPr>
                <a:defRPr/>
              </a:pPr>
              <a:t>‹#›</a:t>
            </a:fld>
            <a:endParaRPr lang="en-US" altLang="en-US"/>
          </a:p>
        </p:txBody>
      </p:sp>
    </p:spTree>
    <p:extLst>
      <p:ext uri="{BB962C8B-B14F-4D97-AF65-F5344CB8AC3E}">
        <p14:creationId xmlns:p14="http://schemas.microsoft.com/office/powerpoint/2010/main" val="11609143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9B2F5C-33F6-7949-9320-D8BD4A9E7C85}" type="slidenum">
              <a:rPr lang="en-US" altLang="en-US" smtClean="0"/>
              <a:pPr>
                <a:defRPr/>
              </a:pPr>
              <a:t>‹#›</a:t>
            </a:fld>
            <a:endParaRPr lang="en-US" altLang="en-US"/>
          </a:p>
        </p:txBody>
      </p:sp>
    </p:spTree>
    <p:extLst>
      <p:ext uri="{BB962C8B-B14F-4D97-AF65-F5344CB8AC3E}">
        <p14:creationId xmlns:p14="http://schemas.microsoft.com/office/powerpoint/2010/main" val="40748177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1DABAEE-498D-EE4B-B620-D445BC8B9AB5}" type="slidenum">
              <a:rPr lang="en-US" altLang="en-US" smtClean="0"/>
              <a:pPr>
                <a:defRPr/>
              </a:pPr>
              <a:t>‹#›</a:t>
            </a:fld>
            <a:endParaRPr lang="en-US" altLang="en-US"/>
          </a:p>
        </p:txBody>
      </p:sp>
    </p:spTree>
    <p:extLst>
      <p:ext uri="{BB962C8B-B14F-4D97-AF65-F5344CB8AC3E}">
        <p14:creationId xmlns:p14="http://schemas.microsoft.com/office/powerpoint/2010/main" val="21052338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BEFD48-63F8-5744-97BE-ADD39E45AF8D}" type="slidenum">
              <a:rPr lang="en-US" smtClean="0"/>
              <a:pPr>
                <a:defRPr/>
              </a:pPr>
              <a:t>‹#›</a:t>
            </a:fld>
            <a:endParaRPr lang="en-US" dirty="0"/>
          </a:p>
        </p:txBody>
      </p:sp>
    </p:spTree>
    <p:extLst>
      <p:ext uri="{BB962C8B-B14F-4D97-AF65-F5344CB8AC3E}">
        <p14:creationId xmlns:p14="http://schemas.microsoft.com/office/powerpoint/2010/main" val="5281248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endParaRPr lang="en-US"/>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635921-73B4-D942-B5AC-DA092812F8CB}" type="slidenum">
              <a:rPr lang="en-US" altLang="en-US" smtClean="0"/>
              <a:pPr>
                <a:defRPr/>
              </a:pPr>
              <a:t>‹#›</a:t>
            </a:fld>
            <a:endParaRPr lang="en-US" alt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91513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www.tescometering.com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EA1A51D-B408-A54B-B55D-E7ECBC03A21B}" type="slidenum">
              <a:rPr lang="en-US" altLang="en-US" smtClean="0"/>
              <a:pPr>
                <a:defRPr/>
              </a:pPr>
              <a:t>‹#›</a:t>
            </a:fld>
            <a:endParaRPr lang="en-US" altLang="en-US"/>
          </a:p>
        </p:txBody>
      </p:sp>
    </p:spTree>
    <p:extLst>
      <p:ext uri="{BB962C8B-B14F-4D97-AF65-F5344CB8AC3E}">
        <p14:creationId xmlns:p14="http://schemas.microsoft.com/office/powerpoint/2010/main" val="154303319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www.tescometering.com</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2D3CC1-8DF2-3040-82FB-9AC51A027E4F}" type="slidenum">
              <a:rPr lang="en-US" altLang="en-US" smtClean="0"/>
              <a:pPr>
                <a:defRPr/>
              </a:pPr>
              <a:t>‹#›</a:t>
            </a:fld>
            <a:endParaRPr lang="en-US" alt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4702076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hf hdr="0" ft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8.jpeg"/><Relationship Id="rId5" Type="http://schemas.openxmlformats.org/officeDocument/2006/relationships/image" Target="../media/image14.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D1B4513-E315-5D7F-EDD3-500D8EFEC5B5}"/>
              </a:ext>
            </a:extLst>
          </p:cNvPr>
          <p:cNvSpPr>
            <a:spLocks noGrp="1"/>
          </p:cNvSpPr>
          <p:nvPr>
            <p:ph type="ctrTitle"/>
          </p:nvPr>
        </p:nvSpPr>
        <p:spPr>
          <a:xfrm>
            <a:off x="2072174" y="2895600"/>
            <a:ext cx="7071826" cy="1557595"/>
          </a:xfrm>
        </p:spPr>
        <p:txBody>
          <a:bodyPr>
            <a:normAutofit fontScale="90000"/>
          </a:bodyPr>
          <a:lstStyle/>
          <a:p>
            <a:pPr eaLnBrk="1" fontAlgn="auto" hangingPunct="1">
              <a:spcAft>
                <a:spcPts val="0"/>
              </a:spcAft>
              <a:defRPr/>
            </a:pPr>
            <a:r>
              <a:rPr sz="6000" dirty="0"/>
              <a:t>Introduction to Transformer Rated Metering</a:t>
            </a:r>
          </a:p>
        </p:txBody>
      </p:sp>
      <p:sp>
        <p:nvSpPr>
          <p:cNvPr id="3" name="Text Placeholder 2">
            <a:extLst>
              <a:ext uri="{FF2B5EF4-FFF2-40B4-BE49-F238E27FC236}">
                <a16:creationId xmlns:a16="http://schemas.microsoft.com/office/drawing/2014/main" id="{3BEA7CFA-411A-DDD6-9ED1-FFA31DA45EED}"/>
              </a:ext>
            </a:extLst>
          </p:cNvPr>
          <p:cNvSpPr>
            <a:spLocks noGrp="1"/>
          </p:cNvSpPr>
          <p:nvPr>
            <p:ph type="body" sz="quarter" idx="10"/>
          </p:nvPr>
        </p:nvSpPr>
        <p:spPr/>
        <p:txBody>
          <a:bodyPr/>
          <a:lstStyle/>
          <a:p>
            <a:r>
              <a:rPr lang="en-US" sz="1600" dirty="0">
                <a:solidFill>
                  <a:srgbClr val="D02236"/>
                </a:solidFill>
              </a:rPr>
              <a:t>July 24, 2024</a:t>
            </a:r>
          </a:p>
        </p:txBody>
      </p:sp>
      <p:sp>
        <p:nvSpPr>
          <p:cNvPr id="4" name="Text Placeholder 3">
            <a:extLst>
              <a:ext uri="{FF2B5EF4-FFF2-40B4-BE49-F238E27FC236}">
                <a16:creationId xmlns:a16="http://schemas.microsoft.com/office/drawing/2014/main" id="{E7D8F71B-6367-8155-B606-8617383CB24D}"/>
              </a:ext>
            </a:extLst>
          </p:cNvPr>
          <p:cNvSpPr>
            <a:spLocks noGrp="1"/>
          </p:cNvSpPr>
          <p:nvPr>
            <p:ph type="body" sz="quarter" idx="11"/>
          </p:nvPr>
        </p:nvSpPr>
        <p:spPr/>
        <p:txBody>
          <a:bodyPr/>
          <a:lstStyle/>
          <a:p>
            <a:r>
              <a:rPr lang="en-US" sz="1600" dirty="0"/>
              <a:t>10:30 AM – 12:00 PM</a:t>
            </a:r>
          </a:p>
        </p:txBody>
      </p:sp>
      <p:sp>
        <p:nvSpPr>
          <p:cNvPr id="5" name="Text Placeholder 4">
            <a:extLst>
              <a:ext uri="{FF2B5EF4-FFF2-40B4-BE49-F238E27FC236}">
                <a16:creationId xmlns:a16="http://schemas.microsoft.com/office/drawing/2014/main" id="{5BB8EFA3-996C-44C4-96AD-FC0803C1C2A1}"/>
              </a:ext>
            </a:extLst>
          </p:cNvPr>
          <p:cNvSpPr>
            <a:spLocks noGrp="1"/>
          </p:cNvSpPr>
          <p:nvPr>
            <p:ph type="body" sz="quarter" idx="12"/>
          </p:nvPr>
        </p:nvSpPr>
        <p:spPr/>
        <p:txBody>
          <a:bodyPr/>
          <a:lstStyle/>
          <a:p>
            <a:r>
              <a:rPr lang="en-US" sz="1600" dirty="0"/>
              <a:t>Dan Falcone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EED91E-56B3-2AA3-200E-ED133132849C}"/>
              </a:ext>
            </a:extLst>
          </p:cNvPr>
          <p:cNvSpPr>
            <a:spLocks noGrp="1"/>
          </p:cNvSpPr>
          <p:nvPr>
            <p:ph type="title"/>
          </p:nvPr>
        </p:nvSpPr>
        <p:spPr/>
        <p:txBody>
          <a:bodyPr/>
          <a:lstStyle/>
          <a:p>
            <a:pPr>
              <a:defRPr/>
            </a:pPr>
            <a:r>
              <a:rPr altLang="en-US" dirty="0">
                <a:latin typeface="+mj-lt"/>
              </a:rPr>
              <a:t>3-Wire Delta Service &amp; Loads</a:t>
            </a:r>
            <a:endParaRPr dirty="0">
              <a:latin typeface="+mj-lt"/>
            </a:endParaRPr>
          </a:p>
        </p:txBody>
      </p:sp>
      <p:sp>
        <p:nvSpPr>
          <p:cNvPr id="28686" name="Footer Placeholder 2">
            <a:extLst>
              <a:ext uri="{FF2B5EF4-FFF2-40B4-BE49-F238E27FC236}">
                <a16:creationId xmlns:a16="http://schemas.microsoft.com/office/drawing/2014/main" id="{A5244533-1C71-FF40-ED95-4FF014B4A04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28687" name="Slide Number Placeholder 4">
            <a:extLst>
              <a:ext uri="{FF2B5EF4-FFF2-40B4-BE49-F238E27FC236}">
                <a16:creationId xmlns:a16="http://schemas.microsoft.com/office/drawing/2014/main" id="{0282B1EF-DAFE-C076-0C8E-7907FCD7FC92}"/>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DC362F-419F-AE47-9208-0EA8476EE6DA}"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grpSp>
        <p:nvGrpSpPr>
          <p:cNvPr id="28675" name="object 2">
            <a:extLst>
              <a:ext uri="{FF2B5EF4-FFF2-40B4-BE49-F238E27FC236}">
                <a16:creationId xmlns:a16="http://schemas.microsoft.com/office/drawing/2014/main" id="{A49CB39D-84A7-FF6B-1D9D-C089B00EF5F4}"/>
              </a:ext>
            </a:extLst>
          </p:cNvPr>
          <p:cNvGrpSpPr>
            <a:grpSpLocks/>
          </p:cNvGrpSpPr>
          <p:nvPr/>
        </p:nvGrpSpPr>
        <p:grpSpPr bwMode="auto">
          <a:xfrm>
            <a:off x="836613" y="2376488"/>
            <a:ext cx="7515225" cy="2133600"/>
            <a:chOff x="836485" y="2045017"/>
            <a:chExt cx="7515225" cy="2134235"/>
          </a:xfrm>
        </p:grpSpPr>
        <p:sp>
          <p:nvSpPr>
            <p:cNvPr id="28698" name="object 3">
              <a:extLst>
                <a:ext uri="{FF2B5EF4-FFF2-40B4-BE49-F238E27FC236}">
                  <a16:creationId xmlns:a16="http://schemas.microsoft.com/office/drawing/2014/main" id="{AD0EA706-9464-7051-4370-B2A99CA4169E}"/>
                </a:ext>
              </a:extLst>
            </p:cNvPr>
            <p:cNvSpPr>
              <a:spLocks/>
            </p:cNvSpPr>
            <p:nvPr/>
          </p:nvSpPr>
          <p:spPr bwMode="auto">
            <a:xfrm>
              <a:off x="7575804" y="2049779"/>
              <a:ext cx="771525" cy="2124710"/>
            </a:xfrm>
            <a:custGeom>
              <a:avLst/>
              <a:gdLst>
                <a:gd name="T0" fmla="*/ 771144 w 771525"/>
                <a:gd name="T1" fmla="*/ 0 h 2124710"/>
                <a:gd name="T2" fmla="*/ 0 w 771525"/>
                <a:gd name="T3" fmla="*/ 0 h 2124710"/>
                <a:gd name="T4" fmla="*/ 0 w 771525"/>
                <a:gd name="T5" fmla="*/ 2124456 h 2124710"/>
                <a:gd name="T6" fmla="*/ 771144 w 771525"/>
                <a:gd name="T7" fmla="*/ 2124456 h 2124710"/>
                <a:gd name="T8" fmla="*/ 771144 w 771525"/>
                <a:gd name="T9" fmla="*/ 0 h 2124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525" h="2124710">
                  <a:moveTo>
                    <a:pt x="771144" y="0"/>
                  </a:moveTo>
                  <a:lnTo>
                    <a:pt x="0" y="0"/>
                  </a:lnTo>
                  <a:lnTo>
                    <a:pt x="0" y="2124456"/>
                  </a:lnTo>
                  <a:lnTo>
                    <a:pt x="771144" y="2124456"/>
                  </a:lnTo>
                  <a:lnTo>
                    <a:pt x="77114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99" name="object 4">
              <a:extLst>
                <a:ext uri="{FF2B5EF4-FFF2-40B4-BE49-F238E27FC236}">
                  <a16:creationId xmlns:a16="http://schemas.microsoft.com/office/drawing/2014/main" id="{E98FC3E8-46AC-B971-3FDD-8DA37CDF7C85}"/>
                </a:ext>
              </a:extLst>
            </p:cNvPr>
            <p:cNvSpPr>
              <a:spLocks/>
            </p:cNvSpPr>
            <p:nvPr/>
          </p:nvSpPr>
          <p:spPr bwMode="auto">
            <a:xfrm>
              <a:off x="7575804" y="2049779"/>
              <a:ext cx="771525" cy="2124710"/>
            </a:xfrm>
            <a:custGeom>
              <a:avLst/>
              <a:gdLst>
                <a:gd name="T0" fmla="*/ 0 w 771525"/>
                <a:gd name="T1" fmla="*/ 0 h 2124710"/>
                <a:gd name="T2" fmla="*/ 771144 w 771525"/>
                <a:gd name="T3" fmla="*/ 0 h 2124710"/>
                <a:gd name="T4" fmla="*/ 771144 w 771525"/>
                <a:gd name="T5" fmla="*/ 2124456 h 2124710"/>
                <a:gd name="T6" fmla="*/ 0 w 771525"/>
                <a:gd name="T7" fmla="*/ 2124456 h 2124710"/>
                <a:gd name="T8" fmla="*/ 0 w 771525"/>
                <a:gd name="T9" fmla="*/ 0 h 2124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525" h="2124710">
                  <a:moveTo>
                    <a:pt x="0" y="0"/>
                  </a:moveTo>
                  <a:lnTo>
                    <a:pt x="771144" y="0"/>
                  </a:lnTo>
                  <a:lnTo>
                    <a:pt x="771144" y="2124456"/>
                  </a:lnTo>
                  <a:lnTo>
                    <a:pt x="0" y="2124456"/>
                  </a:lnTo>
                  <a:lnTo>
                    <a:pt x="0" y="0"/>
                  </a:lnTo>
                  <a:close/>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0" name="object 5">
              <a:extLst>
                <a:ext uri="{FF2B5EF4-FFF2-40B4-BE49-F238E27FC236}">
                  <a16:creationId xmlns:a16="http://schemas.microsoft.com/office/drawing/2014/main" id="{2391082D-2ECE-F937-968B-9650189768CC}"/>
                </a:ext>
              </a:extLst>
            </p:cNvPr>
            <p:cNvSpPr>
              <a:spLocks/>
            </p:cNvSpPr>
            <p:nvPr/>
          </p:nvSpPr>
          <p:spPr bwMode="auto">
            <a:xfrm>
              <a:off x="1574291" y="2135123"/>
              <a:ext cx="6019800" cy="0"/>
            </a:xfrm>
            <a:custGeom>
              <a:avLst/>
              <a:gdLst>
                <a:gd name="T0" fmla="*/ 0 w 6019800"/>
                <a:gd name="T1" fmla="*/ 6019800 w 6019800"/>
                <a:gd name="T2" fmla="*/ 0 60000 65536"/>
                <a:gd name="T3" fmla="*/ 0 60000 65536"/>
              </a:gdLst>
              <a:ahLst/>
              <a:cxnLst>
                <a:cxn ang="T2">
                  <a:pos x="T0" y="0"/>
                </a:cxn>
                <a:cxn ang="T3">
                  <a:pos x="T1" y="0"/>
                </a:cxn>
              </a:cxnLst>
              <a:rect l="0" t="0" r="r" b="b"/>
              <a:pathLst>
                <a:path w="6019800">
                  <a:moveTo>
                    <a:pt x="0" y="0"/>
                  </a:moveTo>
                  <a:lnTo>
                    <a:pt x="60198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1" name="object 6">
              <a:extLst>
                <a:ext uri="{FF2B5EF4-FFF2-40B4-BE49-F238E27FC236}">
                  <a16:creationId xmlns:a16="http://schemas.microsoft.com/office/drawing/2014/main" id="{E9AEBFF4-0A70-AF4A-BD5E-357A1D45A26E}"/>
                </a:ext>
              </a:extLst>
            </p:cNvPr>
            <p:cNvSpPr>
              <a:spLocks/>
            </p:cNvSpPr>
            <p:nvPr/>
          </p:nvSpPr>
          <p:spPr bwMode="auto">
            <a:xfrm>
              <a:off x="2241803" y="3307079"/>
              <a:ext cx="5329555" cy="0"/>
            </a:xfrm>
            <a:custGeom>
              <a:avLst/>
              <a:gdLst>
                <a:gd name="T0" fmla="*/ 0 w 5329555"/>
                <a:gd name="T1" fmla="*/ 5329428 w 5329555"/>
                <a:gd name="T2" fmla="*/ 0 60000 65536"/>
                <a:gd name="T3" fmla="*/ 0 60000 65536"/>
              </a:gdLst>
              <a:ahLst/>
              <a:cxnLst>
                <a:cxn ang="T2">
                  <a:pos x="T0" y="0"/>
                </a:cxn>
                <a:cxn ang="T3">
                  <a:pos x="T1" y="0"/>
                </a:cxn>
              </a:cxnLst>
              <a:rect l="0" t="0" r="r" b="b"/>
              <a:pathLst>
                <a:path w="5329555">
                  <a:moveTo>
                    <a:pt x="0" y="0"/>
                  </a:moveTo>
                  <a:lnTo>
                    <a:pt x="532942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02" name="object 7">
              <a:extLst>
                <a:ext uri="{FF2B5EF4-FFF2-40B4-BE49-F238E27FC236}">
                  <a16:creationId xmlns:a16="http://schemas.microsoft.com/office/drawing/2014/main" id="{44C67644-88F7-8221-45D6-E14F64956020}"/>
                </a:ext>
              </a:extLst>
            </p:cNvPr>
            <p:cNvSpPr>
              <a:spLocks/>
            </p:cNvSpPr>
            <p:nvPr/>
          </p:nvSpPr>
          <p:spPr bwMode="auto">
            <a:xfrm>
              <a:off x="841247" y="4078223"/>
              <a:ext cx="6730365" cy="0"/>
            </a:xfrm>
            <a:custGeom>
              <a:avLst/>
              <a:gdLst>
                <a:gd name="T0" fmla="*/ 0 w 6730365"/>
                <a:gd name="T1" fmla="*/ 6729983 w 6730365"/>
                <a:gd name="T2" fmla="*/ 0 60000 65536"/>
                <a:gd name="T3" fmla="*/ 0 60000 65536"/>
              </a:gdLst>
              <a:ahLst/>
              <a:cxnLst>
                <a:cxn ang="T2">
                  <a:pos x="T0" y="0"/>
                </a:cxn>
                <a:cxn ang="T3">
                  <a:pos x="T1" y="0"/>
                </a:cxn>
              </a:cxnLst>
              <a:rect l="0" t="0" r="r" b="b"/>
              <a:pathLst>
                <a:path w="6730365">
                  <a:moveTo>
                    <a:pt x="0" y="0"/>
                  </a:moveTo>
                  <a:lnTo>
                    <a:pt x="6729983"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2" name="object 9">
            <a:extLst>
              <a:ext uri="{FF2B5EF4-FFF2-40B4-BE49-F238E27FC236}">
                <a16:creationId xmlns:a16="http://schemas.microsoft.com/office/drawing/2014/main" id="{301E3B4F-768B-DD1A-5FF1-E9EF2BEAE37E}"/>
              </a:ext>
            </a:extLst>
          </p:cNvPr>
          <p:cNvSpPr txBox="1"/>
          <p:nvPr/>
        </p:nvSpPr>
        <p:spPr>
          <a:xfrm>
            <a:off x="3211513" y="3886200"/>
            <a:ext cx="447675" cy="284163"/>
          </a:xfrm>
          <a:prstGeom prst="rect">
            <a:avLst/>
          </a:prstGeom>
          <a:solidFill>
            <a:srgbClr val="CCCCFF"/>
          </a:solidFill>
          <a:ln w="9144">
            <a:solidFill>
              <a:srgbClr val="000000"/>
            </a:solidFill>
          </a:ln>
        </p:spPr>
        <p:txBody>
          <a:bodyPr lIns="0" tIns="41275" rIns="0" bIns="0">
            <a:spAutoFit/>
          </a:bodyPr>
          <a:lstStyle/>
          <a:p>
            <a:pPr marL="91440">
              <a:spcBef>
                <a:spcPts val="325"/>
              </a:spcBef>
              <a:defRPr/>
            </a:pPr>
            <a:r>
              <a:rPr sz="1200" spc="-5" dirty="0">
                <a:latin typeface="Arial"/>
                <a:cs typeface="Arial"/>
              </a:rPr>
              <a:t>A-B</a:t>
            </a:r>
            <a:endParaRPr sz="1200">
              <a:latin typeface="Arial"/>
              <a:cs typeface="Arial"/>
            </a:endParaRPr>
          </a:p>
        </p:txBody>
      </p:sp>
      <p:sp>
        <p:nvSpPr>
          <p:cNvPr id="13" name="object 10">
            <a:extLst>
              <a:ext uri="{FF2B5EF4-FFF2-40B4-BE49-F238E27FC236}">
                <a16:creationId xmlns:a16="http://schemas.microsoft.com/office/drawing/2014/main" id="{BD869B56-C52B-1A88-1EF6-18019EEF2542}"/>
              </a:ext>
            </a:extLst>
          </p:cNvPr>
          <p:cNvSpPr txBox="1"/>
          <p:nvPr/>
        </p:nvSpPr>
        <p:spPr>
          <a:xfrm>
            <a:off x="6283325" y="2814638"/>
            <a:ext cx="455613" cy="284162"/>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C-A</a:t>
            </a:r>
            <a:endParaRPr sz="1200">
              <a:latin typeface="Arial"/>
              <a:cs typeface="Arial"/>
            </a:endParaRPr>
          </a:p>
        </p:txBody>
      </p:sp>
      <p:sp>
        <p:nvSpPr>
          <p:cNvPr id="14" name="object 11">
            <a:extLst>
              <a:ext uri="{FF2B5EF4-FFF2-40B4-BE49-F238E27FC236}">
                <a16:creationId xmlns:a16="http://schemas.microsoft.com/office/drawing/2014/main" id="{8CD2FC81-FE8E-7392-E4AF-C9AFC2D29A28}"/>
              </a:ext>
            </a:extLst>
          </p:cNvPr>
          <p:cNvSpPr txBox="1"/>
          <p:nvPr/>
        </p:nvSpPr>
        <p:spPr>
          <a:xfrm>
            <a:off x="4625975" y="2890838"/>
            <a:ext cx="455613" cy="284162"/>
          </a:xfrm>
          <a:prstGeom prst="rect">
            <a:avLst/>
          </a:prstGeom>
          <a:solidFill>
            <a:srgbClr val="CCCCFF"/>
          </a:solidFill>
          <a:ln w="9144">
            <a:solidFill>
              <a:srgbClr val="000000"/>
            </a:solidFill>
          </a:ln>
        </p:spPr>
        <p:txBody>
          <a:bodyPr lIns="0" tIns="41275" rIns="0" bIns="0">
            <a:spAutoFit/>
          </a:bodyPr>
          <a:lstStyle/>
          <a:p>
            <a:pPr marL="92075">
              <a:spcBef>
                <a:spcPts val="325"/>
              </a:spcBef>
              <a:defRPr/>
            </a:pPr>
            <a:r>
              <a:rPr sz="1200" spc="-5" dirty="0">
                <a:latin typeface="Arial"/>
                <a:cs typeface="Arial"/>
              </a:rPr>
              <a:t>B-C</a:t>
            </a:r>
            <a:endParaRPr sz="1200">
              <a:latin typeface="Arial"/>
              <a:cs typeface="Arial"/>
            </a:endParaRPr>
          </a:p>
        </p:txBody>
      </p:sp>
      <p:grpSp>
        <p:nvGrpSpPr>
          <p:cNvPr id="28679" name="object 12">
            <a:extLst>
              <a:ext uri="{FF2B5EF4-FFF2-40B4-BE49-F238E27FC236}">
                <a16:creationId xmlns:a16="http://schemas.microsoft.com/office/drawing/2014/main" id="{DD49CBB7-33A0-DA81-193E-37BB054416C6}"/>
              </a:ext>
            </a:extLst>
          </p:cNvPr>
          <p:cNvGrpSpPr>
            <a:grpSpLocks/>
          </p:cNvGrpSpPr>
          <p:nvPr/>
        </p:nvGrpSpPr>
        <p:grpSpPr bwMode="auto">
          <a:xfrm>
            <a:off x="3422650" y="2455863"/>
            <a:ext cx="3100388" cy="1963737"/>
            <a:chOff x="3422713" y="2124265"/>
            <a:chExt cx="3100705" cy="1963420"/>
          </a:xfrm>
        </p:grpSpPr>
        <p:sp>
          <p:nvSpPr>
            <p:cNvPr id="28692" name="object 13">
              <a:extLst>
                <a:ext uri="{FF2B5EF4-FFF2-40B4-BE49-F238E27FC236}">
                  <a16:creationId xmlns:a16="http://schemas.microsoft.com/office/drawing/2014/main" id="{76AB4C18-615F-F16E-73C7-BDD7292C9B93}"/>
                </a:ext>
              </a:extLst>
            </p:cNvPr>
            <p:cNvSpPr>
              <a:spLocks/>
            </p:cNvSpPr>
            <p:nvPr/>
          </p:nvSpPr>
          <p:spPr bwMode="auto">
            <a:xfrm>
              <a:off x="3427476" y="3311652"/>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3" name="object 14">
              <a:extLst>
                <a:ext uri="{FF2B5EF4-FFF2-40B4-BE49-F238E27FC236}">
                  <a16:creationId xmlns:a16="http://schemas.microsoft.com/office/drawing/2014/main" id="{B9521EB9-985B-3680-F778-5AE87604B178}"/>
                </a:ext>
              </a:extLst>
            </p:cNvPr>
            <p:cNvSpPr>
              <a:spLocks/>
            </p:cNvSpPr>
            <p:nvPr/>
          </p:nvSpPr>
          <p:spPr bwMode="auto">
            <a:xfrm>
              <a:off x="3427476" y="3835907"/>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4" name="object 15">
              <a:extLst>
                <a:ext uri="{FF2B5EF4-FFF2-40B4-BE49-F238E27FC236}">
                  <a16:creationId xmlns:a16="http://schemas.microsoft.com/office/drawing/2014/main" id="{F7EE73D5-86C0-5FA3-4226-CFA13ADD86F5}"/>
                </a:ext>
              </a:extLst>
            </p:cNvPr>
            <p:cNvSpPr>
              <a:spLocks/>
            </p:cNvSpPr>
            <p:nvPr/>
          </p:nvSpPr>
          <p:spPr bwMode="auto">
            <a:xfrm>
              <a:off x="4870704" y="2144267"/>
              <a:ext cx="0" cy="410209"/>
            </a:xfrm>
            <a:custGeom>
              <a:avLst/>
              <a:gdLst>
                <a:gd name="T0" fmla="*/ 0 h 410210"/>
                <a:gd name="T1" fmla="*/ 409955 h 410210"/>
                <a:gd name="T2" fmla="*/ 0 60000 65536"/>
                <a:gd name="T3" fmla="*/ 0 60000 65536"/>
              </a:gdLst>
              <a:ahLst/>
              <a:cxnLst>
                <a:cxn ang="T2">
                  <a:pos x="0" y="T0"/>
                </a:cxn>
                <a:cxn ang="T3">
                  <a:pos x="0" y="T1"/>
                </a:cxn>
              </a:cxnLst>
              <a:rect l="0" t="0" r="r" b="b"/>
              <a:pathLst>
                <a:path h="410210">
                  <a:moveTo>
                    <a:pt x="0" y="0"/>
                  </a:moveTo>
                  <a:lnTo>
                    <a:pt x="0" y="4099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5" name="object 16">
              <a:extLst>
                <a:ext uri="{FF2B5EF4-FFF2-40B4-BE49-F238E27FC236}">
                  <a16:creationId xmlns:a16="http://schemas.microsoft.com/office/drawing/2014/main" id="{69AC6FB4-44A6-0E38-63F1-27130CB0BD5E}"/>
                </a:ext>
              </a:extLst>
            </p:cNvPr>
            <p:cNvSpPr>
              <a:spLocks/>
            </p:cNvSpPr>
            <p:nvPr/>
          </p:nvSpPr>
          <p:spPr bwMode="auto">
            <a:xfrm>
              <a:off x="4879848" y="2849879"/>
              <a:ext cx="0" cy="1219200"/>
            </a:xfrm>
            <a:custGeom>
              <a:avLst/>
              <a:gdLst>
                <a:gd name="T0" fmla="*/ 0 h 1219200"/>
                <a:gd name="T1" fmla="*/ 1219200 h 1219200"/>
                <a:gd name="T2" fmla="*/ 0 60000 65536"/>
                <a:gd name="T3" fmla="*/ 0 60000 65536"/>
              </a:gdLst>
              <a:ahLst/>
              <a:cxnLst>
                <a:cxn ang="T2">
                  <a:pos x="0" y="T0"/>
                </a:cxn>
                <a:cxn ang="T3">
                  <a:pos x="0" y="T1"/>
                </a:cxn>
              </a:cxnLst>
              <a:rect l="0" t="0" r="r" b="b"/>
              <a:pathLst>
                <a:path h="1219200">
                  <a:moveTo>
                    <a:pt x="0" y="0"/>
                  </a:moveTo>
                  <a:lnTo>
                    <a:pt x="0" y="12192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6" name="object 17">
              <a:extLst>
                <a:ext uri="{FF2B5EF4-FFF2-40B4-BE49-F238E27FC236}">
                  <a16:creationId xmlns:a16="http://schemas.microsoft.com/office/drawing/2014/main" id="{B0BDA57E-71FC-122D-706C-BA73F41266C6}"/>
                </a:ext>
              </a:extLst>
            </p:cNvPr>
            <p:cNvSpPr>
              <a:spLocks/>
            </p:cNvSpPr>
            <p:nvPr/>
          </p:nvSpPr>
          <p:spPr bwMode="auto">
            <a:xfrm>
              <a:off x="6518148" y="2129027"/>
              <a:ext cx="0" cy="346075"/>
            </a:xfrm>
            <a:custGeom>
              <a:avLst/>
              <a:gdLst>
                <a:gd name="T0" fmla="*/ 0 h 346075"/>
                <a:gd name="T1" fmla="*/ 345948 h 346075"/>
                <a:gd name="T2" fmla="*/ 0 60000 65536"/>
                <a:gd name="T3" fmla="*/ 0 60000 65536"/>
              </a:gdLst>
              <a:ahLst/>
              <a:cxnLst>
                <a:cxn ang="T2">
                  <a:pos x="0" y="T0"/>
                </a:cxn>
                <a:cxn ang="T3">
                  <a:pos x="0" y="T1"/>
                </a:cxn>
              </a:cxnLst>
              <a:rect l="0" t="0" r="r" b="b"/>
              <a:pathLst>
                <a:path h="346075">
                  <a:moveTo>
                    <a:pt x="0" y="0"/>
                  </a:moveTo>
                  <a:lnTo>
                    <a:pt x="0" y="34594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7" name="object 18">
              <a:extLst>
                <a:ext uri="{FF2B5EF4-FFF2-40B4-BE49-F238E27FC236}">
                  <a16:creationId xmlns:a16="http://schemas.microsoft.com/office/drawing/2014/main" id="{AC7CE801-BA59-C50F-B3A2-7DD9F5AF7F07}"/>
                </a:ext>
              </a:extLst>
            </p:cNvPr>
            <p:cNvSpPr>
              <a:spLocks/>
            </p:cNvSpPr>
            <p:nvPr/>
          </p:nvSpPr>
          <p:spPr bwMode="auto">
            <a:xfrm>
              <a:off x="6518148" y="2773679"/>
              <a:ext cx="0" cy="542925"/>
            </a:xfrm>
            <a:custGeom>
              <a:avLst/>
              <a:gdLst>
                <a:gd name="T0" fmla="*/ 0 h 542925"/>
                <a:gd name="T1" fmla="*/ 542544 h 542925"/>
                <a:gd name="T2" fmla="*/ 0 60000 65536"/>
                <a:gd name="T3" fmla="*/ 0 60000 65536"/>
              </a:gdLst>
              <a:ahLst/>
              <a:cxnLst>
                <a:cxn ang="T2">
                  <a:pos x="0" y="T0"/>
                </a:cxn>
                <a:cxn ang="T3">
                  <a:pos x="0" y="T1"/>
                </a:cxn>
              </a:cxnLst>
              <a:rect l="0" t="0" r="r" b="b"/>
              <a:pathLst>
                <a:path h="542925">
                  <a:moveTo>
                    <a:pt x="0" y="0"/>
                  </a:moveTo>
                  <a:lnTo>
                    <a:pt x="0" y="5425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2" name="object 19">
            <a:extLst>
              <a:ext uri="{FF2B5EF4-FFF2-40B4-BE49-F238E27FC236}">
                <a16:creationId xmlns:a16="http://schemas.microsoft.com/office/drawing/2014/main" id="{A6731661-B5A8-76AA-BD80-953B78CB3924}"/>
              </a:ext>
            </a:extLst>
          </p:cNvPr>
          <p:cNvSpPr txBox="1"/>
          <p:nvPr/>
        </p:nvSpPr>
        <p:spPr>
          <a:xfrm>
            <a:off x="7747000" y="3252788"/>
            <a:ext cx="427038" cy="207962"/>
          </a:xfrm>
          <a:prstGeom prst="rect">
            <a:avLst/>
          </a:prstGeom>
        </p:spPr>
        <p:txBody>
          <a:bodyPr lIns="0" tIns="12700" rIns="0" bIns="0">
            <a:spAutoFit/>
          </a:bodyPr>
          <a:lstStyle/>
          <a:p>
            <a:pPr>
              <a:spcBef>
                <a:spcPts val="100"/>
              </a:spcBef>
              <a:defRPr/>
            </a:pPr>
            <a:r>
              <a:rPr sz="1200" dirty="0">
                <a:latin typeface="Arial"/>
                <a:cs typeface="Arial"/>
              </a:rPr>
              <a:t>A</a:t>
            </a:r>
            <a:r>
              <a:rPr sz="1200" spc="-5" dirty="0">
                <a:latin typeface="Arial"/>
                <a:cs typeface="Arial"/>
              </a:rPr>
              <a:t>-</a:t>
            </a:r>
            <a:r>
              <a:rPr sz="1200" dirty="0">
                <a:latin typeface="Arial"/>
                <a:cs typeface="Arial"/>
              </a:rPr>
              <a:t>B</a:t>
            </a:r>
            <a:r>
              <a:rPr sz="1200" spc="-5" dirty="0">
                <a:latin typeface="Arial"/>
                <a:cs typeface="Arial"/>
              </a:rPr>
              <a:t>-</a:t>
            </a:r>
            <a:r>
              <a:rPr sz="1200" dirty="0">
                <a:latin typeface="Arial"/>
                <a:cs typeface="Arial"/>
              </a:rPr>
              <a:t>C</a:t>
            </a:r>
            <a:endParaRPr sz="1200">
              <a:latin typeface="Arial"/>
              <a:cs typeface="Arial"/>
            </a:endParaRPr>
          </a:p>
        </p:txBody>
      </p:sp>
      <p:sp>
        <p:nvSpPr>
          <p:cNvPr id="28681" name="object 20">
            <a:extLst>
              <a:ext uri="{FF2B5EF4-FFF2-40B4-BE49-F238E27FC236}">
                <a16:creationId xmlns:a16="http://schemas.microsoft.com/office/drawing/2014/main" id="{A65EB1E9-1B03-CAD6-CC79-6687BA6671D3}"/>
              </a:ext>
            </a:extLst>
          </p:cNvPr>
          <p:cNvSpPr txBox="1">
            <a:spLocks noChangeArrowheads="1"/>
          </p:cNvSpPr>
          <p:nvPr/>
        </p:nvSpPr>
        <p:spPr bwMode="auto">
          <a:xfrm>
            <a:off x="1995488" y="4960938"/>
            <a:ext cx="4886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67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863"/>
              </a:lnSpc>
              <a:spcBef>
                <a:spcPts val="213"/>
              </a:spcBef>
              <a:buFontTx/>
              <a:buNone/>
            </a:pPr>
            <a:r>
              <a:rPr lang="en-US" altLang="en-US" sz="2400">
                <a:latin typeface="Arial" panose="020B0604020202020204" pitchFamily="34" charset="0"/>
                <a:cs typeface="Arial" panose="020B0604020202020204" pitchFamily="34" charset="0"/>
              </a:rPr>
              <a:t>Need to meter single phase line-line  loads, as well as three phase loads.</a:t>
            </a:r>
          </a:p>
        </p:txBody>
      </p:sp>
      <p:sp>
        <p:nvSpPr>
          <p:cNvPr id="24" name="object 21">
            <a:extLst>
              <a:ext uri="{FF2B5EF4-FFF2-40B4-BE49-F238E27FC236}">
                <a16:creationId xmlns:a16="http://schemas.microsoft.com/office/drawing/2014/main" id="{FC8B85C7-266E-BDD5-835B-18B6CB6F44FC}"/>
              </a:ext>
            </a:extLst>
          </p:cNvPr>
          <p:cNvSpPr txBox="1"/>
          <p:nvPr/>
        </p:nvSpPr>
        <p:spPr>
          <a:xfrm>
            <a:off x="852488" y="3716338"/>
            <a:ext cx="2570162" cy="268287"/>
          </a:xfrm>
          <a:prstGeom prst="rect">
            <a:avLst/>
          </a:prstGeom>
        </p:spPr>
        <p:txBody>
          <a:bodyPr lIns="0" tIns="12065" rIns="0" bIns="0">
            <a:spAutoFit/>
          </a:bodyPr>
          <a:lstStyle/>
          <a:p>
            <a:pPr marL="465455" algn="ctr">
              <a:spcBef>
                <a:spcPts val="95"/>
              </a:spcBef>
              <a:defRPr/>
            </a:pPr>
            <a:r>
              <a:rPr sz="1600" spc="-5" dirty="0">
                <a:latin typeface="Arial"/>
                <a:cs typeface="Arial"/>
              </a:rPr>
              <a:t>A</a:t>
            </a:r>
            <a:endParaRPr sz="1600">
              <a:latin typeface="Arial"/>
              <a:cs typeface="Arial"/>
            </a:endParaRPr>
          </a:p>
        </p:txBody>
      </p:sp>
      <p:sp>
        <p:nvSpPr>
          <p:cNvPr id="25" name="object 22">
            <a:extLst>
              <a:ext uri="{FF2B5EF4-FFF2-40B4-BE49-F238E27FC236}">
                <a16:creationId xmlns:a16="http://schemas.microsoft.com/office/drawing/2014/main" id="{7FB2F67C-0484-2E07-A75D-70F941724853}"/>
              </a:ext>
            </a:extLst>
          </p:cNvPr>
          <p:cNvSpPr txBox="1"/>
          <p:nvPr/>
        </p:nvSpPr>
        <p:spPr>
          <a:xfrm>
            <a:off x="1152525" y="232568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26" name="object 23">
            <a:extLst>
              <a:ext uri="{FF2B5EF4-FFF2-40B4-BE49-F238E27FC236}">
                <a16:creationId xmlns:a16="http://schemas.microsoft.com/office/drawing/2014/main" id="{2CE4AF45-B97C-E2F1-CE9C-69CC4ECA9CF0}"/>
              </a:ext>
            </a:extLst>
          </p:cNvPr>
          <p:cNvSpPr txBox="1"/>
          <p:nvPr/>
        </p:nvSpPr>
        <p:spPr>
          <a:xfrm>
            <a:off x="538163" y="3678238"/>
            <a:ext cx="160337" cy="268287"/>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grpSp>
        <p:nvGrpSpPr>
          <p:cNvPr id="28685" name="object 24">
            <a:extLst>
              <a:ext uri="{FF2B5EF4-FFF2-40B4-BE49-F238E27FC236}">
                <a16:creationId xmlns:a16="http://schemas.microsoft.com/office/drawing/2014/main" id="{6069DC7B-3634-072E-BED5-786DF5255C9C}"/>
              </a:ext>
            </a:extLst>
          </p:cNvPr>
          <p:cNvGrpSpPr>
            <a:grpSpLocks/>
          </p:cNvGrpSpPr>
          <p:nvPr/>
        </p:nvGrpSpPr>
        <p:grpSpPr bwMode="auto">
          <a:xfrm>
            <a:off x="842963" y="2439988"/>
            <a:ext cx="1400175" cy="1978025"/>
            <a:chOff x="842629" y="2109274"/>
            <a:chExt cx="1400810" cy="1976755"/>
          </a:xfrm>
        </p:grpSpPr>
        <p:sp>
          <p:nvSpPr>
            <p:cNvPr id="28688" name="object 25">
              <a:extLst>
                <a:ext uri="{FF2B5EF4-FFF2-40B4-BE49-F238E27FC236}">
                  <a16:creationId xmlns:a16="http://schemas.microsoft.com/office/drawing/2014/main" id="{A9D95E12-BC7B-0DD5-0A3D-3B3F84124290}"/>
                </a:ext>
              </a:extLst>
            </p:cNvPr>
            <p:cNvSpPr>
              <a:spLocks/>
            </p:cNvSpPr>
            <p:nvPr/>
          </p:nvSpPr>
          <p:spPr bwMode="auto">
            <a:xfrm>
              <a:off x="1545658" y="2123561"/>
              <a:ext cx="683895" cy="1184275"/>
            </a:xfrm>
            <a:custGeom>
              <a:avLst/>
              <a:gdLst>
                <a:gd name="T0" fmla="*/ 0 w 683894"/>
                <a:gd name="T1" fmla="*/ 0 h 1184275"/>
                <a:gd name="T2" fmla="*/ 683426 w 683894"/>
                <a:gd name="T3" fmla="*/ 1183716 h 1184275"/>
                <a:gd name="T4" fmla="*/ 0 60000 65536"/>
                <a:gd name="T5" fmla="*/ 0 60000 65536"/>
              </a:gdLst>
              <a:ahLst/>
              <a:cxnLst>
                <a:cxn ang="T4">
                  <a:pos x="T0" y="T1"/>
                </a:cxn>
                <a:cxn ang="T5">
                  <a:pos x="T2" y="T3"/>
                </a:cxn>
              </a:cxnLst>
              <a:rect l="0" t="0" r="r" b="b"/>
              <a:pathLst>
                <a:path w="683894" h="1184275">
                  <a:moveTo>
                    <a:pt x="0" y="0"/>
                  </a:moveTo>
                  <a:lnTo>
                    <a:pt x="683425" y="1183716"/>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object 26">
              <a:extLst>
                <a:ext uri="{FF2B5EF4-FFF2-40B4-BE49-F238E27FC236}">
                  <a16:creationId xmlns:a16="http://schemas.microsoft.com/office/drawing/2014/main" id="{374120AD-685C-073D-AAF3-B7CC321B5520}"/>
                </a:ext>
              </a:extLst>
            </p:cNvPr>
            <p:cNvSpPr>
              <a:spLocks/>
            </p:cNvSpPr>
            <p:nvPr/>
          </p:nvSpPr>
          <p:spPr bwMode="auto">
            <a:xfrm>
              <a:off x="869442" y="3306317"/>
              <a:ext cx="1365885" cy="0"/>
            </a:xfrm>
            <a:custGeom>
              <a:avLst/>
              <a:gdLst>
                <a:gd name="T0" fmla="*/ 0 w 1365885"/>
                <a:gd name="T1" fmla="*/ 1365504 w 1365885"/>
                <a:gd name="T2" fmla="*/ 0 60000 65536"/>
                <a:gd name="T3" fmla="*/ 0 60000 65536"/>
              </a:gdLst>
              <a:ahLst/>
              <a:cxnLst>
                <a:cxn ang="T2">
                  <a:pos x="T0" y="0"/>
                </a:cxn>
                <a:cxn ang="T3">
                  <a:pos x="T1" y="0"/>
                </a:cxn>
              </a:cxnLst>
              <a:rect l="0" t="0" r="r" b="b"/>
              <a:pathLst>
                <a:path w="1365885">
                  <a:moveTo>
                    <a:pt x="0" y="0"/>
                  </a:moveTo>
                  <a:lnTo>
                    <a:pt x="1365504" y="0"/>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0" name="object 27">
              <a:extLst>
                <a:ext uri="{FF2B5EF4-FFF2-40B4-BE49-F238E27FC236}">
                  <a16:creationId xmlns:a16="http://schemas.microsoft.com/office/drawing/2014/main" id="{2AB3C2D8-65B2-5019-730E-3AD862E64E6E}"/>
                </a:ext>
              </a:extLst>
            </p:cNvPr>
            <p:cNvSpPr>
              <a:spLocks/>
            </p:cNvSpPr>
            <p:nvPr/>
          </p:nvSpPr>
          <p:spPr bwMode="auto">
            <a:xfrm>
              <a:off x="856917" y="2130762"/>
              <a:ext cx="683895" cy="1184275"/>
            </a:xfrm>
            <a:custGeom>
              <a:avLst/>
              <a:gdLst>
                <a:gd name="T0" fmla="*/ 683413 w 683894"/>
                <a:gd name="T1" fmla="*/ 0 h 1184275"/>
                <a:gd name="T2" fmla="*/ 0 w 683894"/>
                <a:gd name="T3" fmla="*/ 1183716 h 1184275"/>
                <a:gd name="T4" fmla="*/ 0 60000 65536"/>
                <a:gd name="T5" fmla="*/ 0 60000 65536"/>
              </a:gdLst>
              <a:ahLst/>
              <a:cxnLst>
                <a:cxn ang="T4">
                  <a:pos x="T0" y="T1"/>
                </a:cxn>
                <a:cxn ang="T5">
                  <a:pos x="T2" y="T3"/>
                </a:cxn>
              </a:cxnLst>
              <a:rect l="0" t="0" r="r" b="b"/>
              <a:pathLst>
                <a:path w="683894" h="1184275">
                  <a:moveTo>
                    <a:pt x="683412" y="0"/>
                  </a:moveTo>
                  <a:lnTo>
                    <a:pt x="0" y="1183716"/>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1" name="object 28">
              <a:extLst>
                <a:ext uri="{FF2B5EF4-FFF2-40B4-BE49-F238E27FC236}">
                  <a16:creationId xmlns:a16="http://schemas.microsoft.com/office/drawing/2014/main" id="{8D748747-24F9-8804-74EC-811FF75F5C8F}"/>
                </a:ext>
              </a:extLst>
            </p:cNvPr>
            <p:cNvSpPr>
              <a:spLocks/>
            </p:cNvSpPr>
            <p:nvPr/>
          </p:nvSpPr>
          <p:spPr bwMode="auto">
            <a:xfrm>
              <a:off x="847344" y="3323843"/>
              <a:ext cx="0" cy="762000"/>
            </a:xfrm>
            <a:custGeom>
              <a:avLst/>
              <a:gdLst>
                <a:gd name="T0" fmla="*/ 0 h 762000"/>
                <a:gd name="T1" fmla="*/ 762000 h 762000"/>
                <a:gd name="T2" fmla="*/ 0 60000 65536"/>
                <a:gd name="T3" fmla="*/ 0 60000 65536"/>
              </a:gdLst>
              <a:ahLst/>
              <a:cxnLst>
                <a:cxn ang="T2">
                  <a:pos x="0" y="T0"/>
                </a:cxn>
                <a:cxn ang="T3">
                  <a:pos x="0" y="T1"/>
                </a:cxn>
              </a:cxnLst>
              <a:rect l="0" t="0" r="r" b="b"/>
              <a:pathLst>
                <a:path h="762000">
                  <a:moveTo>
                    <a:pt x="0" y="0"/>
                  </a:moveTo>
                  <a:lnTo>
                    <a:pt x="0" y="7620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object 3">
            <a:extLst>
              <a:ext uri="{FF2B5EF4-FFF2-40B4-BE49-F238E27FC236}">
                <a16:creationId xmlns:a16="http://schemas.microsoft.com/office/drawing/2014/main" id="{47433FF5-E429-E0E7-F4C1-1DD1E27C4BFF}"/>
              </a:ext>
            </a:extLst>
          </p:cNvPr>
          <p:cNvGrpSpPr>
            <a:grpSpLocks/>
          </p:cNvGrpSpPr>
          <p:nvPr/>
        </p:nvGrpSpPr>
        <p:grpSpPr bwMode="auto">
          <a:xfrm>
            <a:off x="1027113" y="2093913"/>
            <a:ext cx="6843712" cy="2143125"/>
            <a:chOff x="1026985" y="1939861"/>
            <a:chExt cx="6843395" cy="2143125"/>
          </a:xfrm>
        </p:grpSpPr>
        <p:sp>
          <p:nvSpPr>
            <p:cNvPr id="30760" name="object 4">
              <a:extLst>
                <a:ext uri="{FF2B5EF4-FFF2-40B4-BE49-F238E27FC236}">
                  <a16:creationId xmlns:a16="http://schemas.microsoft.com/office/drawing/2014/main" id="{934EAE37-997E-694A-3779-CB0571678425}"/>
                </a:ext>
              </a:extLst>
            </p:cNvPr>
            <p:cNvSpPr>
              <a:spLocks/>
            </p:cNvSpPr>
            <p:nvPr/>
          </p:nvSpPr>
          <p:spPr bwMode="auto">
            <a:xfrm>
              <a:off x="2221991" y="1944623"/>
              <a:ext cx="5638800" cy="0"/>
            </a:xfrm>
            <a:custGeom>
              <a:avLst/>
              <a:gdLst>
                <a:gd name="T0" fmla="*/ 0 w 5638800"/>
                <a:gd name="T1" fmla="*/ 5638800 w 5638800"/>
                <a:gd name="T2" fmla="*/ 0 60000 65536"/>
                <a:gd name="T3" fmla="*/ 0 60000 65536"/>
              </a:gdLst>
              <a:ahLst/>
              <a:cxnLst>
                <a:cxn ang="T2">
                  <a:pos x="T0" y="0"/>
                </a:cxn>
                <a:cxn ang="T3">
                  <a:pos x="T1" y="0"/>
                </a:cxn>
              </a:cxnLst>
              <a:rect l="0" t="0" r="r" b="b"/>
              <a:pathLst>
                <a:path w="5638800">
                  <a:moveTo>
                    <a:pt x="0" y="0"/>
                  </a:moveTo>
                  <a:lnTo>
                    <a:pt x="56388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61" name="object 5">
              <a:extLst>
                <a:ext uri="{FF2B5EF4-FFF2-40B4-BE49-F238E27FC236}">
                  <a16:creationId xmlns:a16="http://schemas.microsoft.com/office/drawing/2014/main" id="{54753130-39DD-28A4-309E-6B5E93E1C00C}"/>
                </a:ext>
              </a:extLst>
            </p:cNvPr>
            <p:cNvSpPr>
              <a:spLocks/>
            </p:cNvSpPr>
            <p:nvPr/>
          </p:nvSpPr>
          <p:spPr bwMode="auto">
            <a:xfrm>
              <a:off x="2241803" y="3307079"/>
              <a:ext cx="5623560" cy="0"/>
            </a:xfrm>
            <a:custGeom>
              <a:avLst/>
              <a:gdLst>
                <a:gd name="T0" fmla="*/ 0 w 5623559"/>
                <a:gd name="T1" fmla="*/ 5623561 w 5623559"/>
                <a:gd name="T2" fmla="*/ 0 60000 65536"/>
                <a:gd name="T3" fmla="*/ 0 60000 65536"/>
              </a:gdLst>
              <a:ahLst/>
              <a:cxnLst>
                <a:cxn ang="T2">
                  <a:pos x="T0" y="0"/>
                </a:cxn>
                <a:cxn ang="T3">
                  <a:pos x="T1" y="0"/>
                </a:cxn>
              </a:cxnLst>
              <a:rect l="0" t="0" r="r" b="b"/>
              <a:pathLst>
                <a:path w="5623559">
                  <a:moveTo>
                    <a:pt x="0" y="0"/>
                  </a:moveTo>
                  <a:lnTo>
                    <a:pt x="56235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62" name="object 6">
              <a:extLst>
                <a:ext uri="{FF2B5EF4-FFF2-40B4-BE49-F238E27FC236}">
                  <a16:creationId xmlns:a16="http://schemas.microsoft.com/office/drawing/2014/main" id="{BCF08CC9-C688-0E3E-ABFE-98515FB30CA9}"/>
                </a:ext>
              </a:extLst>
            </p:cNvPr>
            <p:cNvSpPr>
              <a:spLocks/>
            </p:cNvSpPr>
            <p:nvPr/>
          </p:nvSpPr>
          <p:spPr bwMode="auto">
            <a:xfrm>
              <a:off x="1031747" y="4078223"/>
              <a:ext cx="6387465" cy="0"/>
            </a:xfrm>
            <a:custGeom>
              <a:avLst/>
              <a:gdLst>
                <a:gd name="T0" fmla="*/ 0 w 6387465"/>
                <a:gd name="T1" fmla="*/ 6387084 w 6387465"/>
                <a:gd name="T2" fmla="*/ 0 60000 65536"/>
                <a:gd name="T3" fmla="*/ 0 60000 65536"/>
              </a:gdLst>
              <a:ahLst/>
              <a:cxnLst>
                <a:cxn ang="T2">
                  <a:pos x="T0" y="0"/>
                </a:cxn>
                <a:cxn ang="T3">
                  <a:pos x="T1" y="0"/>
                </a:cxn>
              </a:cxnLst>
              <a:rect l="0" t="0" r="r" b="b"/>
              <a:pathLst>
                <a:path w="6387465">
                  <a:moveTo>
                    <a:pt x="0" y="0"/>
                  </a:moveTo>
                  <a:lnTo>
                    <a:pt x="6387084"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0" name="object 7">
            <a:extLst>
              <a:ext uri="{FF2B5EF4-FFF2-40B4-BE49-F238E27FC236}">
                <a16:creationId xmlns:a16="http://schemas.microsoft.com/office/drawing/2014/main" id="{AC621671-5448-2B80-FFAB-75E9154A00EE}"/>
              </a:ext>
            </a:extLst>
          </p:cNvPr>
          <p:cNvSpPr txBox="1"/>
          <p:nvPr/>
        </p:nvSpPr>
        <p:spPr>
          <a:xfrm>
            <a:off x="3063875" y="2311400"/>
            <a:ext cx="455613" cy="284163"/>
          </a:xfrm>
          <a:prstGeom prst="rect">
            <a:avLst/>
          </a:prstGeom>
          <a:solidFill>
            <a:srgbClr val="CCCCFF"/>
          </a:solidFill>
          <a:ln w="9144">
            <a:solidFill>
              <a:srgbClr val="000000"/>
            </a:solidFill>
          </a:ln>
        </p:spPr>
        <p:txBody>
          <a:bodyPr lIns="0" tIns="22860" rIns="0" bIns="0">
            <a:spAutoFit/>
          </a:bodyPr>
          <a:lstStyle/>
          <a:p>
            <a:pPr marL="92075">
              <a:spcBef>
                <a:spcPts val="180"/>
              </a:spcBef>
              <a:defRPr/>
            </a:pPr>
            <a:r>
              <a:rPr sz="1200" spc="-5" dirty="0">
                <a:latin typeface="Arial"/>
                <a:cs typeface="Arial"/>
              </a:rPr>
              <a:t>A-N</a:t>
            </a:r>
            <a:endParaRPr sz="1200">
              <a:latin typeface="Arial"/>
              <a:cs typeface="Arial"/>
            </a:endParaRPr>
          </a:p>
        </p:txBody>
      </p:sp>
      <p:sp>
        <p:nvSpPr>
          <p:cNvPr id="11" name="object 8">
            <a:extLst>
              <a:ext uri="{FF2B5EF4-FFF2-40B4-BE49-F238E27FC236}">
                <a16:creationId xmlns:a16="http://schemas.microsoft.com/office/drawing/2014/main" id="{4264D81D-11E0-A30F-9BA4-E9B6F0C8A486}"/>
              </a:ext>
            </a:extLst>
          </p:cNvPr>
          <p:cNvSpPr txBox="1"/>
          <p:nvPr/>
        </p:nvSpPr>
        <p:spPr>
          <a:xfrm>
            <a:off x="3683000" y="2998788"/>
            <a:ext cx="457200" cy="284162"/>
          </a:xfrm>
          <a:prstGeom prst="rect">
            <a:avLst/>
          </a:prstGeom>
          <a:solidFill>
            <a:srgbClr val="CCCCFF"/>
          </a:solidFill>
          <a:ln w="9144">
            <a:solidFill>
              <a:srgbClr val="000000"/>
            </a:solidFill>
          </a:ln>
        </p:spPr>
        <p:txBody>
          <a:bodyPr lIns="0" tIns="40640" rIns="0" bIns="0">
            <a:spAutoFit/>
          </a:bodyPr>
          <a:lstStyle/>
          <a:p>
            <a:pPr marL="90805">
              <a:spcBef>
                <a:spcPts val="320"/>
              </a:spcBef>
              <a:defRPr/>
            </a:pPr>
            <a:r>
              <a:rPr sz="1200" spc="-5" dirty="0">
                <a:latin typeface="Arial"/>
                <a:cs typeface="Arial"/>
              </a:rPr>
              <a:t>B-N</a:t>
            </a:r>
            <a:endParaRPr sz="1200">
              <a:latin typeface="Arial"/>
              <a:cs typeface="Arial"/>
            </a:endParaRPr>
          </a:p>
        </p:txBody>
      </p:sp>
      <p:sp>
        <p:nvSpPr>
          <p:cNvPr id="12" name="object 9">
            <a:extLst>
              <a:ext uri="{FF2B5EF4-FFF2-40B4-BE49-F238E27FC236}">
                <a16:creationId xmlns:a16="http://schemas.microsoft.com/office/drawing/2014/main" id="{C544774D-E974-69AF-D04C-9C90130E3DF4}"/>
              </a:ext>
            </a:extLst>
          </p:cNvPr>
          <p:cNvSpPr txBox="1"/>
          <p:nvPr/>
        </p:nvSpPr>
        <p:spPr>
          <a:xfrm>
            <a:off x="4378325" y="3702050"/>
            <a:ext cx="455613" cy="285750"/>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B-C</a:t>
            </a:r>
            <a:endParaRPr sz="1200">
              <a:latin typeface="Arial"/>
              <a:cs typeface="Arial"/>
            </a:endParaRPr>
          </a:p>
        </p:txBody>
      </p:sp>
      <p:sp>
        <p:nvSpPr>
          <p:cNvPr id="13" name="object 10">
            <a:extLst>
              <a:ext uri="{FF2B5EF4-FFF2-40B4-BE49-F238E27FC236}">
                <a16:creationId xmlns:a16="http://schemas.microsoft.com/office/drawing/2014/main" id="{90E8226C-CF69-D2E4-2AC6-82D5300B7CA2}"/>
              </a:ext>
            </a:extLst>
          </p:cNvPr>
          <p:cNvSpPr txBox="1"/>
          <p:nvPr/>
        </p:nvSpPr>
        <p:spPr>
          <a:xfrm>
            <a:off x="6769100" y="2311400"/>
            <a:ext cx="447675"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A-B</a:t>
            </a:r>
            <a:endParaRPr sz="1200">
              <a:latin typeface="Arial"/>
              <a:cs typeface="Arial"/>
            </a:endParaRPr>
          </a:p>
        </p:txBody>
      </p:sp>
      <p:sp>
        <p:nvSpPr>
          <p:cNvPr id="14" name="object 11">
            <a:extLst>
              <a:ext uri="{FF2B5EF4-FFF2-40B4-BE49-F238E27FC236}">
                <a16:creationId xmlns:a16="http://schemas.microsoft.com/office/drawing/2014/main" id="{E14B8AA5-68CA-C835-90BE-442F96EC4ADB}"/>
              </a:ext>
            </a:extLst>
          </p:cNvPr>
          <p:cNvSpPr txBox="1"/>
          <p:nvPr/>
        </p:nvSpPr>
        <p:spPr>
          <a:xfrm>
            <a:off x="54356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C-A</a:t>
            </a:r>
            <a:endParaRPr sz="1200">
              <a:latin typeface="Arial"/>
              <a:cs typeface="Arial"/>
            </a:endParaRPr>
          </a:p>
        </p:txBody>
      </p:sp>
      <p:grpSp>
        <p:nvGrpSpPr>
          <p:cNvPr id="30728" name="object 12">
            <a:extLst>
              <a:ext uri="{FF2B5EF4-FFF2-40B4-BE49-F238E27FC236}">
                <a16:creationId xmlns:a16="http://schemas.microsoft.com/office/drawing/2014/main" id="{13CA004E-317C-A2A0-861E-3970CA5611E2}"/>
              </a:ext>
            </a:extLst>
          </p:cNvPr>
          <p:cNvGrpSpPr>
            <a:grpSpLocks/>
          </p:cNvGrpSpPr>
          <p:nvPr/>
        </p:nvGrpSpPr>
        <p:grpSpPr bwMode="auto">
          <a:xfrm>
            <a:off x="2227263" y="2093913"/>
            <a:ext cx="4781550" cy="2143125"/>
            <a:chOff x="2227897" y="1939861"/>
            <a:chExt cx="4781550" cy="2143125"/>
          </a:xfrm>
        </p:grpSpPr>
        <p:sp>
          <p:nvSpPr>
            <p:cNvPr id="30745" name="object 13">
              <a:extLst>
                <a:ext uri="{FF2B5EF4-FFF2-40B4-BE49-F238E27FC236}">
                  <a16:creationId xmlns:a16="http://schemas.microsoft.com/office/drawing/2014/main" id="{8603D15C-BBF2-43FB-C478-BDD1A48DA112}"/>
                </a:ext>
              </a:extLst>
            </p:cNvPr>
            <p:cNvSpPr>
              <a:spLocks/>
            </p:cNvSpPr>
            <p:nvPr/>
          </p:nvSpPr>
          <p:spPr bwMode="auto">
            <a:xfrm>
              <a:off x="3299460" y="1944623"/>
              <a:ext cx="0" cy="200025"/>
            </a:xfrm>
            <a:custGeom>
              <a:avLst/>
              <a:gdLst>
                <a:gd name="T0" fmla="*/ 0 h 200025"/>
                <a:gd name="T1" fmla="*/ 199644 h 200025"/>
                <a:gd name="T2" fmla="*/ 0 60000 65536"/>
                <a:gd name="T3" fmla="*/ 0 60000 65536"/>
              </a:gdLst>
              <a:ahLst/>
              <a:cxnLst>
                <a:cxn ang="T2">
                  <a:pos x="0" y="T0"/>
                </a:cxn>
                <a:cxn ang="T3">
                  <a:pos x="0" y="T1"/>
                </a:cxn>
              </a:cxnLst>
              <a:rect l="0" t="0" r="r" b="b"/>
              <a:pathLst>
                <a:path h="200025">
                  <a:moveTo>
                    <a:pt x="0" y="0"/>
                  </a:moveTo>
                  <a:lnTo>
                    <a:pt x="0" y="1996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6" name="object 14">
              <a:extLst>
                <a:ext uri="{FF2B5EF4-FFF2-40B4-BE49-F238E27FC236}">
                  <a16:creationId xmlns:a16="http://schemas.microsoft.com/office/drawing/2014/main" id="{656FD9A6-936B-FB7B-1F3A-464C3CDFCB71}"/>
                </a:ext>
              </a:extLst>
            </p:cNvPr>
            <p:cNvSpPr>
              <a:spLocks/>
            </p:cNvSpPr>
            <p:nvPr/>
          </p:nvSpPr>
          <p:spPr bwMode="auto">
            <a:xfrm>
              <a:off x="5661660" y="1944623"/>
              <a:ext cx="0" cy="228600"/>
            </a:xfrm>
            <a:custGeom>
              <a:avLst/>
              <a:gdLst>
                <a:gd name="T0" fmla="*/ 0 h 228600"/>
                <a:gd name="T1" fmla="*/ 228600 h 228600"/>
                <a:gd name="T2" fmla="*/ 0 60000 65536"/>
                <a:gd name="T3" fmla="*/ 0 60000 65536"/>
              </a:gdLst>
              <a:ahLst/>
              <a:cxnLst>
                <a:cxn ang="T2">
                  <a:pos x="0" y="T0"/>
                </a:cxn>
                <a:cxn ang="T3">
                  <a:pos x="0" y="T1"/>
                </a:cxn>
              </a:cxnLst>
              <a:rect l="0" t="0" r="r" b="b"/>
              <a:pathLst>
                <a:path h="228600">
                  <a:moveTo>
                    <a:pt x="0" y="0"/>
                  </a:moveTo>
                  <a:lnTo>
                    <a:pt x="0" y="2286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7" name="object 15">
              <a:extLst>
                <a:ext uri="{FF2B5EF4-FFF2-40B4-BE49-F238E27FC236}">
                  <a16:creationId xmlns:a16="http://schemas.microsoft.com/office/drawing/2014/main" id="{8BBFF215-C953-2E03-D867-8A9F97E12D30}"/>
                </a:ext>
              </a:extLst>
            </p:cNvPr>
            <p:cNvSpPr>
              <a:spLocks/>
            </p:cNvSpPr>
            <p:nvPr/>
          </p:nvSpPr>
          <p:spPr bwMode="auto">
            <a:xfrm>
              <a:off x="7004304" y="1944623"/>
              <a:ext cx="0" cy="238125"/>
            </a:xfrm>
            <a:custGeom>
              <a:avLst/>
              <a:gdLst>
                <a:gd name="T0" fmla="*/ 0 h 238125"/>
                <a:gd name="T1" fmla="*/ 237744 h 238125"/>
                <a:gd name="T2" fmla="*/ 0 60000 65536"/>
                <a:gd name="T3" fmla="*/ 0 60000 65536"/>
              </a:gdLst>
              <a:ahLst/>
              <a:cxnLst>
                <a:cxn ang="T2">
                  <a:pos x="0" y="T0"/>
                </a:cxn>
                <a:cxn ang="T3">
                  <a:pos x="0" y="T1"/>
                </a:cxn>
              </a:cxnLst>
              <a:rect l="0" t="0" r="r" b="b"/>
              <a:pathLst>
                <a:path h="238125">
                  <a:moveTo>
                    <a:pt x="0" y="0"/>
                  </a:moveTo>
                  <a:lnTo>
                    <a:pt x="0" y="2377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8" name="object 16">
              <a:extLst>
                <a:ext uri="{FF2B5EF4-FFF2-40B4-BE49-F238E27FC236}">
                  <a16:creationId xmlns:a16="http://schemas.microsoft.com/office/drawing/2014/main" id="{2ADE4F47-566D-AE91-1897-DF3FC71ED6D0}"/>
                </a:ext>
              </a:extLst>
            </p:cNvPr>
            <p:cNvSpPr>
              <a:spLocks/>
            </p:cNvSpPr>
            <p:nvPr/>
          </p:nvSpPr>
          <p:spPr bwMode="auto">
            <a:xfrm>
              <a:off x="3898392" y="3125723"/>
              <a:ext cx="0" cy="181610"/>
            </a:xfrm>
            <a:custGeom>
              <a:avLst/>
              <a:gdLst>
                <a:gd name="T0" fmla="*/ 0 h 181610"/>
                <a:gd name="T1" fmla="*/ 181356 h 181610"/>
                <a:gd name="T2" fmla="*/ 0 60000 65536"/>
                <a:gd name="T3" fmla="*/ 0 60000 65536"/>
              </a:gdLst>
              <a:ahLst/>
              <a:cxnLst>
                <a:cxn ang="T2">
                  <a:pos x="0" y="T0"/>
                </a:cxn>
                <a:cxn ang="T3">
                  <a:pos x="0" y="T1"/>
                </a:cxn>
              </a:cxnLst>
              <a:rect l="0" t="0" r="r" b="b"/>
              <a:pathLst>
                <a:path h="181610">
                  <a:moveTo>
                    <a:pt x="0" y="0"/>
                  </a:moveTo>
                  <a:lnTo>
                    <a:pt x="0" y="1813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9" name="object 17">
              <a:extLst>
                <a:ext uri="{FF2B5EF4-FFF2-40B4-BE49-F238E27FC236}">
                  <a16:creationId xmlns:a16="http://schemas.microsoft.com/office/drawing/2014/main" id="{1D4A4C59-4EB5-4E4F-FB49-785D2946FC25}"/>
                </a:ext>
              </a:extLst>
            </p:cNvPr>
            <p:cNvSpPr>
              <a:spLocks/>
            </p:cNvSpPr>
            <p:nvPr/>
          </p:nvSpPr>
          <p:spPr bwMode="auto">
            <a:xfrm>
              <a:off x="4594860" y="3307079"/>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0" name="object 18">
              <a:extLst>
                <a:ext uri="{FF2B5EF4-FFF2-40B4-BE49-F238E27FC236}">
                  <a16:creationId xmlns:a16="http://schemas.microsoft.com/office/drawing/2014/main" id="{9BE81951-7203-E36B-6277-51DF79569D6F}"/>
                </a:ext>
              </a:extLst>
            </p:cNvPr>
            <p:cNvSpPr>
              <a:spLocks/>
            </p:cNvSpPr>
            <p:nvPr/>
          </p:nvSpPr>
          <p:spPr bwMode="auto">
            <a:xfrm>
              <a:off x="4594860" y="3831335"/>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1" name="object 19">
              <a:extLst>
                <a:ext uri="{FF2B5EF4-FFF2-40B4-BE49-F238E27FC236}">
                  <a16:creationId xmlns:a16="http://schemas.microsoft.com/office/drawing/2014/main" id="{15D90828-2060-2EE5-97E6-CEF12C637759}"/>
                </a:ext>
              </a:extLst>
            </p:cNvPr>
            <p:cNvSpPr>
              <a:spLocks/>
            </p:cNvSpPr>
            <p:nvPr/>
          </p:nvSpPr>
          <p:spPr bwMode="auto">
            <a:xfrm>
              <a:off x="5670804" y="2439923"/>
              <a:ext cx="0" cy="1629410"/>
            </a:xfrm>
            <a:custGeom>
              <a:avLst/>
              <a:gdLst>
                <a:gd name="T0" fmla="*/ 0 h 1629410"/>
                <a:gd name="T1" fmla="*/ 1629156 h 1629410"/>
                <a:gd name="T2" fmla="*/ 0 60000 65536"/>
                <a:gd name="T3" fmla="*/ 0 60000 65536"/>
              </a:gdLst>
              <a:ahLst/>
              <a:cxnLst>
                <a:cxn ang="T2">
                  <a:pos x="0" y="T0"/>
                </a:cxn>
                <a:cxn ang="T3">
                  <a:pos x="0" y="T1"/>
                </a:cxn>
              </a:cxnLst>
              <a:rect l="0" t="0" r="r" b="b"/>
              <a:pathLst>
                <a:path h="1629410">
                  <a:moveTo>
                    <a:pt x="0" y="0"/>
                  </a:moveTo>
                  <a:lnTo>
                    <a:pt x="0" y="1629156"/>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2" name="object 20">
              <a:extLst>
                <a:ext uri="{FF2B5EF4-FFF2-40B4-BE49-F238E27FC236}">
                  <a16:creationId xmlns:a16="http://schemas.microsoft.com/office/drawing/2014/main" id="{7F88B118-4EE4-3664-E746-FA205A46334E}"/>
                </a:ext>
              </a:extLst>
            </p:cNvPr>
            <p:cNvSpPr>
              <a:spLocks/>
            </p:cNvSpPr>
            <p:nvPr/>
          </p:nvSpPr>
          <p:spPr bwMode="auto">
            <a:xfrm>
              <a:off x="7004304" y="2449067"/>
              <a:ext cx="0" cy="876300"/>
            </a:xfrm>
            <a:custGeom>
              <a:avLst/>
              <a:gdLst>
                <a:gd name="T0" fmla="*/ 0 h 876300"/>
                <a:gd name="T1" fmla="*/ 876300 h 876300"/>
                <a:gd name="T2" fmla="*/ 0 60000 65536"/>
                <a:gd name="T3" fmla="*/ 0 60000 65536"/>
              </a:gdLst>
              <a:ahLst/>
              <a:cxnLst>
                <a:cxn ang="T2">
                  <a:pos x="0" y="T0"/>
                </a:cxn>
                <a:cxn ang="T3">
                  <a:pos x="0" y="T1"/>
                </a:cxn>
              </a:cxnLst>
              <a:rect l="0" t="0" r="r" b="b"/>
              <a:pathLst>
                <a:path h="876300">
                  <a:moveTo>
                    <a:pt x="0" y="0"/>
                  </a:moveTo>
                  <a:lnTo>
                    <a:pt x="0" y="8763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3" name="object 21">
              <a:extLst>
                <a:ext uri="{FF2B5EF4-FFF2-40B4-BE49-F238E27FC236}">
                  <a16:creationId xmlns:a16="http://schemas.microsoft.com/office/drawing/2014/main" id="{923BA395-E53A-728D-0350-A3B0A593B2BE}"/>
                </a:ext>
              </a:extLst>
            </p:cNvPr>
            <p:cNvSpPr>
              <a:spLocks/>
            </p:cNvSpPr>
            <p:nvPr/>
          </p:nvSpPr>
          <p:spPr bwMode="auto">
            <a:xfrm>
              <a:off x="3299460" y="2421635"/>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4" name="object 22">
              <a:extLst>
                <a:ext uri="{FF2B5EF4-FFF2-40B4-BE49-F238E27FC236}">
                  <a16:creationId xmlns:a16="http://schemas.microsoft.com/office/drawing/2014/main" id="{F3C130CB-0416-BDED-72F8-97BF7F3292D0}"/>
                </a:ext>
              </a:extLst>
            </p:cNvPr>
            <p:cNvSpPr>
              <a:spLocks/>
            </p:cNvSpPr>
            <p:nvPr/>
          </p:nvSpPr>
          <p:spPr bwMode="auto">
            <a:xfrm>
              <a:off x="3898392" y="2650235"/>
              <a:ext cx="0" cy="200025"/>
            </a:xfrm>
            <a:custGeom>
              <a:avLst/>
              <a:gdLst>
                <a:gd name="T0" fmla="*/ 199644 h 200025"/>
                <a:gd name="T1" fmla="*/ 0 h 200025"/>
                <a:gd name="T2" fmla="*/ 0 60000 65536"/>
                <a:gd name="T3" fmla="*/ 0 60000 65536"/>
              </a:gdLst>
              <a:ahLst/>
              <a:cxnLst>
                <a:cxn ang="T2">
                  <a:pos x="0" y="T0"/>
                </a:cxn>
                <a:cxn ang="T3">
                  <a:pos x="0" y="T1"/>
                </a:cxn>
              </a:cxnLst>
              <a:rect l="0" t="0" r="r" b="b"/>
              <a:pathLst>
                <a:path h="200025">
                  <a:moveTo>
                    <a:pt x="0" y="199644"/>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5" name="object 23">
              <a:extLst>
                <a:ext uri="{FF2B5EF4-FFF2-40B4-BE49-F238E27FC236}">
                  <a16:creationId xmlns:a16="http://schemas.microsoft.com/office/drawing/2014/main" id="{0ABACE0C-964B-1D73-5643-E204E1808FA7}"/>
                </a:ext>
              </a:extLst>
            </p:cNvPr>
            <p:cNvSpPr>
              <a:spLocks/>
            </p:cNvSpPr>
            <p:nvPr/>
          </p:nvSpPr>
          <p:spPr bwMode="auto">
            <a:xfrm>
              <a:off x="2232660" y="2650235"/>
              <a:ext cx="2504440" cy="0"/>
            </a:xfrm>
            <a:custGeom>
              <a:avLst/>
              <a:gdLst>
                <a:gd name="T0" fmla="*/ 0 w 2504440"/>
                <a:gd name="T1" fmla="*/ 2503932 w 2504440"/>
                <a:gd name="T2" fmla="*/ 0 60000 65536"/>
                <a:gd name="T3" fmla="*/ 0 60000 65536"/>
              </a:gdLst>
              <a:ahLst/>
              <a:cxnLst>
                <a:cxn ang="T2">
                  <a:pos x="T0" y="0"/>
                </a:cxn>
                <a:cxn ang="T3">
                  <a:pos x="T1" y="0"/>
                </a:cxn>
              </a:cxnLst>
              <a:rect l="0" t="0" r="r" b="b"/>
              <a:pathLst>
                <a:path w="2504440">
                  <a:moveTo>
                    <a:pt x="0" y="0"/>
                  </a:moveTo>
                  <a:lnTo>
                    <a:pt x="2503932"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6" name="object 24">
              <a:extLst>
                <a:ext uri="{FF2B5EF4-FFF2-40B4-BE49-F238E27FC236}">
                  <a16:creationId xmlns:a16="http://schemas.microsoft.com/office/drawing/2014/main" id="{3FB062DA-828F-96AC-199B-4113C6AEF0BA}"/>
                </a:ext>
              </a:extLst>
            </p:cNvPr>
            <p:cNvSpPr>
              <a:spLocks/>
            </p:cNvSpPr>
            <p:nvPr/>
          </p:nvSpPr>
          <p:spPr bwMode="auto">
            <a:xfrm>
              <a:off x="2432304" y="2650235"/>
              <a:ext cx="0" cy="76200"/>
            </a:xfrm>
            <a:custGeom>
              <a:avLst/>
              <a:gdLst>
                <a:gd name="T0" fmla="*/ 0 h 76200"/>
                <a:gd name="T1" fmla="*/ 76200 h 76200"/>
                <a:gd name="T2" fmla="*/ 0 60000 65536"/>
                <a:gd name="T3" fmla="*/ 0 60000 65536"/>
              </a:gdLst>
              <a:ahLst/>
              <a:cxnLst>
                <a:cxn ang="T2">
                  <a:pos x="0" y="T0"/>
                </a:cxn>
                <a:cxn ang="T3">
                  <a:pos x="0" y="T1"/>
                </a:cxn>
              </a:cxnLst>
              <a:rect l="0" t="0" r="r" b="b"/>
              <a:pathLst>
                <a:path h="76200">
                  <a:moveTo>
                    <a:pt x="0" y="0"/>
                  </a:moveTo>
                  <a:lnTo>
                    <a:pt x="0" y="762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7" name="object 25">
              <a:extLst>
                <a:ext uri="{FF2B5EF4-FFF2-40B4-BE49-F238E27FC236}">
                  <a16:creationId xmlns:a16="http://schemas.microsoft.com/office/drawing/2014/main" id="{7F77E642-B8BE-0949-D612-0B21EB9B2974}"/>
                </a:ext>
              </a:extLst>
            </p:cNvPr>
            <p:cNvSpPr>
              <a:spLocks/>
            </p:cNvSpPr>
            <p:nvPr/>
          </p:nvSpPr>
          <p:spPr bwMode="auto">
            <a:xfrm>
              <a:off x="2356104" y="2726435"/>
              <a:ext cx="152400" cy="0"/>
            </a:xfrm>
            <a:custGeom>
              <a:avLst/>
              <a:gdLst>
                <a:gd name="T0" fmla="*/ 0 w 152400"/>
                <a:gd name="T1" fmla="*/ 152400 w 152400"/>
                <a:gd name="T2" fmla="*/ 0 60000 65536"/>
                <a:gd name="T3" fmla="*/ 0 60000 65536"/>
              </a:gdLst>
              <a:ahLst/>
              <a:cxnLst>
                <a:cxn ang="T2">
                  <a:pos x="T0" y="0"/>
                </a:cxn>
                <a:cxn ang="T3">
                  <a:pos x="T1" y="0"/>
                </a:cxn>
              </a:cxnLst>
              <a:rect l="0" t="0" r="r" b="b"/>
              <a:pathLst>
                <a:path w="152400">
                  <a:moveTo>
                    <a:pt x="0" y="0"/>
                  </a:moveTo>
                  <a:lnTo>
                    <a:pt x="1524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8" name="object 26">
              <a:extLst>
                <a:ext uri="{FF2B5EF4-FFF2-40B4-BE49-F238E27FC236}">
                  <a16:creationId xmlns:a16="http://schemas.microsoft.com/office/drawing/2014/main" id="{6E95BEA5-436E-70A4-240B-CB76E65AE07F}"/>
                </a:ext>
              </a:extLst>
            </p:cNvPr>
            <p:cNvSpPr>
              <a:spLocks/>
            </p:cNvSpPr>
            <p:nvPr/>
          </p:nvSpPr>
          <p:spPr bwMode="auto">
            <a:xfrm>
              <a:off x="2394204" y="2778251"/>
              <a:ext cx="76200" cy="0"/>
            </a:xfrm>
            <a:custGeom>
              <a:avLst/>
              <a:gdLst>
                <a:gd name="T0" fmla="*/ 0 w 76200"/>
                <a:gd name="T1" fmla="*/ 76200 w 76200"/>
                <a:gd name="T2" fmla="*/ 0 60000 65536"/>
                <a:gd name="T3" fmla="*/ 0 60000 65536"/>
              </a:gdLst>
              <a:ahLst/>
              <a:cxnLst>
                <a:cxn ang="T2">
                  <a:pos x="T0" y="0"/>
                </a:cxn>
                <a:cxn ang="T3">
                  <a:pos x="T1" y="0"/>
                </a:cxn>
              </a:cxnLst>
              <a:rect l="0" t="0" r="r" b="b"/>
              <a:pathLst>
                <a:path w="76200">
                  <a:moveTo>
                    <a:pt x="0" y="0"/>
                  </a:moveTo>
                  <a:lnTo>
                    <a:pt x="762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9" name="object 27">
              <a:extLst>
                <a:ext uri="{FF2B5EF4-FFF2-40B4-BE49-F238E27FC236}">
                  <a16:creationId xmlns:a16="http://schemas.microsoft.com/office/drawing/2014/main" id="{7B378890-BDFB-C809-3045-74860B3096CD}"/>
                </a:ext>
              </a:extLst>
            </p:cNvPr>
            <p:cNvSpPr>
              <a:spLocks/>
            </p:cNvSpPr>
            <p:nvPr/>
          </p:nvSpPr>
          <p:spPr bwMode="auto">
            <a:xfrm>
              <a:off x="2423160" y="2830067"/>
              <a:ext cx="22860" cy="0"/>
            </a:xfrm>
            <a:custGeom>
              <a:avLst/>
              <a:gdLst>
                <a:gd name="T0" fmla="*/ 0 w 22860"/>
                <a:gd name="T1" fmla="*/ 22860 w 22860"/>
                <a:gd name="T2" fmla="*/ 0 60000 65536"/>
                <a:gd name="T3" fmla="*/ 0 60000 65536"/>
              </a:gdLst>
              <a:ahLst/>
              <a:cxnLst>
                <a:cxn ang="T2">
                  <a:pos x="T0" y="0"/>
                </a:cxn>
                <a:cxn ang="T3">
                  <a:pos x="T1" y="0"/>
                </a:cxn>
              </a:cxnLst>
              <a:rect l="0" t="0" r="r" b="b"/>
              <a:pathLst>
                <a:path w="22860">
                  <a:moveTo>
                    <a:pt x="0" y="0"/>
                  </a:moveTo>
                  <a:lnTo>
                    <a:pt x="228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 name="object 28">
            <a:extLst>
              <a:ext uri="{FF2B5EF4-FFF2-40B4-BE49-F238E27FC236}">
                <a16:creationId xmlns:a16="http://schemas.microsoft.com/office/drawing/2014/main" id="{357AEF75-362D-84EA-4707-F7141618933F}"/>
              </a:ext>
            </a:extLst>
          </p:cNvPr>
          <p:cNvSpPr txBox="1"/>
          <p:nvPr/>
        </p:nvSpPr>
        <p:spPr>
          <a:xfrm>
            <a:off x="7870825" y="2098675"/>
            <a:ext cx="600075" cy="1457325"/>
          </a:xfrm>
          <a:prstGeom prst="rect">
            <a:avLst/>
          </a:prstGeom>
          <a:solidFill>
            <a:srgbClr val="CCCCFF"/>
          </a:solidFill>
          <a:ln w="9143">
            <a:solidFill>
              <a:srgbClr val="000000"/>
            </a:solidFill>
          </a:ln>
        </p:spPr>
        <p:txBody>
          <a:bodyPr lIns="0" tIns="0" rIns="0" bIns="0">
            <a:spAutoFit/>
          </a:bodyPr>
          <a:lstStyle/>
          <a:p>
            <a:pPr>
              <a:defRPr/>
            </a:pPr>
            <a:endParaRPr sz="1300">
              <a:latin typeface="Times New Roman"/>
              <a:cs typeface="Times New Roman"/>
            </a:endParaRPr>
          </a:p>
          <a:p>
            <a:pPr>
              <a:defRPr/>
            </a:pPr>
            <a:endParaRPr sz="1300">
              <a:latin typeface="Times New Roman"/>
              <a:cs typeface="Times New Roman"/>
            </a:endParaRPr>
          </a:p>
          <a:p>
            <a:pPr>
              <a:spcBef>
                <a:spcPts val="50"/>
              </a:spcBef>
              <a:defRPr/>
            </a:pPr>
            <a:endParaRPr sz="1450">
              <a:latin typeface="Times New Roman"/>
              <a:cs typeface="Times New Roman"/>
            </a:endParaRPr>
          </a:p>
          <a:p>
            <a:pPr marL="74930">
              <a:spcBef>
                <a:spcPts val="5"/>
              </a:spcBef>
              <a:defRPr/>
            </a:pPr>
            <a:r>
              <a:rPr sz="1200" spc="-5" dirty="0">
                <a:latin typeface="Arial"/>
                <a:cs typeface="Arial"/>
              </a:rPr>
              <a:t>A-B-C</a:t>
            </a:r>
            <a:endParaRPr sz="1200">
              <a:latin typeface="Arial"/>
              <a:cs typeface="Arial"/>
            </a:endParaRPr>
          </a:p>
        </p:txBody>
      </p:sp>
      <p:sp>
        <p:nvSpPr>
          <p:cNvPr id="32" name="object 29">
            <a:extLst>
              <a:ext uri="{FF2B5EF4-FFF2-40B4-BE49-F238E27FC236}">
                <a16:creationId xmlns:a16="http://schemas.microsoft.com/office/drawing/2014/main" id="{AF8682CB-36D1-562C-2F0C-5B338040E5BC}"/>
              </a:ext>
            </a:extLst>
          </p:cNvPr>
          <p:cNvSpPr txBox="1"/>
          <p:nvPr/>
        </p:nvSpPr>
        <p:spPr>
          <a:xfrm>
            <a:off x="2319338" y="1747838"/>
            <a:ext cx="160337" cy="268287"/>
          </a:xfrm>
          <a:prstGeom prst="rect">
            <a:avLst/>
          </a:prstGeom>
        </p:spPr>
        <p:txBody>
          <a:bodyPr lIns="0" tIns="12065" rIns="0" bIns="0">
            <a:spAutoFit/>
          </a:bodyPr>
          <a:lstStyle/>
          <a:p>
            <a:pPr marL="12700">
              <a:spcBef>
                <a:spcPts val="95"/>
              </a:spcBef>
              <a:defRPr/>
            </a:pPr>
            <a:r>
              <a:rPr sz="1600" spc="-5" dirty="0">
                <a:latin typeface="Arial"/>
                <a:cs typeface="Arial"/>
              </a:rPr>
              <a:t>A</a:t>
            </a:r>
            <a:endParaRPr sz="1600">
              <a:latin typeface="Arial"/>
              <a:cs typeface="Arial"/>
            </a:endParaRPr>
          </a:p>
        </p:txBody>
      </p:sp>
      <p:sp>
        <p:nvSpPr>
          <p:cNvPr id="33" name="object 30">
            <a:extLst>
              <a:ext uri="{FF2B5EF4-FFF2-40B4-BE49-F238E27FC236}">
                <a16:creationId xmlns:a16="http://schemas.microsoft.com/office/drawing/2014/main" id="{44E6A85D-033E-8D86-68DC-70ECAD43B712}"/>
              </a:ext>
            </a:extLst>
          </p:cNvPr>
          <p:cNvSpPr txBox="1"/>
          <p:nvPr/>
        </p:nvSpPr>
        <p:spPr>
          <a:xfrm>
            <a:off x="733425" y="243363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34" name="object 31">
            <a:extLst>
              <a:ext uri="{FF2B5EF4-FFF2-40B4-BE49-F238E27FC236}">
                <a16:creationId xmlns:a16="http://schemas.microsoft.com/office/drawing/2014/main" id="{D14753E2-2EEB-C81C-1918-41A5225A2315}"/>
              </a:ext>
            </a:extLst>
          </p:cNvPr>
          <p:cNvSpPr txBox="1"/>
          <p:nvPr/>
        </p:nvSpPr>
        <p:spPr>
          <a:xfrm>
            <a:off x="2328863" y="3517900"/>
            <a:ext cx="160337" cy="269875"/>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sp>
        <p:nvSpPr>
          <p:cNvPr id="35" name="object 32">
            <a:extLst>
              <a:ext uri="{FF2B5EF4-FFF2-40B4-BE49-F238E27FC236}">
                <a16:creationId xmlns:a16="http://schemas.microsoft.com/office/drawing/2014/main" id="{A9F0B25D-D8C7-C6DD-0961-37455B42C4A0}"/>
              </a:ext>
            </a:extLst>
          </p:cNvPr>
          <p:cNvSpPr txBox="1"/>
          <p:nvPr/>
        </p:nvSpPr>
        <p:spPr>
          <a:xfrm>
            <a:off x="1928813" y="2655888"/>
            <a:ext cx="171450" cy="269875"/>
          </a:xfrm>
          <a:prstGeom prst="rect">
            <a:avLst/>
          </a:prstGeom>
        </p:spPr>
        <p:txBody>
          <a:bodyPr lIns="0" tIns="12065" rIns="0" bIns="0">
            <a:spAutoFit/>
          </a:bodyPr>
          <a:lstStyle/>
          <a:p>
            <a:pPr marL="12700">
              <a:spcBef>
                <a:spcPts val="95"/>
              </a:spcBef>
              <a:defRPr/>
            </a:pPr>
            <a:r>
              <a:rPr sz="1600" spc="-5" dirty="0">
                <a:latin typeface="Arial"/>
                <a:cs typeface="Arial"/>
              </a:rPr>
              <a:t>N</a:t>
            </a:r>
            <a:endParaRPr sz="1600">
              <a:latin typeface="Arial"/>
              <a:cs typeface="Arial"/>
            </a:endParaRPr>
          </a:p>
        </p:txBody>
      </p:sp>
      <p:grpSp>
        <p:nvGrpSpPr>
          <p:cNvPr id="30734" name="object 33">
            <a:extLst>
              <a:ext uri="{FF2B5EF4-FFF2-40B4-BE49-F238E27FC236}">
                <a16:creationId xmlns:a16="http://schemas.microsoft.com/office/drawing/2014/main" id="{9A2BDF91-7D14-BB75-C903-C47E058984CD}"/>
              </a:ext>
            </a:extLst>
          </p:cNvPr>
          <p:cNvGrpSpPr>
            <a:grpSpLocks/>
          </p:cNvGrpSpPr>
          <p:nvPr/>
        </p:nvGrpSpPr>
        <p:grpSpPr bwMode="auto">
          <a:xfrm>
            <a:off x="1017588" y="2081213"/>
            <a:ext cx="6840537" cy="2149475"/>
            <a:chOff x="1017866" y="1927622"/>
            <a:chExt cx="6840220" cy="2149475"/>
          </a:xfrm>
        </p:grpSpPr>
        <p:sp>
          <p:nvSpPr>
            <p:cNvPr id="30739" name="object 34">
              <a:extLst>
                <a:ext uri="{FF2B5EF4-FFF2-40B4-BE49-F238E27FC236}">
                  <a16:creationId xmlns:a16="http://schemas.microsoft.com/office/drawing/2014/main" id="{66978308-AC8E-2292-0502-D388F1B27FD0}"/>
                </a:ext>
              </a:extLst>
            </p:cNvPr>
            <p:cNvSpPr>
              <a:spLocks/>
            </p:cNvSpPr>
            <p:nvPr/>
          </p:nvSpPr>
          <p:spPr bwMode="auto">
            <a:xfrm>
              <a:off x="2224277" y="1939289"/>
              <a:ext cx="0" cy="1367155"/>
            </a:xfrm>
            <a:custGeom>
              <a:avLst/>
              <a:gdLst>
                <a:gd name="T0" fmla="*/ 0 h 1367154"/>
                <a:gd name="T1" fmla="*/ 1367029 h 1367154"/>
                <a:gd name="T2" fmla="*/ 0 60000 65536"/>
                <a:gd name="T3" fmla="*/ 0 60000 65536"/>
              </a:gdLst>
              <a:ahLst/>
              <a:cxnLst>
                <a:cxn ang="T2">
                  <a:pos x="0" y="T0"/>
                </a:cxn>
                <a:cxn ang="T3">
                  <a:pos x="0" y="T1"/>
                </a:cxn>
              </a:cxnLst>
              <a:rect l="0" t="0" r="r" b="b"/>
              <a:pathLst>
                <a:path h="1367154">
                  <a:moveTo>
                    <a:pt x="0" y="0"/>
                  </a:moveTo>
                  <a:lnTo>
                    <a:pt x="0" y="1367028"/>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0" name="object 35">
              <a:extLst>
                <a:ext uri="{FF2B5EF4-FFF2-40B4-BE49-F238E27FC236}">
                  <a16:creationId xmlns:a16="http://schemas.microsoft.com/office/drawing/2014/main" id="{FC52F6A2-494D-2132-28A4-8C8FAE5A59A4}"/>
                </a:ext>
              </a:extLst>
            </p:cNvPr>
            <p:cNvSpPr>
              <a:spLocks/>
            </p:cNvSpPr>
            <p:nvPr/>
          </p:nvSpPr>
          <p:spPr bwMode="auto">
            <a:xfrm>
              <a:off x="1046441" y="2622947"/>
              <a:ext cx="1184275" cy="683895"/>
            </a:xfrm>
            <a:custGeom>
              <a:avLst/>
              <a:gdLst>
                <a:gd name="T0" fmla="*/ 0 w 1184275"/>
                <a:gd name="T1" fmla="*/ 0 h 683895"/>
                <a:gd name="T2" fmla="*/ 1183716 w 1184275"/>
                <a:gd name="T3" fmla="*/ 683412 h 683895"/>
                <a:gd name="T4" fmla="*/ 0 60000 65536"/>
                <a:gd name="T5" fmla="*/ 0 60000 65536"/>
              </a:gdLst>
              <a:ahLst/>
              <a:cxnLst>
                <a:cxn ang="T4">
                  <a:pos x="T0" y="T1"/>
                </a:cxn>
                <a:cxn ang="T5">
                  <a:pos x="T2" y="T3"/>
                </a:cxn>
              </a:cxnLst>
              <a:rect l="0" t="0" r="r" b="b"/>
              <a:pathLst>
                <a:path w="1184275" h="683895">
                  <a:moveTo>
                    <a:pt x="0" y="0"/>
                  </a:moveTo>
                  <a:lnTo>
                    <a:pt x="1183716" y="683412"/>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1" name="object 36">
              <a:extLst>
                <a:ext uri="{FF2B5EF4-FFF2-40B4-BE49-F238E27FC236}">
                  <a16:creationId xmlns:a16="http://schemas.microsoft.com/office/drawing/2014/main" id="{A2F8CB2A-20F5-AFDB-A042-AFD25F66C56B}"/>
                </a:ext>
              </a:extLst>
            </p:cNvPr>
            <p:cNvSpPr>
              <a:spLocks/>
            </p:cNvSpPr>
            <p:nvPr/>
          </p:nvSpPr>
          <p:spPr bwMode="auto">
            <a:xfrm>
              <a:off x="1032154" y="1941909"/>
              <a:ext cx="1184275" cy="683895"/>
            </a:xfrm>
            <a:custGeom>
              <a:avLst/>
              <a:gdLst>
                <a:gd name="T0" fmla="*/ 1183716 w 1184275"/>
                <a:gd name="T1" fmla="*/ 0 h 683894"/>
                <a:gd name="T2" fmla="*/ 0 w 1184275"/>
                <a:gd name="T3" fmla="*/ 683426 h 683894"/>
                <a:gd name="T4" fmla="*/ 0 60000 65536"/>
                <a:gd name="T5" fmla="*/ 0 60000 65536"/>
              </a:gdLst>
              <a:ahLst/>
              <a:cxnLst>
                <a:cxn ang="T4">
                  <a:pos x="T0" y="T1"/>
                </a:cxn>
                <a:cxn ang="T5">
                  <a:pos x="T2" y="T3"/>
                </a:cxn>
              </a:cxnLst>
              <a:rect l="0" t="0" r="r" b="b"/>
              <a:pathLst>
                <a:path w="1184275" h="683894">
                  <a:moveTo>
                    <a:pt x="1183716" y="0"/>
                  </a:moveTo>
                  <a:lnTo>
                    <a:pt x="0" y="683425"/>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2" name="object 37">
              <a:extLst>
                <a:ext uri="{FF2B5EF4-FFF2-40B4-BE49-F238E27FC236}">
                  <a16:creationId xmlns:a16="http://schemas.microsoft.com/office/drawing/2014/main" id="{87D26788-2B04-A547-1966-FC08A81F83CC}"/>
                </a:ext>
              </a:extLst>
            </p:cNvPr>
            <p:cNvSpPr>
              <a:spLocks/>
            </p:cNvSpPr>
            <p:nvPr/>
          </p:nvSpPr>
          <p:spPr bwMode="auto">
            <a:xfrm>
              <a:off x="1028700" y="2619755"/>
              <a:ext cx="0" cy="1457325"/>
            </a:xfrm>
            <a:custGeom>
              <a:avLst/>
              <a:gdLst>
                <a:gd name="T0" fmla="*/ 0 h 1457325"/>
                <a:gd name="T1" fmla="*/ 1456944 h 1457325"/>
                <a:gd name="T2" fmla="*/ 0 60000 65536"/>
                <a:gd name="T3" fmla="*/ 0 60000 65536"/>
              </a:gdLst>
              <a:ahLst/>
              <a:cxnLst>
                <a:cxn ang="T2">
                  <a:pos x="0" y="T0"/>
                </a:cxn>
                <a:cxn ang="T3">
                  <a:pos x="0" y="T1"/>
                </a:cxn>
              </a:cxnLst>
              <a:rect l="0" t="0" r="r" b="b"/>
              <a:pathLst>
                <a:path h="1457325">
                  <a:moveTo>
                    <a:pt x="0" y="0"/>
                  </a:moveTo>
                  <a:lnTo>
                    <a:pt x="0" y="14569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3" name="object 38">
              <a:extLst>
                <a:ext uri="{FF2B5EF4-FFF2-40B4-BE49-F238E27FC236}">
                  <a16:creationId xmlns:a16="http://schemas.microsoft.com/office/drawing/2014/main" id="{19B290FB-FD44-C4C7-8512-534CCABE7E72}"/>
                </a:ext>
              </a:extLst>
            </p:cNvPr>
            <p:cNvSpPr>
              <a:spLocks/>
            </p:cNvSpPr>
            <p:nvPr/>
          </p:nvSpPr>
          <p:spPr bwMode="auto">
            <a:xfrm>
              <a:off x="7420355" y="2648711"/>
              <a:ext cx="0" cy="1428115"/>
            </a:xfrm>
            <a:custGeom>
              <a:avLst/>
              <a:gdLst>
                <a:gd name="T0" fmla="*/ 1427989 h 1428114"/>
                <a:gd name="T1" fmla="*/ 0 h 1428114"/>
                <a:gd name="T2" fmla="*/ 0 60000 65536"/>
                <a:gd name="T3" fmla="*/ 0 60000 65536"/>
              </a:gdLst>
              <a:ahLst/>
              <a:cxnLst>
                <a:cxn ang="T2">
                  <a:pos x="0" y="T0"/>
                </a:cxn>
                <a:cxn ang="T3">
                  <a:pos x="0" y="T1"/>
                </a:cxn>
              </a:cxnLst>
              <a:rect l="0" t="0" r="r" b="b"/>
              <a:pathLst>
                <a:path h="1428114">
                  <a:moveTo>
                    <a:pt x="0" y="1427988"/>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4" name="object 39">
              <a:extLst>
                <a:ext uri="{FF2B5EF4-FFF2-40B4-BE49-F238E27FC236}">
                  <a16:creationId xmlns:a16="http://schemas.microsoft.com/office/drawing/2014/main" id="{F8553C33-C46B-69BB-BBBB-2EF3C0538472}"/>
                </a:ext>
              </a:extLst>
            </p:cNvPr>
            <p:cNvSpPr>
              <a:spLocks/>
            </p:cNvSpPr>
            <p:nvPr/>
          </p:nvSpPr>
          <p:spPr bwMode="auto">
            <a:xfrm>
              <a:off x="7420355" y="2648711"/>
              <a:ext cx="437515" cy="0"/>
            </a:xfrm>
            <a:custGeom>
              <a:avLst/>
              <a:gdLst>
                <a:gd name="T0" fmla="*/ 0 w 437515"/>
                <a:gd name="T1" fmla="*/ 437388 w 437515"/>
                <a:gd name="T2" fmla="*/ 0 60000 65536"/>
                <a:gd name="T3" fmla="*/ 0 60000 65536"/>
              </a:gdLst>
              <a:ahLst/>
              <a:cxnLst>
                <a:cxn ang="T2">
                  <a:pos x="T0" y="0"/>
                </a:cxn>
                <a:cxn ang="T3">
                  <a:pos x="T1" y="0"/>
                </a:cxn>
              </a:cxnLst>
              <a:rect l="0" t="0" r="r" b="b"/>
              <a:pathLst>
                <a:path w="437515">
                  <a:moveTo>
                    <a:pt x="0" y="0"/>
                  </a:moveTo>
                  <a:lnTo>
                    <a:pt x="43738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3" name="object 40">
            <a:extLst>
              <a:ext uri="{FF2B5EF4-FFF2-40B4-BE49-F238E27FC236}">
                <a16:creationId xmlns:a16="http://schemas.microsoft.com/office/drawing/2014/main" id="{9AC0D238-16F9-934A-B96C-1A83652586EE}"/>
              </a:ext>
            </a:extLst>
          </p:cNvPr>
          <p:cNvSpPr txBox="1"/>
          <p:nvPr/>
        </p:nvSpPr>
        <p:spPr>
          <a:xfrm>
            <a:off x="1733550" y="4830763"/>
            <a:ext cx="5991225" cy="731837"/>
          </a:xfrm>
          <a:prstGeom prst="rect">
            <a:avLst/>
          </a:prstGeom>
        </p:spPr>
        <p:txBody>
          <a:bodyPr lIns="0" tIns="0" rIns="0" bIns="0">
            <a:spAutoFit/>
          </a:bodyPr>
          <a:lstStyle/>
          <a:p>
            <a:pPr marL="12700">
              <a:lnSpc>
                <a:spcPts val="2755"/>
              </a:lnSpc>
              <a:defRPr/>
            </a:pPr>
            <a:r>
              <a:rPr sz="2400" spc="-5" dirty="0">
                <a:latin typeface="Arial"/>
                <a:cs typeface="Arial"/>
              </a:rPr>
              <a:t>Need</a:t>
            </a:r>
            <a:r>
              <a:rPr sz="2400" dirty="0">
                <a:latin typeface="Arial"/>
                <a:cs typeface="Arial"/>
              </a:rPr>
              <a:t> to</a:t>
            </a:r>
            <a:r>
              <a:rPr sz="2400" spc="-20" dirty="0">
                <a:latin typeface="Arial"/>
                <a:cs typeface="Arial"/>
              </a:rPr>
              <a:t> </a:t>
            </a:r>
            <a:r>
              <a:rPr sz="2400" spc="-5" dirty="0">
                <a:latin typeface="Arial"/>
                <a:cs typeface="Arial"/>
              </a:rPr>
              <a:t>meter</a:t>
            </a:r>
            <a:r>
              <a:rPr sz="2400" spc="-10" dirty="0">
                <a:latin typeface="Arial"/>
                <a:cs typeface="Arial"/>
              </a:rPr>
              <a:t> </a:t>
            </a:r>
            <a:r>
              <a:rPr sz="2400" spc="-5" dirty="0">
                <a:latin typeface="Arial"/>
                <a:cs typeface="Arial"/>
              </a:rPr>
              <a:t>single</a:t>
            </a:r>
            <a:r>
              <a:rPr sz="2400" spc="15" dirty="0">
                <a:latin typeface="Arial"/>
                <a:cs typeface="Arial"/>
              </a:rPr>
              <a:t> </a:t>
            </a:r>
            <a:r>
              <a:rPr sz="2400" spc="-5" dirty="0">
                <a:latin typeface="Arial"/>
                <a:cs typeface="Arial"/>
              </a:rPr>
              <a:t>phase</a:t>
            </a:r>
            <a:r>
              <a:rPr sz="2400" spc="5" dirty="0">
                <a:latin typeface="Arial"/>
                <a:cs typeface="Arial"/>
              </a:rPr>
              <a:t> </a:t>
            </a:r>
            <a:r>
              <a:rPr sz="2400" spc="-5" dirty="0">
                <a:latin typeface="Arial"/>
                <a:cs typeface="Arial"/>
              </a:rPr>
              <a:t>line-neutral</a:t>
            </a:r>
            <a:r>
              <a:rPr sz="2400" spc="25" dirty="0">
                <a:latin typeface="Arial"/>
                <a:cs typeface="Arial"/>
              </a:rPr>
              <a:t> </a:t>
            </a:r>
            <a:r>
              <a:rPr sz="2400" spc="-5" dirty="0">
                <a:latin typeface="Arial"/>
                <a:cs typeface="Arial"/>
              </a:rPr>
              <a:t>and</a:t>
            </a:r>
            <a:endParaRPr sz="2400">
              <a:latin typeface="Arial"/>
              <a:cs typeface="Arial"/>
            </a:endParaRPr>
          </a:p>
          <a:p>
            <a:pPr marL="12700">
              <a:defRPr/>
            </a:pPr>
            <a:r>
              <a:rPr sz="2400" spc="-10" dirty="0">
                <a:latin typeface="Arial"/>
                <a:cs typeface="Arial"/>
              </a:rPr>
              <a:t>line-line</a:t>
            </a:r>
            <a:r>
              <a:rPr sz="2400" spc="45" dirty="0">
                <a:latin typeface="Arial"/>
                <a:cs typeface="Arial"/>
              </a:rPr>
              <a:t> </a:t>
            </a:r>
            <a:r>
              <a:rPr sz="2400" spc="-5" dirty="0">
                <a:latin typeface="Arial"/>
                <a:cs typeface="Arial"/>
              </a:rPr>
              <a:t>loads,</a:t>
            </a:r>
            <a:r>
              <a:rPr sz="2400" spc="10" dirty="0">
                <a:latin typeface="Arial"/>
                <a:cs typeface="Arial"/>
              </a:rPr>
              <a:t> </a:t>
            </a:r>
            <a:r>
              <a:rPr sz="2400" spc="-5" dirty="0">
                <a:latin typeface="Arial"/>
                <a:cs typeface="Arial"/>
              </a:rPr>
              <a:t>as </a:t>
            </a:r>
            <a:r>
              <a:rPr sz="2400" spc="-10" dirty="0">
                <a:latin typeface="Arial"/>
                <a:cs typeface="Arial"/>
              </a:rPr>
              <a:t>well</a:t>
            </a:r>
            <a:r>
              <a:rPr sz="2400" spc="20" dirty="0">
                <a:latin typeface="Arial"/>
                <a:cs typeface="Arial"/>
              </a:rPr>
              <a:t> </a:t>
            </a:r>
            <a:r>
              <a:rPr sz="2400" spc="-5" dirty="0">
                <a:latin typeface="Arial"/>
                <a:cs typeface="Arial"/>
              </a:rPr>
              <a:t>as three</a:t>
            </a:r>
            <a:r>
              <a:rPr sz="2400" spc="-10" dirty="0">
                <a:latin typeface="Arial"/>
                <a:cs typeface="Arial"/>
              </a:rPr>
              <a:t> </a:t>
            </a:r>
            <a:r>
              <a:rPr sz="2400" spc="-5" dirty="0">
                <a:latin typeface="Arial"/>
                <a:cs typeface="Arial"/>
              </a:rPr>
              <a:t>phase</a:t>
            </a:r>
            <a:r>
              <a:rPr sz="2400" spc="10" dirty="0">
                <a:latin typeface="Arial"/>
                <a:cs typeface="Arial"/>
              </a:rPr>
              <a:t> </a:t>
            </a:r>
            <a:r>
              <a:rPr sz="2400" spc="-5" dirty="0">
                <a:latin typeface="Arial"/>
                <a:cs typeface="Arial"/>
              </a:rPr>
              <a:t>loads.</a:t>
            </a:r>
            <a:endParaRPr sz="2400">
              <a:latin typeface="Arial"/>
              <a:cs typeface="Arial"/>
            </a:endParaRPr>
          </a:p>
        </p:txBody>
      </p:sp>
      <p:sp>
        <p:nvSpPr>
          <p:cNvPr id="5" name="Title 4">
            <a:extLst>
              <a:ext uri="{FF2B5EF4-FFF2-40B4-BE49-F238E27FC236}">
                <a16:creationId xmlns:a16="http://schemas.microsoft.com/office/drawing/2014/main" id="{BC540F98-50A3-2A2A-1952-78A4F71ABBDC}"/>
              </a:ext>
            </a:extLst>
          </p:cNvPr>
          <p:cNvSpPr>
            <a:spLocks noGrp="1"/>
          </p:cNvSpPr>
          <p:nvPr>
            <p:ph type="title"/>
          </p:nvPr>
        </p:nvSpPr>
        <p:spPr>
          <a:xfrm>
            <a:off x="1557338" y="457200"/>
            <a:ext cx="7207250" cy="679450"/>
          </a:xfrm>
        </p:spPr>
        <p:txBody>
          <a:bodyPr/>
          <a:lstStyle/>
          <a:p>
            <a:pPr>
              <a:defRPr/>
            </a:pPr>
            <a:r>
              <a:rPr altLang="en-US" kern="0" dirty="0">
                <a:latin typeface="+mj-lt"/>
              </a:rPr>
              <a:t>4-Wire Delta Service &amp; Loads</a:t>
            </a:r>
            <a:br>
              <a:rPr b="1" kern="0" dirty="0"/>
            </a:br>
            <a:endParaRPr dirty="0"/>
          </a:p>
        </p:txBody>
      </p:sp>
      <p:sp>
        <p:nvSpPr>
          <p:cNvPr id="30737" name="Footer Placeholder 44">
            <a:extLst>
              <a:ext uri="{FF2B5EF4-FFF2-40B4-BE49-F238E27FC236}">
                <a16:creationId xmlns:a16="http://schemas.microsoft.com/office/drawing/2014/main" id="{25EE2AE2-B1DE-BE46-A8E4-8A44911D057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0738" name="Slide Number Placeholder 45">
            <a:extLst>
              <a:ext uri="{FF2B5EF4-FFF2-40B4-BE49-F238E27FC236}">
                <a16:creationId xmlns:a16="http://schemas.microsoft.com/office/drawing/2014/main" id="{4D924E17-56EC-88F6-952D-38B017AEB81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4640FD3-5C2A-C643-B65E-270192329D2A}"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CC01-2C61-AAF8-0EDA-281FB9072955}"/>
              </a:ext>
            </a:extLst>
          </p:cNvPr>
          <p:cNvSpPr>
            <a:spLocks noGrp="1"/>
          </p:cNvSpPr>
          <p:nvPr>
            <p:ph type="title"/>
          </p:nvPr>
        </p:nvSpPr>
        <p:spPr>
          <a:xfrm>
            <a:off x="1557338" y="152400"/>
            <a:ext cx="7207250" cy="679450"/>
          </a:xfrm>
        </p:spPr>
        <p:txBody>
          <a:bodyPr/>
          <a:lstStyle/>
          <a:p>
            <a:pPr>
              <a:defRPr/>
            </a:pPr>
            <a:r>
              <a:rPr dirty="0">
                <a:latin typeface="+mj-lt"/>
                <a:cs typeface="Arial" panose="020B0604020202020204" pitchFamily="34" charset="0"/>
              </a:rPr>
              <a:t>4-Wire Wye Service &amp; Loads</a:t>
            </a:r>
          </a:p>
        </p:txBody>
      </p:sp>
      <p:sp>
        <p:nvSpPr>
          <p:cNvPr id="32786" name="Footer Placeholder 3">
            <a:extLst>
              <a:ext uri="{FF2B5EF4-FFF2-40B4-BE49-F238E27FC236}">
                <a16:creationId xmlns:a16="http://schemas.microsoft.com/office/drawing/2014/main" id="{DC460E0E-8616-89FF-09BF-B077BB620A1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2787" name="Slide Number Placeholder 46">
            <a:extLst>
              <a:ext uri="{FF2B5EF4-FFF2-40B4-BE49-F238E27FC236}">
                <a16:creationId xmlns:a16="http://schemas.microsoft.com/office/drawing/2014/main" id="{1AE3D621-CB7E-7704-EA01-44DD13DCE62B}"/>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BA7F5EB-3D81-734B-ADA9-CD263D1B82DE}"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grpSp>
        <p:nvGrpSpPr>
          <p:cNvPr id="32771" name="object 3">
            <a:extLst>
              <a:ext uri="{FF2B5EF4-FFF2-40B4-BE49-F238E27FC236}">
                <a16:creationId xmlns:a16="http://schemas.microsoft.com/office/drawing/2014/main" id="{C7D9508D-9CB1-1BC8-A77D-48B83BFF62F4}"/>
              </a:ext>
            </a:extLst>
          </p:cNvPr>
          <p:cNvGrpSpPr>
            <a:grpSpLocks/>
          </p:cNvGrpSpPr>
          <p:nvPr/>
        </p:nvGrpSpPr>
        <p:grpSpPr bwMode="auto">
          <a:xfrm>
            <a:off x="1055688" y="2093913"/>
            <a:ext cx="6815137" cy="2333625"/>
            <a:chOff x="1055941" y="1939861"/>
            <a:chExt cx="6814184" cy="2333625"/>
          </a:xfrm>
        </p:grpSpPr>
        <p:sp>
          <p:nvSpPr>
            <p:cNvPr id="32806" name="object 4">
              <a:extLst>
                <a:ext uri="{FF2B5EF4-FFF2-40B4-BE49-F238E27FC236}">
                  <a16:creationId xmlns:a16="http://schemas.microsoft.com/office/drawing/2014/main" id="{C7A45CDF-A0A8-6851-B446-427BB58E2871}"/>
                </a:ext>
              </a:extLst>
            </p:cNvPr>
            <p:cNvSpPr>
              <a:spLocks/>
            </p:cNvSpPr>
            <p:nvPr/>
          </p:nvSpPr>
          <p:spPr bwMode="auto">
            <a:xfrm>
              <a:off x="2232659" y="2650235"/>
              <a:ext cx="5628640" cy="0"/>
            </a:xfrm>
            <a:custGeom>
              <a:avLst/>
              <a:gdLst>
                <a:gd name="T0" fmla="*/ 0 w 5628640"/>
                <a:gd name="T1" fmla="*/ 5628132 w 5628640"/>
                <a:gd name="T2" fmla="*/ 0 60000 65536"/>
                <a:gd name="T3" fmla="*/ 0 60000 65536"/>
              </a:gdLst>
              <a:ahLst/>
              <a:cxnLst>
                <a:cxn ang="T2">
                  <a:pos x="T0" y="0"/>
                </a:cxn>
                <a:cxn ang="T3">
                  <a:pos x="T1" y="0"/>
                </a:cxn>
              </a:cxnLst>
              <a:rect l="0" t="0" r="r" b="b"/>
              <a:pathLst>
                <a:path w="5628640">
                  <a:moveTo>
                    <a:pt x="0" y="0"/>
                  </a:moveTo>
                  <a:lnTo>
                    <a:pt x="5628132"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7" name="object 5">
              <a:extLst>
                <a:ext uri="{FF2B5EF4-FFF2-40B4-BE49-F238E27FC236}">
                  <a16:creationId xmlns:a16="http://schemas.microsoft.com/office/drawing/2014/main" id="{330B2178-C774-8984-0AEB-8AFDF2266D96}"/>
                </a:ext>
              </a:extLst>
            </p:cNvPr>
            <p:cNvSpPr>
              <a:spLocks/>
            </p:cNvSpPr>
            <p:nvPr/>
          </p:nvSpPr>
          <p:spPr bwMode="auto">
            <a:xfrm>
              <a:off x="1098803" y="3307079"/>
              <a:ext cx="6766559" cy="0"/>
            </a:xfrm>
            <a:custGeom>
              <a:avLst/>
              <a:gdLst>
                <a:gd name="T0" fmla="*/ 0 w 6766559"/>
                <a:gd name="T1" fmla="*/ 6766559 w 6766559"/>
                <a:gd name="T2" fmla="*/ 0 60000 65536"/>
                <a:gd name="T3" fmla="*/ 0 60000 65536"/>
              </a:gdLst>
              <a:ahLst/>
              <a:cxnLst>
                <a:cxn ang="T2">
                  <a:pos x="T0" y="0"/>
                </a:cxn>
                <a:cxn ang="T3">
                  <a:pos x="T1" y="0"/>
                </a:cxn>
              </a:cxnLst>
              <a:rect l="0" t="0" r="r" b="b"/>
              <a:pathLst>
                <a:path w="6766559">
                  <a:moveTo>
                    <a:pt x="0" y="0"/>
                  </a:moveTo>
                  <a:lnTo>
                    <a:pt x="6766559"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8" name="object 6">
              <a:extLst>
                <a:ext uri="{FF2B5EF4-FFF2-40B4-BE49-F238E27FC236}">
                  <a16:creationId xmlns:a16="http://schemas.microsoft.com/office/drawing/2014/main" id="{2A2DF7C2-3DAF-1AF6-DC71-8408F012DB3B}"/>
                </a:ext>
              </a:extLst>
            </p:cNvPr>
            <p:cNvSpPr>
              <a:spLocks/>
            </p:cNvSpPr>
            <p:nvPr/>
          </p:nvSpPr>
          <p:spPr bwMode="auto">
            <a:xfrm>
              <a:off x="1459991" y="2650235"/>
              <a:ext cx="0" cy="1437640"/>
            </a:xfrm>
            <a:custGeom>
              <a:avLst/>
              <a:gdLst>
                <a:gd name="T0" fmla="*/ 0 h 1437639"/>
                <a:gd name="T1" fmla="*/ 1437133 h 1437639"/>
                <a:gd name="T2" fmla="*/ 0 60000 65536"/>
                <a:gd name="T3" fmla="*/ 0 60000 65536"/>
              </a:gdLst>
              <a:ahLst/>
              <a:cxnLst>
                <a:cxn ang="T2">
                  <a:pos x="0" y="T0"/>
                </a:cxn>
                <a:cxn ang="T3">
                  <a:pos x="0" y="T1"/>
                </a:cxn>
              </a:cxnLst>
              <a:rect l="0" t="0" r="r" b="b"/>
              <a:pathLst>
                <a:path h="1437639">
                  <a:moveTo>
                    <a:pt x="0" y="0"/>
                  </a:moveTo>
                  <a:lnTo>
                    <a:pt x="0" y="1437132"/>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9" name="object 7">
              <a:extLst>
                <a:ext uri="{FF2B5EF4-FFF2-40B4-BE49-F238E27FC236}">
                  <a16:creationId xmlns:a16="http://schemas.microsoft.com/office/drawing/2014/main" id="{22FCC438-32A2-D1B2-09A3-4F93A0B5587D}"/>
                </a:ext>
              </a:extLst>
            </p:cNvPr>
            <p:cNvSpPr>
              <a:spLocks/>
            </p:cNvSpPr>
            <p:nvPr/>
          </p:nvSpPr>
          <p:spPr bwMode="auto">
            <a:xfrm>
              <a:off x="1459991" y="4078223"/>
              <a:ext cx="3672840" cy="0"/>
            </a:xfrm>
            <a:custGeom>
              <a:avLst/>
              <a:gdLst>
                <a:gd name="T0" fmla="*/ 0 w 3672840"/>
                <a:gd name="T1" fmla="*/ 3672840 w 3672840"/>
                <a:gd name="T2" fmla="*/ 0 60000 65536"/>
                <a:gd name="T3" fmla="*/ 0 60000 65536"/>
              </a:gdLst>
              <a:ahLst/>
              <a:cxnLst>
                <a:cxn ang="T2">
                  <a:pos x="T0" y="0"/>
                </a:cxn>
                <a:cxn ang="T3">
                  <a:pos x="T1" y="0"/>
                </a:cxn>
              </a:cxnLst>
              <a:rect l="0" t="0" r="r" b="b"/>
              <a:pathLst>
                <a:path w="3672840">
                  <a:moveTo>
                    <a:pt x="0" y="0"/>
                  </a:moveTo>
                  <a:lnTo>
                    <a:pt x="367284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0" name="object 8">
              <a:extLst>
                <a:ext uri="{FF2B5EF4-FFF2-40B4-BE49-F238E27FC236}">
                  <a16:creationId xmlns:a16="http://schemas.microsoft.com/office/drawing/2014/main" id="{3D4D80F9-4456-BF02-D280-303CFFFCCDA6}"/>
                </a:ext>
              </a:extLst>
            </p:cNvPr>
            <p:cNvSpPr>
              <a:spLocks/>
            </p:cNvSpPr>
            <p:nvPr/>
          </p:nvSpPr>
          <p:spPr bwMode="auto">
            <a:xfrm>
              <a:off x="1450847" y="4087367"/>
              <a:ext cx="0" cy="76200"/>
            </a:xfrm>
            <a:custGeom>
              <a:avLst/>
              <a:gdLst>
                <a:gd name="T0" fmla="*/ 0 h 76200"/>
                <a:gd name="T1" fmla="*/ 76199 h 76200"/>
                <a:gd name="T2" fmla="*/ 0 60000 65536"/>
                <a:gd name="T3" fmla="*/ 0 60000 65536"/>
              </a:gdLst>
              <a:ahLst/>
              <a:cxnLst>
                <a:cxn ang="T2">
                  <a:pos x="0" y="T0"/>
                </a:cxn>
                <a:cxn ang="T3">
                  <a:pos x="0" y="T1"/>
                </a:cxn>
              </a:cxnLst>
              <a:rect l="0" t="0" r="r" b="b"/>
              <a:pathLst>
                <a:path h="76200">
                  <a:moveTo>
                    <a:pt x="0" y="0"/>
                  </a:moveTo>
                  <a:lnTo>
                    <a:pt x="0" y="76199"/>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1" name="object 9">
              <a:extLst>
                <a:ext uri="{FF2B5EF4-FFF2-40B4-BE49-F238E27FC236}">
                  <a16:creationId xmlns:a16="http://schemas.microsoft.com/office/drawing/2014/main" id="{B5FB3B1E-70AA-4129-404A-3194BAFCD819}"/>
                </a:ext>
              </a:extLst>
            </p:cNvPr>
            <p:cNvSpPr>
              <a:spLocks/>
            </p:cNvSpPr>
            <p:nvPr/>
          </p:nvSpPr>
          <p:spPr bwMode="auto">
            <a:xfrm>
              <a:off x="1374647" y="4163567"/>
              <a:ext cx="152400" cy="0"/>
            </a:xfrm>
            <a:custGeom>
              <a:avLst/>
              <a:gdLst>
                <a:gd name="T0" fmla="*/ 0 w 152400"/>
                <a:gd name="T1" fmla="*/ 152400 w 152400"/>
                <a:gd name="T2" fmla="*/ 0 60000 65536"/>
                <a:gd name="T3" fmla="*/ 0 60000 65536"/>
              </a:gdLst>
              <a:ahLst/>
              <a:cxnLst>
                <a:cxn ang="T2">
                  <a:pos x="T0" y="0"/>
                </a:cxn>
                <a:cxn ang="T3">
                  <a:pos x="T1" y="0"/>
                </a:cxn>
              </a:cxnLst>
              <a:rect l="0" t="0" r="r" b="b"/>
              <a:pathLst>
                <a:path w="152400">
                  <a:moveTo>
                    <a:pt x="0" y="0"/>
                  </a:moveTo>
                  <a:lnTo>
                    <a:pt x="1524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2" name="object 10">
              <a:extLst>
                <a:ext uri="{FF2B5EF4-FFF2-40B4-BE49-F238E27FC236}">
                  <a16:creationId xmlns:a16="http://schemas.microsoft.com/office/drawing/2014/main" id="{AAB128B0-6DC5-C1AF-F053-3F9FA1CABB36}"/>
                </a:ext>
              </a:extLst>
            </p:cNvPr>
            <p:cNvSpPr>
              <a:spLocks/>
            </p:cNvSpPr>
            <p:nvPr/>
          </p:nvSpPr>
          <p:spPr bwMode="auto">
            <a:xfrm>
              <a:off x="1412747" y="4216907"/>
              <a:ext cx="76200" cy="0"/>
            </a:xfrm>
            <a:custGeom>
              <a:avLst/>
              <a:gdLst>
                <a:gd name="T0" fmla="*/ 0 w 76200"/>
                <a:gd name="T1" fmla="*/ 76200 w 76200"/>
                <a:gd name="T2" fmla="*/ 0 60000 65536"/>
                <a:gd name="T3" fmla="*/ 0 60000 65536"/>
              </a:gdLst>
              <a:ahLst/>
              <a:cxnLst>
                <a:cxn ang="T2">
                  <a:pos x="T0" y="0"/>
                </a:cxn>
                <a:cxn ang="T3">
                  <a:pos x="T1" y="0"/>
                </a:cxn>
              </a:cxnLst>
              <a:rect l="0" t="0" r="r" b="b"/>
              <a:pathLst>
                <a:path w="76200">
                  <a:moveTo>
                    <a:pt x="0" y="0"/>
                  </a:moveTo>
                  <a:lnTo>
                    <a:pt x="7620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3" name="object 11">
              <a:extLst>
                <a:ext uri="{FF2B5EF4-FFF2-40B4-BE49-F238E27FC236}">
                  <a16:creationId xmlns:a16="http://schemas.microsoft.com/office/drawing/2014/main" id="{20C74F6B-02C9-8AC1-7342-AD2391A6FFE9}"/>
                </a:ext>
              </a:extLst>
            </p:cNvPr>
            <p:cNvSpPr>
              <a:spLocks/>
            </p:cNvSpPr>
            <p:nvPr/>
          </p:nvSpPr>
          <p:spPr bwMode="auto">
            <a:xfrm>
              <a:off x="1441703" y="4268723"/>
              <a:ext cx="22860" cy="0"/>
            </a:xfrm>
            <a:custGeom>
              <a:avLst/>
              <a:gdLst>
                <a:gd name="T0" fmla="*/ 0 w 22859"/>
                <a:gd name="T1" fmla="*/ 22861 w 22859"/>
                <a:gd name="T2" fmla="*/ 0 60000 65536"/>
                <a:gd name="T3" fmla="*/ 0 60000 65536"/>
              </a:gdLst>
              <a:ahLst/>
              <a:cxnLst>
                <a:cxn ang="T2">
                  <a:pos x="T0" y="0"/>
                </a:cxn>
                <a:cxn ang="T3">
                  <a:pos x="T1" y="0"/>
                </a:cxn>
              </a:cxnLst>
              <a:rect l="0" t="0" r="r" b="b"/>
              <a:pathLst>
                <a:path w="22859">
                  <a:moveTo>
                    <a:pt x="0" y="0"/>
                  </a:moveTo>
                  <a:lnTo>
                    <a:pt x="2286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14" name="object 12">
              <a:extLst>
                <a:ext uri="{FF2B5EF4-FFF2-40B4-BE49-F238E27FC236}">
                  <a16:creationId xmlns:a16="http://schemas.microsoft.com/office/drawing/2014/main" id="{2DB14ABB-D09F-43DB-1159-6BA5613B09FC}"/>
                </a:ext>
              </a:extLst>
            </p:cNvPr>
            <p:cNvSpPr>
              <a:spLocks/>
            </p:cNvSpPr>
            <p:nvPr/>
          </p:nvSpPr>
          <p:spPr bwMode="auto">
            <a:xfrm>
              <a:off x="1060703" y="1944623"/>
              <a:ext cx="6800215" cy="0"/>
            </a:xfrm>
            <a:custGeom>
              <a:avLst/>
              <a:gdLst>
                <a:gd name="T0" fmla="*/ 0 w 6800215"/>
                <a:gd name="T1" fmla="*/ 6800088 w 6800215"/>
                <a:gd name="T2" fmla="*/ 0 60000 65536"/>
                <a:gd name="T3" fmla="*/ 0 60000 65536"/>
              </a:gdLst>
              <a:ahLst/>
              <a:cxnLst>
                <a:cxn ang="T2">
                  <a:pos x="T0" y="0"/>
                </a:cxn>
                <a:cxn ang="T3">
                  <a:pos x="T1" y="0"/>
                </a:cxn>
              </a:cxnLst>
              <a:rect l="0" t="0" r="r" b="b"/>
              <a:pathLst>
                <a:path w="6800215">
                  <a:moveTo>
                    <a:pt x="0" y="0"/>
                  </a:moveTo>
                  <a:lnTo>
                    <a:pt x="6800088"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5" name="object 13">
            <a:extLst>
              <a:ext uri="{FF2B5EF4-FFF2-40B4-BE49-F238E27FC236}">
                <a16:creationId xmlns:a16="http://schemas.microsoft.com/office/drawing/2014/main" id="{55308684-5780-27A3-DAB5-D608D0732B80}"/>
              </a:ext>
            </a:extLst>
          </p:cNvPr>
          <p:cNvSpPr txBox="1"/>
          <p:nvPr/>
        </p:nvSpPr>
        <p:spPr>
          <a:xfrm>
            <a:off x="3063875" y="2311400"/>
            <a:ext cx="463550" cy="284163"/>
          </a:xfrm>
          <a:prstGeom prst="rect">
            <a:avLst/>
          </a:prstGeom>
          <a:solidFill>
            <a:srgbClr val="CCCCFF"/>
          </a:solidFill>
          <a:ln w="9144">
            <a:solidFill>
              <a:srgbClr val="000000"/>
            </a:solidFill>
          </a:ln>
        </p:spPr>
        <p:txBody>
          <a:bodyPr lIns="0" tIns="22860" rIns="0" bIns="0">
            <a:spAutoFit/>
          </a:bodyPr>
          <a:lstStyle/>
          <a:p>
            <a:pPr marL="92075">
              <a:spcBef>
                <a:spcPts val="180"/>
              </a:spcBef>
              <a:defRPr/>
            </a:pPr>
            <a:r>
              <a:rPr sz="1200" spc="-5" dirty="0">
                <a:latin typeface="Arial"/>
                <a:cs typeface="Arial"/>
              </a:rPr>
              <a:t>C-N</a:t>
            </a:r>
            <a:endParaRPr sz="1200">
              <a:latin typeface="Arial"/>
              <a:cs typeface="Arial"/>
            </a:endParaRPr>
          </a:p>
        </p:txBody>
      </p:sp>
      <p:sp>
        <p:nvSpPr>
          <p:cNvPr id="16" name="object 14">
            <a:extLst>
              <a:ext uri="{FF2B5EF4-FFF2-40B4-BE49-F238E27FC236}">
                <a16:creationId xmlns:a16="http://schemas.microsoft.com/office/drawing/2014/main" id="{056C46D1-C557-1C5C-EE43-47489D7B7B82}"/>
              </a:ext>
            </a:extLst>
          </p:cNvPr>
          <p:cNvSpPr txBox="1"/>
          <p:nvPr/>
        </p:nvSpPr>
        <p:spPr>
          <a:xfrm>
            <a:off x="3683000" y="3003550"/>
            <a:ext cx="457200" cy="284163"/>
          </a:xfrm>
          <a:prstGeom prst="rect">
            <a:avLst/>
          </a:prstGeom>
          <a:solidFill>
            <a:srgbClr val="CCCCFF"/>
          </a:solidFill>
          <a:ln w="9144">
            <a:solidFill>
              <a:srgbClr val="000000"/>
            </a:solidFill>
          </a:ln>
        </p:spPr>
        <p:txBody>
          <a:bodyPr lIns="0" tIns="35560" rIns="0" bIns="0">
            <a:spAutoFit/>
          </a:bodyPr>
          <a:lstStyle/>
          <a:p>
            <a:pPr marL="90805">
              <a:spcBef>
                <a:spcPts val="280"/>
              </a:spcBef>
              <a:defRPr/>
            </a:pPr>
            <a:r>
              <a:rPr sz="1200" spc="-5" dirty="0">
                <a:latin typeface="Arial"/>
                <a:cs typeface="Arial"/>
              </a:rPr>
              <a:t>A-N</a:t>
            </a:r>
            <a:endParaRPr sz="1200">
              <a:latin typeface="Arial"/>
              <a:cs typeface="Arial"/>
            </a:endParaRPr>
          </a:p>
        </p:txBody>
      </p:sp>
      <p:sp>
        <p:nvSpPr>
          <p:cNvPr id="17" name="object 15">
            <a:extLst>
              <a:ext uri="{FF2B5EF4-FFF2-40B4-BE49-F238E27FC236}">
                <a16:creationId xmlns:a16="http://schemas.microsoft.com/office/drawing/2014/main" id="{E4FF5A18-0AAA-07C8-FC55-7D2F7EE9E4DB}"/>
              </a:ext>
            </a:extLst>
          </p:cNvPr>
          <p:cNvSpPr txBox="1"/>
          <p:nvPr/>
        </p:nvSpPr>
        <p:spPr>
          <a:xfrm>
            <a:off x="4378325" y="3702050"/>
            <a:ext cx="455613" cy="285750"/>
          </a:xfrm>
          <a:prstGeom prst="rect">
            <a:avLst/>
          </a:prstGeom>
          <a:solidFill>
            <a:srgbClr val="CCCCFF"/>
          </a:solidFill>
          <a:ln w="9144">
            <a:solidFill>
              <a:srgbClr val="000000"/>
            </a:solidFill>
          </a:ln>
        </p:spPr>
        <p:txBody>
          <a:bodyPr lIns="0" tIns="41275" rIns="0" bIns="0">
            <a:spAutoFit/>
          </a:bodyPr>
          <a:lstStyle/>
          <a:p>
            <a:pPr marL="90805">
              <a:spcBef>
                <a:spcPts val="325"/>
              </a:spcBef>
              <a:defRPr/>
            </a:pPr>
            <a:r>
              <a:rPr sz="1200" spc="-5" dirty="0">
                <a:latin typeface="Arial"/>
                <a:cs typeface="Arial"/>
              </a:rPr>
              <a:t>B-N</a:t>
            </a:r>
            <a:endParaRPr sz="1200">
              <a:latin typeface="Arial"/>
              <a:cs typeface="Arial"/>
            </a:endParaRPr>
          </a:p>
        </p:txBody>
      </p:sp>
      <p:sp>
        <p:nvSpPr>
          <p:cNvPr id="18" name="object 16">
            <a:extLst>
              <a:ext uri="{FF2B5EF4-FFF2-40B4-BE49-F238E27FC236}">
                <a16:creationId xmlns:a16="http://schemas.microsoft.com/office/drawing/2014/main" id="{C8692B9D-2B44-B58F-121A-B8EBA4C55358}"/>
              </a:ext>
            </a:extLst>
          </p:cNvPr>
          <p:cNvSpPr txBox="1"/>
          <p:nvPr/>
        </p:nvSpPr>
        <p:spPr>
          <a:xfrm>
            <a:off x="67691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B-C</a:t>
            </a:r>
            <a:endParaRPr sz="1200">
              <a:latin typeface="Arial"/>
              <a:cs typeface="Arial"/>
            </a:endParaRPr>
          </a:p>
        </p:txBody>
      </p:sp>
      <p:sp>
        <p:nvSpPr>
          <p:cNvPr id="19" name="object 17">
            <a:extLst>
              <a:ext uri="{FF2B5EF4-FFF2-40B4-BE49-F238E27FC236}">
                <a16:creationId xmlns:a16="http://schemas.microsoft.com/office/drawing/2014/main" id="{8792F056-6C2B-CEA2-A57F-83CA66DB0254}"/>
              </a:ext>
            </a:extLst>
          </p:cNvPr>
          <p:cNvSpPr txBox="1"/>
          <p:nvPr/>
        </p:nvSpPr>
        <p:spPr>
          <a:xfrm>
            <a:off x="6130925" y="3003550"/>
            <a:ext cx="447675" cy="284163"/>
          </a:xfrm>
          <a:prstGeom prst="rect">
            <a:avLst/>
          </a:prstGeom>
          <a:solidFill>
            <a:srgbClr val="CCCCFF"/>
          </a:solidFill>
          <a:ln w="9144">
            <a:solidFill>
              <a:srgbClr val="000000"/>
            </a:solidFill>
          </a:ln>
        </p:spPr>
        <p:txBody>
          <a:bodyPr lIns="0" tIns="45085" rIns="0" bIns="0">
            <a:spAutoFit/>
          </a:bodyPr>
          <a:lstStyle/>
          <a:p>
            <a:pPr marL="90805">
              <a:spcBef>
                <a:spcPts val="355"/>
              </a:spcBef>
              <a:defRPr/>
            </a:pPr>
            <a:r>
              <a:rPr sz="1200" spc="-5" dirty="0">
                <a:latin typeface="Arial"/>
                <a:cs typeface="Arial"/>
              </a:rPr>
              <a:t>A-B</a:t>
            </a:r>
            <a:endParaRPr sz="1200">
              <a:latin typeface="Arial"/>
              <a:cs typeface="Arial"/>
            </a:endParaRPr>
          </a:p>
        </p:txBody>
      </p:sp>
      <p:sp>
        <p:nvSpPr>
          <p:cNvPr id="20" name="object 18">
            <a:extLst>
              <a:ext uri="{FF2B5EF4-FFF2-40B4-BE49-F238E27FC236}">
                <a16:creationId xmlns:a16="http://schemas.microsoft.com/office/drawing/2014/main" id="{F6DE3876-0742-C8E9-382C-3821F970D2B9}"/>
              </a:ext>
            </a:extLst>
          </p:cNvPr>
          <p:cNvSpPr txBox="1"/>
          <p:nvPr/>
        </p:nvSpPr>
        <p:spPr>
          <a:xfrm>
            <a:off x="5435600" y="2311400"/>
            <a:ext cx="457200" cy="284163"/>
          </a:xfrm>
          <a:prstGeom prst="rect">
            <a:avLst/>
          </a:prstGeom>
          <a:solidFill>
            <a:srgbClr val="CCCCFF"/>
          </a:solidFill>
          <a:ln w="9144">
            <a:solidFill>
              <a:srgbClr val="000000"/>
            </a:solidFill>
          </a:ln>
        </p:spPr>
        <p:txBody>
          <a:bodyPr lIns="0" tIns="51435" rIns="0" bIns="0">
            <a:spAutoFit/>
          </a:bodyPr>
          <a:lstStyle/>
          <a:p>
            <a:pPr marL="90805">
              <a:spcBef>
                <a:spcPts val="405"/>
              </a:spcBef>
              <a:defRPr/>
            </a:pPr>
            <a:r>
              <a:rPr sz="1200" spc="-5" dirty="0">
                <a:latin typeface="Arial"/>
                <a:cs typeface="Arial"/>
              </a:rPr>
              <a:t>C-A</a:t>
            </a:r>
            <a:endParaRPr sz="1200">
              <a:latin typeface="Arial"/>
              <a:cs typeface="Arial"/>
            </a:endParaRPr>
          </a:p>
        </p:txBody>
      </p:sp>
      <p:grpSp>
        <p:nvGrpSpPr>
          <p:cNvPr id="32778" name="object 19">
            <a:extLst>
              <a:ext uri="{FF2B5EF4-FFF2-40B4-BE49-F238E27FC236}">
                <a16:creationId xmlns:a16="http://schemas.microsoft.com/office/drawing/2014/main" id="{B32D9024-B546-9EE8-7027-72F1E1034D7D}"/>
              </a:ext>
            </a:extLst>
          </p:cNvPr>
          <p:cNvGrpSpPr>
            <a:grpSpLocks/>
          </p:cNvGrpSpPr>
          <p:nvPr/>
        </p:nvGrpSpPr>
        <p:grpSpPr bwMode="auto">
          <a:xfrm>
            <a:off x="3294063" y="2093913"/>
            <a:ext cx="3714750" cy="2143125"/>
            <a:chOff x="3294697" y="1939861"/>
            <a:chExt cx="3714750" cy="2143125"/>
          </a:xfrm>
        </p:grpSpPr>
        <p:sp>
          <p:nvSpPr>
            <p:cNvPr id="32794" name="object 20">
              <a:extLst>
                <a:ext uri="{FF2B5EF4-FFF2-40B4-BE49-F238E27FC236}">
                  <a16:creationId xmlns:a16="http://schemas.microsoft.com/office/drawing/2014/main" id="{16CA6F35-D824-A0F4-80F7-05D0397F6D22}"/>
                </a:ext>
              </a:extLst>
            </p:cNvPr>
            <p:cNvSpPr>
              <a:spLocks/>
            </p:cNvSpPr>
            <p:nvPr/>
          </p:nvSpPr>
          <p:spPr bwMode="auto">
            <a:xfrm>
              <a:off x="3299459" y="2421635"/>
              <a:ext cx="0" cy="1656714"/>
            </a:xfrm>
            <a:custGeom>
              <a:avLst/>
              <a:gdLst>
                <a:gd name="T0" fmla="*/ 0 h 1656714"/>
                <a:gd name="T1" fmla="*/ 1656588 h 1656714"/>
                <a:gd name="T2" fmla="*/ 0 60000 65536"/>
                <a:gd name="T3" fmla="*/ 0 60000 65536"/>
              </a:gdLst>
              <a:ahLst/>
              <a:cxnLst>
                <a:cxn ang="T2">
                  <a:pos x="0" y="T0"/>
                </a:cxn>
                <a:cxn ang="T3">
                  <a:pos x="0" y="T1"/>
                </a:cxn>
              </a:cxnLst>
              <a:rect l="0" t="0" r="r" b="b"/>
              <a:pathLst>
                <a:path h="1656714">
                  <a:moveTo>
                    <a:pt x="0" y="0"/>
                  </a:moveTo>
                  <a:lnTo>
                    <a:pt x="0" y="16565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5" name="object 21">
              <a:extLst>
                <a:ext uri="{FF2B5EF4-FFF2-40B4-BE49-F238E27FC236}">
                  <a16:creationId xmlns:a16="http://schemas.microsoft.com/office/drawing/2014/main" id="{695B07EF-552C-F71E-44A7-DFFFD4C37587}"/>
                </a:ext>
              </a:extLst>
            </p:cNvPr>
            <p:cNvSpPr>
              <a:spLocks/>
            </p:cNvSpPr>
            <p:nvPr/>
          </p:nvSpPr>
          <p:spPr bwMode="auto">
            <a:xfrm>
              <a:off x="3898391" y="2650235"/>
              <a:ext cx="0" cy="200025"/>
            </a:xfrm>
            <a:custGeom>
              <a:avLst/>
              <a:gdLst>
                <a:gd name="T0" fmla="*/ 199644 h 200025"/>
                <a:gd name="T1" fmla="*/ 0 h 200025"/>
                <a:gd name="T2" fmla="*/ 0 60000 65536"/>
                <a:gd name="T3" fmla="*/ 0 60000 65536"/>
              </a:gdLst>
              <a:ahLst/>
              <a:cxnLst>
                <a:cxn ang="T2">
                  <a:pos x="0" y="T0"/>
                </a:cxn>
                <a:cxn ang="T3">
                  <a:pos x="0" y="T1"/>
                </a:cxn>
              </a:cxnLst>
              <a:rect l="0" t="0" r="r" b="b"/>
              <a:pathLst>
                <a:path h="200025">
                  <a:moveTo>
                    <a:pt x="0" y="199644"/>
                  </a:move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6" name="object 22">
              <a:extLst>
                <a:ext uri="{FF2B5EF4-FFF2-40B4-BE49-F238E27FC236}">
                  <a16:creationId xmlns:a16="http://schemas.microsoft.com/office/drawing/2014/main" id="{7DFCDFEA-455C-635C-2FDB-CD9438644577}"/>
                </a:ext>
              </a:extLst>
            </p:cNvPr>
            <p:cNvSpPr>
              <a:spLocks/>
            </p:cNvSpPr>
            <p:nvPr/>
          </p:nvSpPr>
          <p:spPr bwMode="auto">
            <a:xfrm>
              <a:off x="3898391" y="3125723"/>
              <a:ext cx="0" cy="952500"/>
            </a:xfrm>
            <a:custGeom>
              <a:avLst/>
              <a:gdLst>
                <a:gd name="T0" fmla="*/ 0 h 952500"/>
                <a:gd name="T1" fmla="*/ 952500 h 952500"/>
                <a:gd name="T2" fmla="*/ 0 60000 65536"/>
                <a:gd name="T3" fmla="*/ 0 60000 65536"/>
              </a:gdLst>
              <a:ahLst/>
              <a:cxnLst>
                <a:cxn ang="T2">
                  <a:pos x="0" y="T0"/>
                </a:cxn>
                <a:cxn ang="T3">
                  <a:pos x="0" y="T1"/>
                </a:cxn>
              </a:cxnLst>
              <a:rect l="0" t="0" r="r" b="b"/>
              <a:pathLst>
                <a:path h="952500">
                  <a:moveTo>
                    <a:pt x="0" y="0"/>
                  </a:moveTo>
                  <a:lnTo>
                    <a:pt x="0" y="9525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7" name="object 23">
              <a:extLst>
                <a:ext uri="{FF2B5EF4-FFF2-40B4-BE49-F238E27FC236}">
                  <a16:creationId xmlns:a16="http://schemas.microsoft.com/office/drawing/2014/main" id="{FB66976E-BF63-F0FE-7C87-97ABBE258984}"/>
                </a:ext>
              </a:extLst>
            </p:cNvPr>
            <p:cNvSpPr>
              <a:spLocks/>
            </p:cNvSpPr>
            <p:nvPr/>
          </p:nvSpPr>
          <p:spPr bwMode="auto">
            <a:xfrm>
              <a:off x="4594859" y="3307079"/>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8" name="object 24">
              <a:extLst>
                <a:ext uri="{FF2B5EF4-FFF2-40B4-BE49-F238E27FC236}">
                  <a16:creationId xmlns:a16="http://schemas.microsoft.com/office/drawing/2014/main" id="{D8095AD9-27B0-F4AC-1A1D-88FF452D6582}"/>
                </a:ext>
              </a:extLst>
            </p:cNvPr>
            <p:cNvSpPr>
              <a:spLocks/>
            </p:cNvSpPr>
            <p:nvPr/>
          </p:nvSpPr>
          <p:spPr bwMode="auto">
            <a:xfrm>
              <a:off x="4594859" y="3831335"/>
              <a:ext cx="0" cy="247015"/>
            </a:xfrm>
            <a:custGeom>
              <a:avLst/>
              <a:gdLst>
                <a:gd name="T0" fmla="*/ 0 h 247014"/>
                <a:gd name="T1" fmla="*/ 246889 h 247014"/>
                <a:gd name="T2" fmla="*/ 0 60000 65536"/>
                <a:gd name="T3" fmla="*/ 0 60000 65536"/>
              </a:gdLst>
              <a:ahLst/>
              <a:cxnLst>
                <a:cxn ang="T2">
                  <a:pos x="0" y="T0"/>
                </a:cxn>
                <a:cxn ang="T3">
                  <a:pos x="0" y="T1"/>
                </a:cxn>
              </a:cxnLst>
              <a:rect l="0" t="0" r="r" b="b"/>
              <a:pathLst>
                <a:path h="247014">
                  <a:moveTo>
                    <a:pt x="0" y="0"/>
                  </a:moveTo>
                  <a:lnTo>
                    <a:pt x="0" y="2468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9" name="object 25">
              <a:extLst>
                <a:ext uri="{FF2B5EF4-FFF2-40B4-BE49-F238E27FC236}">
                  <a16:creationId xmlns:a16="http://schemas.microsoft.com/office/drawing/2014/main" id="{E9B83A69-6A8A-C87C-11F4-45CBC493F006}"/>
                </a:ext>
              </a:extLst>
            </p:cNvPr>
            <p:cNvSpPr>
              <a:spLocks/>
            </p:cNvSpPr>
            <p:nvPr/>
          </p:nvSpPr>
          <p:spPr bwMode="auto">
            <a:xfrm>
              <a:off x="5670803" y="2439923"/>
              <a:ext cx="0" cy="210820"/>
            </a:xfrm>
            <a:custGeom>
              <a:avLst/>
              <a:gdLst>
                <a:gd name="T0" fmla="*/ 0 h 210819"/>
                <a:gd name="T1" fmla="*/ 210312 h 210819"/>
                <a:gd name="T2" fmla="*/ 0 60000 65536"/>
                <a:gd name="T3" fmla="*/ 0 60000 65536"/>
              </a:gdLst>
              <a:ahLst/>
              <a:cxnLst>
                <a:cxn ang="T2">
                  <a:pos x="0" y="T0"/>
                </a:cxn>
                <a:cxn ang="T3">
                  <a:pos x="0" y="T1"/>
                </a:cxn>
              </a:cxnLst>
              <a:rect l="0" t="0" r="r" b="b"/>
              <a:pathLst>
                <a:path h="210819">
                  <a:moveTo>
                    <a:pt x="0" y="0"/>
                  </a:moveTo>
                  <a:lnTo>
                    <a:pt x="0" y="210311"/>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0" name="object 26">
              <a:extLst>
                <a:ext uri="{FF2B5EF4-FFF2-40B4-BE49-F238E27FC236}">
                  <a16:creationId xmlns:a16="http://schemas.microsoft.com/office/drawing/2014/main" id="{C7D8AF9B-964C-6B8D-3847-83F24502D046}"/>
                </a:ext>
              </a:extLst>
            </p:cNvPr>
            <p:cNvSpPr>
              <a:spLocks/>
            </p:cNvSpPr>
            <p:nvPr/>
          </p:nvSpPr>
          <p:spPr bwMode="auto">
            <a:xfrm>
              <a:off x="6356603" y="2650235"/>
              <a:ext cx="0" cy="208915"/>
            </a:xfrm>
            <a:custGeom>
              <a:avLst/>
              <a:gdLst>
                <a:gd name="T0" fmla="*/ 0 h 208914"/>
                <a:gd name="T1" fmla="*/ 208789 h 208914"/>
                <a:gd name="T2" fmla="*/ 0 60000 65536"/>
                <a:gd name="T3" fmla="*/ 0 60000 65536"/>
              </a:gdLst>
              <a:ahLst/>
              <a:cxnLst>
                <a:cxn ang="T2">
                  <a:pos x="0" y="T0"/>
                </a:cxn>
                <a:cxn ang="T3">
                  <a:pos x="0" y="T1"/>
                </a:cxn>
              </a:cxnLst>
              <a:rect l="0" t="0" r="r" b="b"/>
              <a:pathLst>
                <a:path h="208914">
                  <a:moveTo>
                    <a:pt x="0" y="0"/>
                  </a:moveTo>
                  <a:lnTo>
                    <a:pt x="0" y="208788"/>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1" name="object 27">
              <a:extLst>
                <a:ext uri="{FF2B5EF4-FFF2-40B4-BE49-F238E27FC236}">
                  <a16:creationId xmlns:a16="http://schemas.microsoft.com/office/drawing/2014/main" id="{542383E2-FA61-AAA3-04E9-262E4C2B74C8}"/>
                </a:ext>
              </a:extLst>
            </p:cNvPr>
            <p:cNvSpPr>
              <a:spLocks/>
            </p:cNvSpPr>
            <p:nvPr/>
          </p:nvSpPr>
          <p:spPr bwMode="auto">
            <a:xfrm>
              <a:off x="6347459" y="3134867"/>
              <a:ext cx="0" cy="172720"/>
            </a:xfrm>
            <a:custGeom>
              <a:avLst/>
              <a:gdLst>
                <a:gd name="T0" fmla="*/ 0 h 172720"/>
                <a:gd name="T1" fmla="*/ 172212 h 172720"/>
                <a:gd name="T2" fmla="*/ 0 60000 65536"/>
                <a:gd name="T3" fmla="*/ 0 60000 65536"/>
              </a:gdLst>
              <a:ahLst/>
              <a:cxnLst>
                <a:cxn ang="T2">
                  <a:pos x="0" y="T0"/>
                </a:cxn>
                <a:cxn ang="T3">
                  <a:pos x="0" y="T1"/>
                </a:cxn>
              </a:cxnLst>
              <a:rect l="0" t="0" r="r" b="b"/>
              <a:pathLst>
                <a:path h="172720">
                  <a:moveTo>
                    <a:pt x="0" y="0"/>
                  </a:moveTo>
                  <a:lnTo>
                    <a:pt x="0" y="172212"/>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2" name="object 28">
              <a:extLst>
                <a:ext uri="{FF2B5EF4-FFF2-40B4-BE49-F238E27FC236}">
                  <a16:creationId xmlns:a16="http://schemas.microsoft.com/office/drawing/2014/main" id="{0A4CDFE9-54C0-7905-E0B0-1BD8F2E98D98}"/>
                </a:ext>
              </a:extLst>
            </p:cNvPr>
            <p:cNvSpPr>
              <a:spLocks/>
            </p:cNvSpPr>
            <p:nvPr/>
          </p:nvSpPr>
          <p:spPr bwMode="auto">
            <a:xfrm>
              <a:off x="7004303" y="2449067"/>
              <a:ext cx="0" cy="876300"/>
            </a:xfrm>
            <a:custGeom>
              <a:avLst/>
              <a:gdLst>
                <a:gd name="T0" fmla="*/ 0 h 876300"/>
                <a:gd name="T1" fmla="*/ 876300 h 876300"/>
                <a:gd name="T2" fmla="*/ 0 60000 65536"/>
                <a:gd name="T3" fmla="*/ 0 60000 65536"/>
              </a:gdLst>
              <a:ahLst/>
              <a:cxnLst>
                <a:cxn ang="T2">
                  <a:pos x="0" y="T0"/>
                </a:cxn>
                <a:cxn ang="T3">
                  <a:pos x="0" y="T1"/>
                </a:cxn>
              </a:cxnLst>
              <a:rect l="0" t="0" r="r" b="b"/>
              <a:pathLst>
                <a:path h="876300">
                  <a:moveTo>
                    <a:pt x="0" y="0"/>
                  </a:moveTo>
                  <a:lnTo>
                    <a:pt x="0" y="8763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3" name="object 29">
              <a:extLst>
                <a:ext uri="{FF2B5EF4-FFF2-40B4-BE49-F238E27FC236}">
                  <a16:creationId xmlns:a16="http://schemas.microsoft.com/office/drawing/2014/main" id="{09933269-2007-5EFB-0C2D-16A7AC15B65A}"/>
                </a:ext>
              </a:extLst>
            </p:cNvPr>
            <p:cNvSpPr>
              <a:spLocks/>
            </p:cNvSpPr>
            <p:nvPr/>
          </p:nvSpPr>
          <p:spPr bwMode="auto">
            <a:xfrm>
              <a:off x="3299459" y="1944623"/>
              <a:ext cx="0" cy="200025"/>
            </a:xfrm>
            <a:custGeom>
              <a:avLst/>
              <a:gdLst>
                <a:gd name="T0" fmla="*/ 0 h 200025"/>
                <a:gd name="T1" fmla="*/ 199644 h 200025"/>
                <a:gd name="T2" fmla="*/ 0 60000 65536"/>
                <a:gd name="T3" fmla="*/ 0 60000 65536"/>
              </a:gdLst>
              <a:ahLst/>
              <a:cxnLst>
                <a:cxn ang="T2">
                  <a:pos x="0" y="T0"/>
                </a:cxn>
                <a:cxn ang="T3">
                  <a:pos x="0" y="T1"/>
                </a:cxn>
              </a:cxnLst>
              <a:rect l="0" t="0" r="r" b="b"/>
              <a:pathLst>
                <a:path h="200025">
                  <a:moveTo>
                    <a:pt x="0" y="0"/>
                  </a:moveTo>
                  <a:lnTo>
                    <a:pt x="0" y="1996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4" name="object 30">
              <a:extLst>
                <a:ext uri="{FF2B5EF4-FFF2-40B4-BE49-F238E27FC236}">
                  <a16:creationId xmlns:a16="http://schemas.microsoft.com/office/drawing/2014/main" id="{A6D2ADEE-7749-A771-0A77-9771C83FA797}"/>
                </a:ext>
              </a:extLst>
            </p:cNvPr>
            <p:cNvSpPr>
              <a:spLocks/>
            </p:cNvSpPr>
            <p:nvPr/>
          </p:nvSpPr>
          <p:spPr bwMode="auto">
            <a:xfrm>
              <a:off x="5661659" y="1944623"/>
              <a:ext cx="0" cy="228600"/>
            </a:xfrm>
            <a:custGeom>
              <a:avLst/>
              <a:gdLst>
                <a:gd name="T0" fmla="*/ 0 h 228600"/>
                <a:gd name="T1" fmla="*/ 228600 h 228600"/>
                <a:gd name="T2" fmla="*/ 0 60000 65536"/>
                <a:gd name="T3" fmla="*/ 0 60000 65536"/>
              </a:gdLst>
              <a:ahLst/>
              <a:cxnLst>
                <a:cxn ang="T2">
                  <a:pos x="0" y="T0"/>
                </a:cxn>
                <a:cxn ang="T3">
                  <a:pos x="0" y="T1"/>
                </a:cxn>
              </a:cxnLst>
              <a:rect l="0" t="0" r="r" b="b"/>
              <a:pathLst>
                <a:path h="228600">
                  <a:moveTo>
                    <a:pt x="0" y="0"/>
                  </a:moveTo>
                  <a:lnTo>
                    <a:pt x="0" y="22860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05" name="object 31">
              <a:extLst>
                <a:ext uri="{FF2B5EF4-FFF2-40B4-BE49-F238E27FC236}">
                  <a16:creationId xmlns:a16="http://schemas.microsoft.com/office/drawing/2014/main" id="{0D218507-981D-D1F0-634F-630A3910A041}"/>
                </a:ext>
              </a:extLst>
            </p:cNvPr>
            <p:cNvSpPr>
              <a:spLocks/>
            </p:cNvSpPr>
            <p:nvPr/>
          </p:nvSpPr>
          <p:spPr bwMode="auto">
            <a:xfrm>
              <a:off x="7004303" y="1944623"/>
              <a:ext cx="0" cy="238125"/>
            </a:xfrm>
            <a:custGeom>
              <a:avLst/>
              <a:gdLst>
                <a:gd name="T0" fmla="*/ 0 h 238125"/>
                <a:gd name="T1" fmla="*/ 237744 h 238125"/>
                <a:gd name="T2" fmla="*/ 0 60000 65536"/>
                <a:gd name="T3" fmla="*/ 0 60000 65536"/>
              </a:gdLst>
              <a:ahLst/>
              <a:cxnLst>
                <a:cxn ang="T2">
                  <a:pos x="0" y="T0"/>
                </a:cxn>
                <a:cxn ang="T3">
                  <a:pos x="0" y="T1"/>
                </a:cxn>
              </a:cxnLst>
              <a:rect l="0" t="0" r="r" b="b"/>
              <a:pathLst>
                <a:path h="238125">
                  <a:moveTo>
                    <a:pt x="0" y="0"/>
                  </a:moveTo>
                  <a:lnTo>
                    <a:pt x="0" y="237744"/>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4" name="object 32">
            <a:extLst>
              <a:ext uri="{FF2B5EF4-FFF2-40B4-BE49-F238E27FC236}">
                <a16:creationId xmlns:a16="http://schemas.microsoft.com/office/drawing/2014/main" id="{B81E179C-FD1C-E269-6A8F-8C725512F25C}"/>
              </a:ext>
            </a:extLst>
          </p:cNvPr>
          <p:cNvSpPr txBox="1"/>
          <p:nvPr/>
        </p:nvSpPr>
        <p:spPr>
          <a:xfrm>
            <a:off x="2200275" y="2462213"/>
            <a:ext cx="160338" cy="268287"/>
          </a:xfrm>
          <a:prstGeom prst="rect">
            <a:avLst/>
          </a:prstGeom>
        </p:spPr>
        <p:txBody>
          <a:bodyPr lIns="0" tIns="12065" rIns="0" bIns="0">
            <a:spAutoFit/>
          </a:bodyPr>
          <a:lstStyle/>
          <a:p>
            <a:pPr marL="12700">
              <a:spcBef>
                <a:spcPts val="95"/>
              </a:spcBef>
              <a:defRPr/>
            </a:pPr>
            <a:r>
              <a:rPr sz="1600" spc="-5" dirty="0">
                <a:latin typeface="Arial"/>
                <a:cs typeface="Arial"/>
              </a:rPr>
              <a:t>A</a:t>
            </a:r>
            <a:endParaRPr sz="1600">
              <a:latin typeface="Arial"/>
              <a:cs typeface="Arial"/>
            </a:endParaRPr>
          </a:p>
        </p:txBody>
      </p:sp>
      <p:sp>
        <p:nvSpPr>
          <p:cNvPr id="35" name="object 33">
            <a:extLst>
              <a:ext uri="{FF2B5EF4-FFF2-40B4-BE49-F238E27FC236}">
                <a16:creationId xmlns:a16="http://schemas.microsoft.com/office/drawing/2014/main" id="{E1E6EEF9-BA9A-A0BA-8B9C-DE9E6881E124}"/>
              </a:ext>
            </a:extLst>
          </p:cNvPr>
          <p:cNvSpPr txBox="1"/>
          <p:nvPr/>
        </p:nvSpPr>
        <p:spPr>
          <a:xfrm>
            <a:off x="800100" y="2128838"/>
            <a:ext cx="171450" cy="268287"/>
          </a:xfrm>
          <a:prstGeom prst="rect">
            <a:avLst/>
          </a:prstGeom>
        </p:spPr>
        <p:txBody>
          <a:bodyPr lIns="0" tIns="12065" rIns="0" bIns="0">
            <a:spAutoFit/>
          </a:bodyPr>
          <a:lstStyle/>
          <a:p>
            <a:pPr marL="12700">
              <a:spcBef>
                <a:spcPts val="95"/>
              </a:spcBef>
              <a:defRPr/>
            </a:pPr>
            <a:r>
              <a:rPr sz="1600" spc="-5" dirty="0">
                <a:latin typeface="Arial"/>
                <a:cs typeface="Arial"/>
              </a:rPr>
              <a:t>C</a:t>
            </a:r>
            <a:endParaRPr sz="1600">
              <a:latin typeface="Arial"/>
              <a:cs typeface="Arial"/>
            </a:endParaRPr>
          </a:p>
        </p:txBody>
      </p:sp>
      <p:sp>
        <p:nvSpPr>
          <p:cNvPr id="36" name="object 34">
            <a:extLst>
              <a:ext uri="{FF2B5EF4-FFF2-40B4-BE49-F238E27FC236}">
                <a16:creationId xmlns:a16="http://schemas.microsoft.com/office/drawing/2014/main" id="{BBBF114C-A9E3-CEB9-B415-DBDE46ADBB2F}"/>
              </a:ext>
            </a:extLst>
          </p:cNvPr>
          <p:cNvSpPr txBox="1"/>
          <p:nvPr/>
        </p:nvSpPr>
        <p:spPr>
          <a:xfrm>
            <a:off x="809625" y="3157538"/>
            <a:ext cx="160338" cy="268287"/>
          </a:xfrm>
          <a:prstGeom prst="rect">
            <a:avLst/>
          </a:prstGeom>
        </p:spPr>
        <p:txBody>
          <a:bodyPr lIns="0" tIns="12065" rIns="0" bIns="0">
            <a:spAutoFit/>
          </a:bodyPr>
          <a:lstStyle/>
          <a:p>
            <a:pPr marL="12700">
              <a:spcBef>
                <a:spcPts val="95"/>
              </a:spcBef>
              <a:defRPr/>
            </a:pPr>
            <a:r>
              <a:rPr sz="1600" spc="-5" dirty="0">
                <a:latin typeface="Arial"/>
                <a:cs typeface="Arial"/>
              </a:rPr>
              <a:t>B</a:t>
            </a:r>
            <a:endParaRPr sz="1600">
              <a:latin typeface="Arial"/>
              <a:cs typeface="Arial"/>
            </a:endParaRPr>
          </a:p>
        </p:txBody>
      </p:sp>
      <p:sp>
        <p:nvSpPr>
          <p:cNvPr id="37" name="object 35">
            <a:extLst>
              <a:ext uri="{FF2B5EF4-FFF2-40B4-BE49-F238E27FC236}">
                <a16:creationId xmlns:a16="http://schemas.microsoft.com/office/drawing/2014/main" id="{8A8DCC43-46EF-0935-A765-DF9638556600}"/>
              </a:ext>
            </a:extLst>
          </p:cNvPr>
          <p:cNvSpPr txBox="1"/>
          <p:nvPr/>
        </p:nvSpPr>
        <p:spPr>
          <a:xfrm>
            <a:off x="1555750" y="2841625"/>
            <a:ext cx="158750" cy="269875"/>
          </a:xfrm>
          <a:prstGeom prst="rect">
            <a:avLst/>
          </a:prstGeom>
        </p:spPr>
        <p:txBody>
          <a:bodyPr lIns="0" tIns="12065" rIns="0" bIns="0">
            <a:spAutoFit/>
          </a:bodyPr>
          <a:lstStyle/>
          <a:p>
            <a:pPr>
              <a:spcBef>
                <a:spcPts val="95"/>
              </a:spcBef>
              <a:defRPr/>
            </a:pPr>
            <a:r>
              <a:rPr sz="1600" spc="-5" dirty="0">
                <a:latin typeface="Arial"/>
                <a:cs typeface="Arial"/>
              </a:rPr>
              <a:t>N</a:t>
            </a:r>
            <a:endParaRPr sz="1600">
              <a:latin typeface="Arial"/>
              <a:cs typeface="Arial"/>
            </a:endParaRPr>
          </a:p>
        </p:txBody>
      </p:sp>
      <p:sp>
        <p:nvSpPr>
          <p:cNvPr id="38" name="object 36">
            <a:extLst>
              <a:ext uri="{FF2B5EF4-FFF2-40B4-BE49-F238E27FC236}">
                <a16:creationId xmlns:a16="http://schemas.microsoft.com/office/drawing/2014/main" id="{7D9B74F8-E324-D29B-770F-140571323EE7}"/>
              </a:ext>
            </a:extLst>
          </p:cNvPr>
          <p:cNvSpPr txBox="1"/>
          <p:nvPr/>
        </p:nvSpPr>
        <p:spPr>
          <a:xfrm>
            <a:off x="7870825" y="2098675"/>
            <a:ext cx="600075" cy="1457325"/>
          </a:xfrm>
          <a:prstGeom prst="rect">
            <a:avLst/>
          </a:prstGeom>
          <a:solidFill>
            <a:srgbClr val="CCCCFF"/>
          </a:solidFill>
          <a:ln w="9143">
            <a:solidFill>
              <a:srgbClr val="000000"/>
            </a:solidFill>
          </a:ln>
        </p:spPr>
        <p:txBody>
          <a:bodyPr lIns="0" tIns="0" rIns="0" bIns="0">
            <a:spAutoFit/>
          </a:bodyPr>
          <a:lstStyle/>
          <a:p>
            <a:pPr>
              <a:defRPr/>
            </a:pPr>
            <a:endParaRPr sz="1300">
              <a:latin typeface="Times New Roman"/>
              <a:cs typeface="Times New Roman"/>
            </a:endParaRPr>
          </a:p>
          <a:p>
            <a:pPr>
              <a:defRPr/>
            </a:pPr>
            <a:endParaRPr sz="1300">
              <a:latin typeface="Times New Roman"/>
              <a:cs typeface="Times New Roman"/>
            </a:endParaRPr>
          </a:p>
          <a:p>
            <a:pPr>
              <a:spcBef>
                <a:spcPts val="50"/>
              </a:spcBef>
              <a:defRPr/>
            </a:pPr>
            <a:endParaRPr sz="1450">
              <a:latin typeface="Times New Roman"/>
              <a:cs typeface="Times New Roman"/>
            </a:endParaRPr>
          </a:p>
          <a:p>
            <a:pPr marL="74930">
              <a:spcBef>
                <a:spcPts val="5"/>
              </a:spcBef>
              <a:defRPr/>
            </a:pPr>
            <a:r>
              <a:rPr sz="1200" spc="-5" dirty="0">
                <a:latin typeface="Arial"/>
                <a:cs typeface="Arial"/>
              </a:rPr>
              <a:t>A-B-C</a:t>
            </a:r>
            <a:endParaRPr sz="1200">
              <a:latin typeface="Arial"/>
              <a:cs typeface="Arial"/>
            </a:endParaRPr>
          </a:p>
        </p:txBody>
      </p:sp>
      <p:grpSp>
        <p:nvGrpSpPr>
          <p:cNvPr id="32784" name="object 37">
            <a:extLst>
              <a:ext uri="{FF2B5EF4-FFF2-40B4-BE49-F238E27FC236}">
                <a16:creationId xmlns:a16="http://schemas.microsoft.com/office/drawing/2014/main" id="{81E2093B-B163-52B5-8FC9-8802290BCE7E}"/>
              </a:ext>
            </a:extLst>
          </p:cNvPr>
          <p:cNvGrpSpPr>
            <a:grpSpLocks/>
          </p:cNvGrpSpPr>
          <p:nvPr/>
        </p:nvGrpSpPr>
        <p:grpSpPr bwMode="auto">
          <a:xfrm>
            <a:off x="1019175" y="2060575"/>
            <a:ext cx="1243013" cy="1433513"/>
            <a:chOff x="1019555" y="1906523"/>
            <a:chExt cx="1242060" cy="1434465"/>
          </a:xfrm>
        </p:grpSpPr>
        <p:sp>
          <p:nvSpPr>
            <p:cNvPr id="32788" name="object 38">
              <a:extLst>
                <a:ext uri="{FF2B5EF4-FFF2-40B4-BE49-F238E27FC236}">
                  <a16:creationId xmlns:a16="http://schemas.microsoft.com/office/drawing/2014/main" id="{C3264925-907C-91BD-4FDC-710E5736FBB0}"/>
                </a:ext>
              </a:extLst>
            </p:cNvPr>
            <p:cNvSpPr>
              <a:spLocks/>
            </p:cNvSpPr>
            <p:nvPr/>
          </p:nvSpPr>
          <p:spPr bwMode="auto">
            <a:xfrm>
              <a:off x="1480565" y="2650997"/>
              <a:ext cx="742315" cy="0"/>
            </a:xfrm>
            <a:custGeom>
              <a:avLst/>
              <a:gdLst>
                <a:gd name="T0" fmla="*/ 0 w 742314"/>
                <a:gd name="T1" fmla="*/ 742189 w 742314"/>
                <a:gd name="T2" fmla="*/ 0 60000 65536"/>
                <a:gd name="T3" fmla="*/ 0 60000 65536"/>
              </a:gdLst>
              <a:ahLst/>
              <a:cxnLst>
                <a:cxn ang="T2">
                  <a:pos x="T0" y="0"/>
                </a:cxn>
                <a:cxn ang="T3">
                  <a:pos x="T1" y="0"/>
                </a:cxn>
              </a:cxnLst>
              <a:rect l="0" t="0" r="r" b="b"/>
              <a:pathLst>
                <a:path w="742314">
                  <a:moveTo>
                    <a:pt x="0" y="0"/>
                  </a:moveTo>
                  <a:lnTo>
                    <a:pt x="742188" y="0"/>
                  </a:lnTo>
                </a:path>
              </a:pathLst>
            </a:custGeom>
            <a:noFill/>
            <a:ln w="28956">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9" name="object 39">
              <a:extLst>
                <a:ext uri="{FF2B5EF4-FFF2-40B4-BE49-F238E27FC236}">
                  <a16:creationId xmlns:a16="http://schemas.microsoft.com/office/drawing/2014/main" id="{A5043992-10FA-BEBB-3512-81079067C8FF}"/>
                </a:ext>
              </a:extLst>
            </p:cNvPr>
            <p:cNvSpPr>
              <a:spLocks/>
            </p:cNvSpPr>
            <p:nvPr/>
          </p:nvSpPr>
          <p:spPr bwMode="auto">
            <a:xfrm>
              <a:off x="1051609" y="1938047"/>
              <a:ext cx="408305" cy="710565"/>
            </a:xfrm>
            <a:custGeom>
              <a:avLst/>
              <a:gdLst>
                <a:gd name="T0" fmla="*/ 408203 w 408305"/>
                <a:gd name="T1" fmla="*/ 710197 h 710564"/>
                <a:gd name="T2" fmla="*/ 0 w 408305"/>
                <a:gd name="T3" fmla="*/ 0 h 710564"/>
                <a:gd name="T4" fmla="*/ 0 60000 65536"/>
                <a:gd name="T5" fmla="*/ 0 60000 65536"/>
              </a:gdLst>
              <a:ahLst/>
              <a:cxnLst>
                <a:cxn ang="T4">
                  <a:pos x="T0" y="T1"/>
                </a:cxn>
                <a:cxn ang="T5">
                  <a:pos x="T2" y="T3"/>
                </a:cxn>
              </a:cxnLst>
              <a:rect l="0" t="0" r="r" b="b"/>
              <a:pathLst>
                <a:path w="408305" h="710564">
                  <a:moveTo>
                    <a:pt x="408203" y="710196"/>
                  </a:moveTo>
                  <a:lnTo>
                    <a:pt x="0" y="0"/>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0" name="object 40">
              <a:extLst>
                <a:ext uri="{FF2B5EF4-FFF2-40B4-BE49-F238E27FC236}">
                  <a16:creationId xmlns:a16="http://schemas.microsoft.com/office/drawing/2014/main" id="{D7C47966-0346-B27E-2641-492A5CBFFD26}"/>
                </a:ext>
              </a:extLst>
            </p:cNvPr>
            <p:cNvSpPr>
              <a:spLocks/>
            </p:cNvSpPr>
            <p:nvPr/>
          </p:nvSpPr>
          <p:spPr bwMode="auto">
            <a:xfrm>
              <a:off x="1086752" y="2648109"/>
              <a:ext cx="373380" cy="642620"/>
            </a:xfrm>
            <a:custGeom>
              <a:avLst/>
              <a:gdLst>
                <a:gd name="T0" fmla="*/ 372846 w 373380"/>
                <a:gd name="T1" fmla="*/ 0 h 642620"/>
                <a:gd name="T2" fmla="*/ 0 w 373380"/>
                <a:gd name="T3" fmla="*/ 642620 h 642620"/>
                <a:gd name="T4" fmla="*/ 0 60000 65536"/>
                <a:gd name="T5" fmla="*/ 0 60000 65536"/>
              </a:gdLst>
              <a:ahLst/>
              <a:cxnLst>
                <a:cxn ang="T4">
                  <a:pos x="T0" y="T1"/>
                </a:cxn>
                <a:cxn ang="T5">
                  <a:pos x="T2" y="T3"/>
                </a:cxn>
              </a:cxnLst>
              <a:rect l="0" t="0" r="r" b="b"/>
              <a:pathLst>
                <a:path w="373380" h="642620">
                  <a:moveTo>
                    <a:pt x="372846" y="0"/>
                  </a:moveTo>
                  <a:lnTo>
                    <a:pt x="0" y="642620"/>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2791" name="object 41">
              <a:extLst>
                <a:ext uri="{FF2B5EF4-FFF2-40B4-BE49-F238E27FC236}">
                  <a16:creationId xmlns:a16="http://schemas.microsoft.com/office/drawing/2014/main" id="{FB5A967A-E0CD-4893-ACFB-8B84B669E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55" y="1906523"/>
              <a:ext cx="83819" cy="8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object 42">
              <a:extLst>
                <a:ext uri="{FF2B5EF4-FFF2-40B4-BE49-F238E27FC236}">
                  <a16:creationId xmlns:a16="http://schemas.microsoft.com/office/drawing/2014/main" id="{23E4AAE2-B621-2A77-E14D-B353A896D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43" y="3256787"/>
              <a:ext cx="83819" cy="8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object 43">
              <a:extLst>
                <a:ext uri="{FF2B5EF4-FFF2-40B4-BE49-F238E27FC236}">
                  <a16:creationId xmlns:a16="http://schemas.microsoft.com/office/drawing/2014/main" id="{09105595-325F-E319-88FB-66C9E4C4E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795" y="2606039"/>
              <a:ext cx="83820" cy="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bject 44">
            <a:extLst>
              <a:ext uri="{FF2B5EF4-FFF2-40B4-BE49-F238E27FC236}">
                <a16:creationId xmlns:a16="http://schemas.microsoft.com/office/drawing/2014/main" id="{1CE592D7-A4A5-BD8C-B6E6-D789C000CB9A}"/>
              </a:ext>
            </a:extLst>
          </p:cNvPr>
          <p:cNvSpPr txBox="1"/>
          <p:nvPr/>
        </p:nvSpPr>
        <p:spPr>
          <a:xfrm>
            <a:off x="1733550" y="4830763"/>
            <a:ext cx="5991225" cy="731837"/>
          </a:xfrm>
          <a:prstGeom prst="rect">
            <a:avLst/>
          </a:prstGeom>
        </p:spPr>
        <p:txBody>
          <a:bodyPr lIns="0" tIns="0" rIns="0" bIns="0">
            <a:spAutoFit/>
          </a:bodyPr>
          <a:lstStyle/>
          <a:p>
            <a:pPr marL="12700">
              <a:lnSpc>
                <a:spcPts val="2755"/>
              </a:lnSpc>
              <a:defRPr/>
            </a:pPr>
            <a:r>
              <a:rPr sz="2400" spc="-5" dirty="0">
                <a:latin typeface="Arial"/>
                <a:cs typeface="Arial"/>
              </a:rPr>
              <a:t>Need</a:t>
            </a:r>
            <a:r>
              <a:rPr sz="2400" dirty="0">
                <a:latin typeface="Arial"/>
                <a:cs typeface="Arial"/>
              </a:rPr>
              <a:t> to</a:t>
            </a:r>
            <a:r>
              <a:rPr sz="2400" spc="-20" dirty="0">
                <a:latin typeface="Arial"/>
                <a:cs typeface="Arial"/>
              </a:rPr>
              <a:t> </a:t>
            </a:r>
            <a:r>
              <a:rPr sz="2400" spc="-5" dirty="0">
                <a:latin typeface="Arial"/>
                <a:cs typeface="Arial"/>
              </a:rPr>
              <a:t>meter</a:t>
            </a:r>
            <a:r>
              <a:rPr sz="2400" spc="-10" dirty="0">
                <a:latin typeface="Arial"/>
                <a:cs typeface="Arial"/>
              </a:rPr>
              <a:t> </a:t>
            </a:r>
            <a:r>
              <a:rPr sz="2400" spc="-5" dirty="0">
                <a:latin typeface="Arial"/>
                <a:cs typeface="Arial"/>
              </a:rPr>
              <a:t>single</a:t>
            </a:r>
            <a:r>
              <a:rPr sz="2400" spc="15" dirty="0">
                <a:latin typeface="Arial"/>
                <a:cs typeface="Arial"/>
              </a:rPr>
              <a:t> </a:t>
            </a:r>
            <a:r>
              <a:rPr sz="2400" spc="-5" dirty="0">
                <a:latin typeface="Arial"/>
                <a:cs typeface="Arial"/>
              </a:rPr>
              <a:t>phase</a:t>
            </a:r>
            <a:r>
              <a:rPr sz="2400" spc="5" dirty="0">
                <a:latin typeface="Arial"/>
                <a:cs typeface="Arial"/>
              </a:rPr>
              <a:t> </a:t>
            </a:r>
            <a:r>
              <a:rPr sz="2400" spc="-5" dirty="0">
                <a:latin typeface="Arial"/>
                <a:cs typeface="Arial"/>
              </a:rPr>
              <a:t>line-neutral</a:t>
            </a:r>
            <a:r>
              <a:rPr sz="2400" spc="25" dirty="0">
                <a:latin typeface="Arial"/>
                <a:cs typeface="Arial"/>
              </a:rPr>
              <a:t> </a:t>
            </a:r>
            <a:r>
              <a:rPr sz="2400" spc="-5" dirty="0">
                <a:latin typeface="Arial"/>
                <a:cs typeface="Arial"/>
              </a:rPr>
              <a:t>and</a:t>
            </a:r>
            <a:endParaRPr sz="2400">
              <a:latin typeface="Arial"/>
              <a:cs typeface="Arial"/>
            </a:endParaRPr>
          </a:p>
          <a:p>
            <a:pPr marL="12700">
              <a:defRPr/>
            </a:pPr>
            <a:r>
              <a:rPr sz="2400" spc="-10" dirty="0">
                <a:latin typeface="Arial"/>
                <a:cs typeface="Arial"/>
              </a:rPr>
              <a:t>line-line</a:t>
            </a:r>
            <a:r>
              <a:rPr sz="2400" spc="45" dirty="0">
                <a:latin typeface="Arial"/>
                <a:cs typeface="Arial"/>
              </a:rPr>
              <a:t> </a:t>
            </a:r>
            <a:r>
              <a:rPr sz="2400" spc="-5" dirty="0">
                <a:latin typeface="Arial"/>
                <a:cs typeface="Arial"/>
              </a:rPr>
              <a:t>loads,</a:t>
            </a:r>
            <a:r>
              <a:rPr sz="2400" spc="10" dirty="0">
                <a:latin typeface="Arial"/>
                <a:cs typeface="Arial"/>
              </a:rPr>
              <a:t> </a:t>
            </a:r>
            <a:r>
              <a:rPr sz="2400" spc="-5" dirty="0">
                <a:latin typeface="Arial"/>
                <a:cs typeface="Arial"/>
              </a:rPr>
              <a:t>as </a:t>
            </a:r>
            <a:r>
              <a:rPr sz="2400" spc="-10" dirty="0">
                <a:latin typeface="Arial"/>
                <a:cs typeface="Arial"/>
              </a:rPr>
              <a:t>well</a:t>
            </a:r>
            <a:r>
              <a:rPr sz="2400" spc="20" dirty="0">
                <a:latin typeface="Arial"/>
                <a:cs typeface="Arial"/>
              </a:rPr>
              <a:t> </a:t>
            </a:r>
            <a:r>
              <a:rPr sz="2400" spc="-5" dirty="0">
                <a:latin typeface="Arial"/>
                <a:cs typeface="Arial"/>
              </a:rPr>
              <a:t>as three</a:t>
            </a:r>
            <a:r>
              <a:rPr sz="2400" spc="-10" dirty="0">
                <a:latin typeface="Arial"/>
                <a:cs typeface="Arial"/>
              </a:rPr>
              <a:t> </a:t>
            </a:r>
            <a:r>
              <a:rPr sz="2400" spc="-5" dirty="0">
                <a:latin typeface="Arial"/>
                <a:cs typeface="Arial"/>
              </a:rPr>
              <a:t>phase</a:t>
            </a:r>
            <a:r>
              <a:rPr sz="2400" spc="10" dirty="0">
                <a:latin typeface="Arial"/>
                <a:cs typeface="Arial"/>
              </a:rPr>
              <a:t> </a:t>
            </a:r>
            <a:r>
              <a:rPr sz="2400" spc="-5" dirty="0">
                <a:latin typeface="Arial"/>
                <a:cs typeface="Arial"/>
              </a:rPr>
              <a:t>loads.</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C485B34-3379-2F70-24EA-541A651396C9}"/>
              </a:ext>
            </a:extLst>
          </p:cNvPr>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eaLnBrk="1" hangingPunct="1">
              <a:spcBef>
                <a:spcPct val="30000"/>
              </a:spcBef>
              <a:defRPr/>
            </a:pPr>
            <a:r>
              <a:rPr lang="en-US" sz="2400" dirty="0">
                <a:solidFill>
                  <a:schemeClr val="tx1">
                    <a:lumMod val="75000"/>
                    <a:lumOff val="25000"/>
                  </a:schemeClr>
                </a:solidFill>
                <a:cs typeface="Arial" panose="020B0604020202020204" pitchFamily="34" charset="0"/>
              </a:rPr>
              <a:t>9S Meter Installation with 400:5 CT’s</a:t>
            </a:r>
          </a:p>
        </p:txBody>
      </p:sp>
      <p:sp>
        <p:nvSpPr>
          <p:cNvPr id="33795" name="Line 8">
            <a:extLst>
              <a:ext uri="{FF2B5EF4-FFF2-40B4-BE49-F238E27FC236}">
                <a16:creationId xmlns:a16="http://schemas.microsoft.com/office/drawing/2014/main" id="{4846EF27-286E-224D-2C20-021EA8154422}"/>
              </a:ext>
            </a:extLst>
          </p:cNvPr>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9">
            <a:extLst>
              <a:ext uri="{FF2B5EF4-FFF2-40B4-BE49-F238E27FC236}">
                <a16:creationId xmlns:a16="http://schemas.microsoft.com/office/drawing/2014/main" id="{033E5510-9771-3ED8-E8C9-740B16D07869}"/>
              </a:ext>
            </a:extLst>
          </p:cNvPr>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10">
            <a:extLst>
              <a:ext uri="{FF2B5EF4-FFF2-40B4-BE49-F238E27FC236}">
                <a16:creationId xmlns:a16="http://schemas.microsoft.com/office/drawing/2014/main" id="{8B864295-4C2B-5C2F-4DC5-A4F919DB2285}"/>
              </a:ext>
            </a:extLst>
          </p:cNvPr>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798" name="Picture 5" descr="ct">
            <a:extLst>
              <a:ext uri="{FF2B5EF4-FFF2-40B4-BE49-F238E27FC236}">
                <a16:creationId xmlns:a16="http://schemas.microsoft.com/office/drawing/2014/main" id="{BC10EB6C-8EF7-1674-C326-32D1E7D72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26">
            <a:extLst>
              <a:ext uri="{FF2B5EF4-FFF2-40B4-BE49-F238E27FC236}">
                <a16:creationId xmlns:a16="http://schemas.microsoft.com/office/drawing/2014/main" id="{3377A074-8BBF-B8D1-9665-4D169C0C281E}"/>
              </a:ext>
            </a:extLst>
          </p:cNvPr>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pic>
        <p:nvPicPr>
          <p:cNvPr id="33800" name="Picture 3" descr="ct">
            <a:extLst>
              <a:ext uri="{FF2B5EF4-FFF2-40B4-BE49-F238E27FC236}">
                <a16:creationId xmlns:a16="http://schemas.microsoft.com/office/drawing/2014/main" id="{B4617107-6AD4-BE57-A5D8-361992E7A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27">
            <a:extLst>
              <a:ext uri="{FF2B5EF4-FFF2-40B4-BE49-F238E27FC236}">
                <a16:creationId xmlns:a16="http://schemas.microsoft.com/office/drawing/2014/main" id="{167A4280-0BCE-AAE1-AAAA-BB6786449303}"/>
              </a:ext>
            </a:extLst>
          </p:cNvPr>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pic>
        <p:nvPicPr>
          <p:cNvPr id="33802" name="Picture 2" descr="ct">
            <a:extLst>
              <a:ext uri="{FF2B5EF4-FFF2-40B4-BE49-F238E27FC236}">
                <a16:creationId xmlns:a16="http://schemas.microsoft.com/office/drawing/2014/main" id="{8C613C40-9C1F-A63A-BC4E-77D13AFEC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28">
            <a:extLst>
              <a:ext uri="{FF2B5EF4-FFF2-40B4-BE49-F238E27FC236}">
                <a16:creationId xmlns:a16="http://schemas.microsoft.com/office/drawing/2014/main" id="{5CBB8461-4E71-66E6-125F-4B399AEDC43A}"/>
              </a:ext>
            </a:extLst>
          </p:cNvPr>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400A</a:t>
            </a:r>
          </a:p>
        </p:txBody>
      </p:sp>
      <p:sp>
        <p:nvSpPr>
          <p:cNvPr id="33804" name="Text Box 15">
            <a:extLst>
              <a:ext uri="{FF2B5EF4-FFF2-40B4-BE49-F238E27FC236}">
                <a16:creationId xmlns:a16="http://schemas.microsoft.com/office/drawing/2014/main" id="{9A60EB5A-59A8-6CC5-DB81-1633B46D8CCC}"/>
              </a:ext>
            </a:extLst>
          </p:cNvPr>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LOAD</a:t>
            </a:r>
          </a:p>
        </p:txBody>
      </p:sp>
      <p:sp>
        <p:nvSpPr>
          <p:cNvPr id="33805" name="Line 16">
            <a:extLst>
              <a:ext uri="{FF2B5EF4-FFF2-40B4-BE49-F238E27FC236}">
                <a16:creationId xmlns:a16="http://schemas.microsoft.com/office/drawing/2014/main" id="{F7304BBD-A6E4-E9BF-4E58-C8F8856283E7}"/>
              </a:ext>
            </a:extLst>
          </p:cNvPr>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8">
            <a:extLst>
              <a:ext uri="{FF2B5EF4-FFF2-40B4-BE49-F238E27FC236}">
                <a16:creationId xmlns:a16="http://schemas.microsoft.com/office/drawing/2014/main" id="{ECAFB192-D51A-58EE-1B6D-6E1ACEC1A4DD}"/>
              </a:ext>
            </a:extLst>
          </p:cNvPr>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9">
            <a:extLst>
              <a:ext uri="{FF2B5EF4-FFF2-40B4-BE49-F238E27FC236}">
                <a16:creationId xmlns:a16="http://schemas.microsoft.com/office/drawing/2014/main" id="{992A70FF-85D5-3498-566D-BEE8DF007D2F}"/>
              </a:ext>
            </a:extLst>
          </p:cNvPr>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20">
            <a:extLst>
              <a:ext uri="{FF2B5EF4-FFF2-40B4-BE49-F238E27FC236}">
                <a16:creationId xmlns:a16="http://schemas.microsoft.com/office/drawing/2014/main" id="{A9132536-7763-BBB8-1997-4100F5BD5EC9}"/>
              </a:ext>
            </a:extLst>
          </p:cNvPr>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21">
            <a:extLst>
              <a:ext uri="{FF2B5EF4-FFF2-40B4-BE49-F238E27FC236}">
                <a16:creationId xmlns:a16="http://schemas.microsoft.com/office/drawing/2014/main" id="{E243E83F-47DB-0B90-B3B6-C5836A2E140B}"/>
              </a:ext>
            </a:extLst>
          </p:cNvPr>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810" name="Picture 31" descr="switch">
            <a:extLst>
              <a:ext uri="{FF2B5EF4-FFF2-40B4-BE49-F238E27FC236}">
                <a16:creationId xmlns:a16="http://schemas.microsoft.com/office/drawing/2014/main" id="{62D85321-B7B5-2868-C5CD-B9AAEC6D1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34">
            <a:extLst>
              <a:ext uri="{FF2B5EF4-FFF2-40B4-BE49-F238E27FC236}">
                <a16:creationId xmlns:a16="http://schemas.microsoft.com/office/drawing/2014/main" id="{93B14669-9541-1523-F413-E6B4141A6CA0}"/>
              </a:ext>
            </a:extLst>
          </p:cNvPr>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2" name="Text Box 35">
            <a:extLst>
              <a:ext uri="{FF2B5EF4-FFF2-40B4-BE49-F238E27FC236}">
                <a16:creationId xmlns:a16="http://schemas.microsoft.com/office/drawing/2014/main" id="{BADE0A09-2798-4FDC-4125-F74480B44E2E}"/>
              </a:ext>
            </a:extLst>
          </p:cNvPr>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3" name="Text Box 36">
            <a:extLst>
              <a:ext uri="{FF2B5EF4-FFF2-40B4-BE49-F238E27FC236}">
                <a16:creationId xmlns:a16="http://schemas.microsoft.com/office/drawing/2014/main" id="{8C67C926-1425-A950-F7AF-43CF28B02AD4}"/>
              </a:ext>
            </a:extLst>
          </p:cNvPr>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2400">
                <a:solidFill>
                  <a:srgbClr val="000000"/>
                </a:solidFill>
                <a:latin typeface="Arial" panose="020B0604020202020204" pitchFamily="34" charset="0"/>
              </a:rPr>
              <a:t>5A</a:t>
            </a:r>
          </a:p>
        </p:txBody>
      </p:sp>
      <p:sp>
        <p:nvSpPr>
          <p:cNvPr id="33814" name="Line 22">
            <a:extLst>
              <a:ext uri="{FF2B5EF4-FFF2-40B4-BE49-F238E27FC236}">
                <a16:creationId xmlns:a16="http://schemas.microsoft.com/office/drawing/2014/main" id="{4260A3E0-996D-6673-7F6B-AEDCA3E3BC8C}"/>
              </a:ext>
            </a:extLst>
          </p:cNvPr>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Line 24">
            <a:extLst>
              <a:ext uri="{FF2B5EF4-FFF2-40B4-BE49-F238E27FC236}">
                <a16:creationId xmlns:a16="http://schemas.microsoft.com/office/drawing/2014/main" id="{9BAE4F7E-2E47-65EF-E378-003D228C2AF8}"/>
              </a:ext>
            </a:extLst>
          </p:cNvPr>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Line 23">
            <a:extLst>
              <a:ext uri="{FF2B5EF4-FFF2-40B4-BE49-F238E27FC236}">
                <a16:creationId xmlns:a16="http://schemas.microsoft.com/office/drawing/2014/main" id="{2BC16C06-9422-1341-5D4B-ECD03D8F7E2B}"/>
              </a:ext>
            </a:extLst>
          </p:cNvPr>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7" name="Line 25">
            <a:extLst>
              <a:ext uri="{FF2B5EF4-FFF2-40B4-BE49-F238E27FC236}">
                <a16:creationId xmlns:a16="http://schemas.microsoft.com/office/drawing/2014/main" id="{D4DF3629-395D-25C3-300D-838B68882805}"/>
              </a:ext>
            </a:extLst>
          </p:cNvPr>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818" name="Picture 7" descr="9s">
            <a:extLst>
              <a:ext uri="{FF2B5EF4-FFF2-40B4-BE49-F238E27FC236}">
                <a16:creationId xmlns:a16="http://schemas.microsoft.com/office/drawing/2014/main" id="{853B387D-389A-B944-24CE-6D397F2C1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Text Box 12">
            <a:extLst>
              <a:ext uri="{FF2B5EF4-FFF2-40B4-BE49-F238E27FC236}">
                <a16:creationId xmlns:a16="http://schemas.microsoft.com/office/drawing/2014/main" id="{6730E6A0-EDA6-D147-7D8E-4B028F4F1A84}"/>
              </a:ext>
            </a:extLst>
          </p:cNvPr>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SOURCE</a:t>
            </a:r>
          </a:p>
        </p:txBody>
      </p:sp>
      <p:sp>
        <p:nvSpPr>
          <p:cNvPr id="33820" name="Text Box 11">
            <a:extLst>
              <a:ext uri="{FF2B5EF4-FFF2-40B4-BE49-F238E27FC236}">
                <a16:creationId xmlns:a16="http://schemas.microsoft.com/office/drawing/2014/main" id="{F857701E-786B-3654-8546-76587E61BF4C}"/>
              </a:ext>
            </a:extLst>
          </p:cNvPr>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A</a:t>
            </a:r>
          </a:p>
        </p:txBody>
      </p:sp>
      <p:sp>
        <p:nvSpPr>
          <p:cNvPr id="33821" name="Text Box 14">
            <a:extLst>
              <a:ext uri="{FF2B5EF4-FFF2-40B4-BE49-F238E27FC236}">
                <a16:creationId xmlns:a16="http://schemas.microsoft.com/office/drawing/2014/main" id="{54F6C372-9CE8-2135-D9DF-8F665966B610}"/>
              </a:ext>
            </a:extLst>
          </p:cNvPr>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B</a:t>
            </a:r>
          </a:p>
        </p:txBody>
      </p:sp>
      <p:sp>
        <p:nvSpPr>
          <p:cNvPr id="33822" name="Text Box 13">
            <a:extLst>
              <a:ext uri="{FF2B5EF4-FFF2-40B4-BE49-F238E27FC236}">
                <a16:creationId xmlns:a16="http://schemas.microsoft.com/office/drawing/2014/main" id="{6B006B06-3F4B-EEA9-DE3D-C6E3E1B8A611}"/>
              </a:ext>
            </a:extLst>
          </p:cNvPr>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1400">
                <a:solidFill>
                  <a:srgbClr val="000000"/>
                </a:solidFill>
                <a:latin typeface="Arial" panose="020B0604020202020204" pitchFamily="34" charset="0"/>
              </a:rPr>
              <a:t>PHASE C</a:t>
            </a:r>
          </a:p>
        </p:txBody>
      </p:sp>
      <p:sp>
        <p:nvSpPr>
          <p:cNvPr id="6175" name="Rectangle 2">
            <a:extLst>
              <a:ext uri="{FF2B5EF4-FFF2-40B4-BE49-F238E27FC236}">
                <a16:creationId xmlns:a16="http://schemas.microsoft.com/office/drawing/2014/main" id="{38BA6FE6-5F36-78EC-807D-F53874948B68}"/>
              </a:ext>
            </a:extLst>
          </p:cNvPr>
          <p:cNvSpPr>
            <a:spLocks noGrp="1" noChangeArrowheads="1"/>
          </p:cNvSpPr>
          <p:nvPr>
            <p:ph type="title"/>
          </p:nvPr>
        </p:nvSpPr>
        <p:spPr>
          <a:xfrm>
            <a:off x="457200" y="274638"/>
            <a:ext cx="8229600" cy="563562"/>
          </a:xfrm>
        </p:spPr>
        <p:txBody>
          <a:bodyPr/>
          <a:lstStyle/>
          <a:p>
            <a:pPr eaLnBrk="1" fontAlgn="auto" hangingPunct="1">
              <a:spcAft>
                <a:spcPts val="0"/>
              </a:spcAft>
              <a:defRPr/>
            </a:pPr>
            <a:r>
              <a:rPr altLang="en-US" sz="3200" dirty="0" err="1"/>
              <a:t>Transofrmer</a:t>
            </a:r>
            <a:r>
              <a:rPr altLang="en-US" sz="3200" dirty="0"/>
              <a:t> Rated - The Basic Components</a:t>
            </a:r>
          </a:p>
        </p:txBody>
      </p:sp>
      <p:sp>
        <p:nvSpPr>
          <p:cNvPr id="33825" name="Footer Placeholder 2">
            <a:extLst>
              <a:ext uri="{FF2B5EF4-FFF2-40B4-BE49-F238E27FC236}">
                <a16:creationId xmlns:a16="http://schemas.microsoft.com/office/drawing/2014/main" id="{61F0E942-1072-15FD-F253-EFBEEA016BEA}"/>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3824" name="Slide Number Placeholder 1">
            <a:extLst>
              <a:ext uri="{FF2B5EF4-FFF2-40B4-BE49-F238E27FC236}">
                <a16:creationId xmlns:a16="http://schemas.microsoft.com/office/drawing/2014/main" id="{8249D4A5-B9ED-95BF-5802-B76622CAB66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3506DEE-16C2-144D-A00E-BE36982727D5}" type="slidenum">
              <a:rPr lang="en-US" altLang="en-US" sz="1200" smtClean="0">
                <a:solidFill>
                  <a:srgbClr val="FFFFFF"/>
                </a:solidFill>
                <a:latin typeface="Arial" panose="020B0604020202020204" pitchFamily="34" charset="0"/>
              </a:rPr>
              <a:pPr>
                <a:lnSpc>
                  <a:spcPct val="100000"/>
                </a:lnSpc>
                <a:spcBef>
                  <a:spcPct val="0"/>
                </a:spcBef>
                <a:buFontTx/>
                <a:buNone/>
              </a:pPr>
              <a:t>13</a:t>
            </a:fld>
            <a:endParaRPr lang="en-US" altLang="en-US" sz="1200">
              <a:solidFill>
                <a:srgbClr val="FFFFFF"/>
              </a:solidFill>
              <a:latin typeface="Arial" panose="020B0604020202020204" pitchFamily="34" charset="0"/>
            </a:endParaRPr>
          </a:p>
        </p:txBody>
      </p:sp>
      <p:sp>
        <p:nvSpPr>
          <p:cNvPr id="33826" name="Slide Number Placeholder 3">
            <a:extLst>
              <a:ext uri="{FF2B5EF4-FFF2-40B4-BE49-F238E27FC236}">
                <a16:creationId xmlns:a16="http://schemas.microsoft.com/office/drawing/2014/main" id="{CC504DC2-4E80-F2CF-BA65-806BE0C0AF15}"/>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9C0D77D-FF37-3C4D-A878-C8313B51526B}" type="slidenum">
              <a:rPr lang="en-US" altLang="en-US" sz="1200">
                <a:solidFill>
                  <a:srgbClr val="898989"/>
                </a:solidFill>
              </a:rPr>
              <a:pPr algn="r">
                <a:lnSpc>
                  <a:spcPct val="100000"/>
                </a:lnSpc>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BF2B1D-766E-816F-4A0E-819C0FE1C356}"/>
              </a:ext>
            </a:extLst>
          </p:cNvPr>
          <p:cNvSpPr>
            <a:spLocks noGrp="1" noChangeArrowheads="1"/>
          </p:cNvSpPr>
          <p:nvPr>
            <p:ph type="title"/>
          </p:nvPr>
        </p:nvSpPr>
        <p:spPr>
          <a:xfrm>
            <a:off x="474663" y="0"/>
            <a:ext cx="8229600" cy="1143000"/>
          </a:xfrm>
        </p:spPr>
        <p:txBody>
          <a:bodyPr/>
          <a:lstStyle/>
          <a:p>
            <a:pPr eaLnBrk="1" fontAlgn="auto" hangingPunct="1">
              <a:spcAft>
                <a:spcPts val="0"/>
              </a:spcAft>
              <a:defRPr/>
            </a:pPr>
            <a:r>
              <a:rPr altLang="en-US" dirty="0"/>
              <a:t>Typical Connections</a:t>
            </a:r>
          </a:p>
        </p:txBody>
      </p:sp>
      <p:sp>
        <p:nvSpPr>
          <p:cNvPr id="34822" name="Footer Placeholder 2">
            <a:extLst>
              <a:ext uri="{FF2B5EF4-FFF2-40B4-BE49-F238E27FC236}">
                <a16:creationId xmlns:a16="http://schemas.microsoft.com/office/drawing/2014/main" id="{75E1EAAE-9F5E-9008-7D23-A3FC56CE491F}"/>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4819" name="Slide Number Placeholder 1">
            <a:extLst>
              <a:ext uri="{FF2B5EF4-FFF2-40B4-BE49-F238E27FC236}">
                <a16:creationId xmlns:a16="http://schemas.microsoft.com/office/drawing/2014/main" id="{7D8A176E-285D-9525-7C17-2CE36F3F6B6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A8ECAB1-DE6D-CB4F-808D-C498C16828D2}" type="slidenum">
              <a:rPr lang="en-US" altLang="en-US" sz="1200" smtClean="0">
                <a:solidFill>
                  <a:srgbClr val="FFFFFF"/>
                </a:solidFill>
                <a:latin typeface="Arial" panose="020B0604020202020204" pitchFamily="34" charset="0"/>
              </a:rPr>
              <a:pPr>
                <a:lnSpc>
                  <a:spcPct val="100000"/>
                </a:lnSpc>
                <a:spcBef>
                  <a:spcPct val="0"/>
                </a:spcBef>
                <a:buFontTx/>
                <a:buNone/>
              </a:pPr>
              <a:t>14</a:t>
            </a:fld>
            <a:endParaRPr lang="en-US" altLang="en-US" sz="1200">
              <a:solidFill>
                <a:srgbClr val="FFFFFF"/>
              </a:solidFill>
              <a:latin typeface="Arial" panose="020B0604020202020204" pitchFamily="34" charset="0"/>
            </a:endParaRPr>
          </a:p>
        </p:txBody>
      </p:sp>
      <p:sp>
        <p:nvSpPr>
          <p:cNvPr id="34820" name="Subtitle 2">
            <a:extLst>
              <a:ext uri="{FF2B5EF4-FFF2-40B4-BE49-F238E27FC236}">
                <a16:creationId xmlns:a16="http://schemas.microsoft.com/office/drawing/2014/main" id="{B041C282-AA95-24D4-1D24-E5DBA6DB91D9}"/>
              </a:ext>
            </a:extLst>
          </p:cNvPr>
          <p:cNvSpPr txBox="1">
            <a:spLocks/>
          </p:cNvSpPr>
          <p:nvPr/>
        </p:nvSpPr>
        <p:spPr bwMode="auto">
          <a:xfrm>
            <a:off x="4741863" y="116205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800"/>
              </a:spcBef>
            </a:pPr>
            <a:endParaRPr lang="en-US" altLang="en-US" sz="2000" b="1">
              <a:latin typeface="Franklin Gothic Book" panose="020B0503020102020204" pitchFamily="34" charset="0"/>
            </a:endParaRPr>
          </a:p>
          <a:p>
            <a:pPr algn="ctr" eaLnBrk="1" hangingPunct="1">
              <a:spcBef>
                <a:spcPts val="800"/>
              </a:spcBef>
            </a:pPr>
            <a:r>
              <a:rPr lang="en-US" altLang="en-US" sz="2000">
                <a:cs typeface="Arial" panose="020B0604020202020204" pitchFamily="34" charset="0"/>
              </a:rPr>
              <a:t>Typical Connections for Common Transformer (Instrument) Rated Meter Forms</a:t>
            </a:r>
          </a:p>
          <a:p>
            <a:pPr algn="ctr" eaLnBrk="1" hangingPunct="1">
              <a:spcBef>
                <a:spcPts val="800"/>
              </a:spcBef>
            </a:pPr>
            <a:endParaRPr lang="en-US" altLang="en-US" sz="2000">
              <a:cs typeface="Arial" panose="020B0604020202020204" pitchFamily="34" charset="0"/>
            </a:endParaRPr>
          </a:p>
          <a:p>
            <a:pPr algn="ctr" eaLnBrk="1" hangingPunct="1">
              <a:spcBef>
                <a:spcPts val="800"/>
              </a:spcBef>
            </a:pPr>
            <a:r>
              <a:rPr lang="en-US" altLang="en-US" sz="1600">
                <a:cs typeface="Arial" panose="020B0604020202020204" pitchFamily="34" charset="0"/>
              </a:rPr>
              <a:t>Note: See Chapter 4 of the Power Measurement Handbook for more detailed form by form information</a:t>
            </a:r>
          </a:p>
        </p:txBody>
      </p:sp>
      <p:pic>
        <p:nvPicPr>
          <p:cNvPr id="34821" name="Picture 5" descr="TESCO Meter Forms">
            <a:extLst>
              <a:ext uri="{FF2B5EF4-FFF2-40B4-BE49-F238E27FC236}">
                <a16:creationId xmlns:a16="http://schemas.microsoft.com/office/drawing/2014/main" id="{650D83B3-5C42-075D-371F-63436C9E4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lide Number Placeholder 3">
            <a:extLst>
              <a:ext uri="{FF2B5EF4-FFF2-40B4-BE49-F238E27FC236}">
                <a16:creationId xmlns:a16="http://schemas.microsoft.com/office/drawing/2014/main" id="{80B8F937-ADAF-932E-4797-481819CE5272}"/>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CE1FC97-706F-C44D-A034-E7C57E680099}" type="slidenum">
              <a:rPr lang="en-US" altLang="en-US" sz="1200">
                <a:solidFill>
                  <a:srgbClr val="898989"/>
                </a:solidFill>
              </a:rPr>
              <a:pPr algn="r">
                <a:lnSpc>
                  <a:spcPct val="100000"/>
                </a:lnSpc>
                <a:spcBef>
                  <a:spcPct val="0"/>
                </a:spcBef>
                <a:buFontTx/>
                <a:buNone/>
              </a:pPr>
              <a:t>14</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mage result for nutshell">
            <a:extLst>
              <a:ext uri="{FF2B5EF4-FFF2-40B4-BE49-F238E27FC236}">
                <a16:creationId xmlns:a16="http://schemas.microsoft.com/office/drawing/2014/main" id="{B19E8B28-1619-DA98-E33A-DF2D1FFFE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TESCO-equipment-prewired-meter-box">
            <a:extLst>
              <a:ext uri="{FF2B5EF4-FFF2-40B4-BE49-F238E27FC236}">
                <a16:creationId xmlns:a16="http://schemas.microsoft.com/office/drawing/2014/main" id="{5508C46D-25CB-4726-2DC9-0780B32E2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3446463"/>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37">
            <a:extLst>
              <a:ext uri="{FF2B5EF4-FFF2-40B4-BE49-F238E27FC236}">
                <a16:creationId xmlns:a16="http://schemas.microsoft.com/office/drawing/2014/main" id="{04654FCE-A60C-F75F-E814-C66A2CEB2050}"/>
              </a:ext>
            </a:extLst>
          </p:cNvPr>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5845" name="Rectangle 13">
            <a:extLst>
              <a:ext uri="{FF2B5EF4-FFF2-40B4-BE49-F238E27FC236}">
                <a16:creationId xmlns:a16="http://schemas.microsoft.com/office/drawing/2014/main" id="{C80CAF72-1CF5-DA42-DB8F-458404F6DC18}"/>
              </a:ext>
            </a:extLst>
          </p:cNvPr>
          <p:cNvSpPr>
            <a:spLocks noChangeArrowheads="1"/>
          </p:cNvSpPr>
          <p:nvPr/>
        </p:nvSpPr>
        <p:spPr bwMode="auto">
          <a:xfrm>
            <a:off x="833438" y="4492625"/>
            <a:ext cx="229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Char char="ü"/>
            </a:pPr>
            <a:r>
              <a:rPr lang="en-US" altLang="en-US" sz="2400">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sz="2400">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sz="2400">
                <a:latin typeface="Arial" panose="020B0604020202020204" pitchFamily="34" charset="0"/>
              </a:rPr>
              <a:t>Power Factor</a:t>
            </a:r>
          </a:p>
        </p:txBody>
      </p:sp>
      <p:sp>
        <p:nvSpPr>
          <p:cNvPr id="35846" name="TextBox 2">
            <a:extLst>
              <a:ext uri="{FF2B5EF4-FFF2-40B4-BE49-F238E27FC236}">
                <a16:creationId xmlns:a16="http://schemas.microsoft.com/office/drawing/2014/main" id="{BAD45EF5-E104-9CD1-1B96-61435E773021}"/>
              </a:ext>
            </a:extLst>
          </p:cNvPr>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latin typeface="Arial" panose="020B0604020202020204" pitchFamily="34" charset="0"/>
              </a:rPr>
              <a:t>Meter Accuracy Testing in a Nutshell</a:t>
            </a:r>
          </a:p>
        </p:txBody>
      </p:sp>
      <p:sp>
        <p:nvSpPr>
          <p:cNvPr id="35847" name="Slide Number Placeholder 1">
            <a:extLst>
              <a:ext uri="{FF2B5EF4-FFF2-40B4-BE49-F238E27FC236}">
                <a16:creationId xmlns:a16="http://schemas.microsoft.com/office/drawing/2014/main" id="{ED24939E-9090-244C-6F80-FF81FFD1C83F}"/>
              </a:ext>
            </a:extLst>
          </p:cNvPr>
          <p:cNvSpPr>
            <a:spLocks/>
          </p:cNvSpPr>
          <p:nvPr/>
        </p:nvSpPr>
        <p:spPr bwMode="auto">
          <a:xfrm>
            <a:off x="1676400" y="6226175"/>
            <a:ext cx="685800" cy="501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ACDC3C-67A5-DD4D-BCEC-96A84764D70A}" type="slidenum">
              <a:rPr lang="en-US" altLang="en-US" b="1">
                <a:solidFill>
                  <a:srgbClr val="FFFFFF"/>
                </a:solidFill>
              </a:rPr>
              <a:pPr eaLnBrk="1" hangingPunct="1"/>
              <a:t>15</a:t>
            </a:fld>
            <a:endParaRPr lang="en-US" altLang="en-US" b="1">
              <a:solidFill>
                <a:srgbClr val="FFFFFF"/>
              </a:solidFill>
            </a:endParaRPr>
          </a:p>
        </p:txBody>
      </p:sp>
      <p:sp>
        <p:nvSpPr>
          <p:cNvPr id="2" name="Rectangle 2">
            <a:extLst>
              <a:ext uri="{FF2B5EF4-FFF2-40B4-BE49-F238E27FC236}">
                <a16:creationId xmlns:a16="http://schemas.microsoft.com/office/drawing/2014/main" id="{F1903B43-7D2A-F80C-F6EA-14203BD7A4F4}"/>
              </a:ext>
            </a:extLst>
          </p:cNvPr>
          <p:cNvSpPr txBox="1">
            <a:spLocks noChangeArrowheads="1"/>
          </p:cNvSpPr>
          <p:nvPr/>
        </p:nvSpPr>
        <p:spPr>
          <a:xfrm>
            <a:off x="608013" y="177800"/>
            <a:ext cx="8229600" cy="1143000"/>
          </a:xfrm>
          <a:prstGeom prst="rect">
            <a:avLst/>
          </a:prstGeom>
        </p:spPr>
        <p:txBody>
          <a:bodyPr/>
          <a:lstStyle>
            <a:lvl1pPr algn="r" rtl="0" eaLnBrk="0" fontAlgn="base" hangingPunct="0">
              <a:lnSpc>
                <a:spcPct val="90000"/>
              </a:lnSpc>
              <a:spcBef>
                <a:spcPct val="0"/>
              </a:spcBef>
              <a:spcAft>
                <a:spcPct val="0"/>
              </a:spcAft>
              <a:defRPr lang="en-US" sz="4400" kern="1200" cap="small" dirty="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a:solidFill>
                  <a:schemeClr val="accent6">
                    <a:lumMod val="50000"/>
                  </a:schemeClr>
                </a:solidFill>
              </a:rPr>
              <a:t>Meter Accuracy Testing</a:t>
            </a:r>
          </a:p>
        </p:txBody>
      </p:sp>
      <p:pic>
        <p:nvPicPr>
          <p:cNvPr id="35849" name="Picture 4">
            <a:extLst>
              <a:ext uri="{FF2B5EF4-FFF2-40B4-BE49-F238E27FC236}">
                <a16:creationId xmlns:a16="http://schemas.microsoft.com/office/drawing/2014/main" id="{234357FB-D10F-B329-301E-FDC3C33B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2733675"/>
            <a:ext cx="25701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Footer Placeholder 2">
            <a:extLst>
              <a:ext uri="{FF2B5EF4-FFF2-40B4-BE49-F238E27FC236}">
                <a16:creationId xmlns:a16="http://schemas.microsoft.com/office/drawing/2014/main" id="{0482E184-46F8-67FA-02A1-54E7A6140DF0}"/>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5851" name="Slide Number Placeholder 3">
            <a:extLst>
              <a:ext uri="{FF2B5EF4-FFF2-40B4-BE49-F238E27FC236}">
                <a16:creationId xmlns:a16="http://schemas.microsoft.com/office/drawing/2014/main" id="{6455E6A1-53EA-76AD-4654-1EA14B5FF3E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D3F67078-AE7F-7A43-85ED-41F31B99B0B5}" type="slidenum">
              <a:rPr lang="en-US" altLang="en-US" sz="1200">
                <a:solidFill>
                  <a:srgbClr val="898989"/>
                </a:solidFill>
              </a:rPr>
              <a:pPr algn="r">
                <a:lnSpc>
                  <a:spcPct val="100000"/>
                </a:lnSpc>
                <a:spcBef>
                  <a:spcPct val="0"/>
                </a:spcBef>
                <a:buFontTx/>
                <a:buNone/>
              </a:pPr>
              <a:t>15</a:t>
            </a:fld>
            <a:endParaRPr lang="en-US" altLang="en-US" sz="1200">
              <a:solidFill>
                <a:srgbClr val="898989"/>
              </a:solidFill>
            </a:endParaRPr>
          </a:p>
        </p:txBody>
      </p:sp>
    </p:spTree>
    <p:custDataLst>
      <p:tags r:id="rId1"/>
    </p:custDataLst>
  </p:cSld>
  <p:clrMapOvr>
    <a:masterClrMapping/>
  </p:clrMapOvr>
  <p:transition spd="slow"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2F106A-5081-8535-1ED3-F5C4D96E7194}"/>
              </a:ext>
            </a:extLst>
          </p:cNvPr>
          <p:cNvSpPr>
            <a:spLocks noGrp="1" noChangeArrowheads="1"/>
          </p:cNvSpPr>
          <p:nvPr>
            <p:ph type="title"/>
          </p:nvPr>
        </p:nvSpPr>
        <p:spPr>
          <a:xfrm>
            <a:off x="1219200" y="46038"/>
            <a:ext cx="7521575" cy="1082675"/>
          </a:xfrm>
        </p:spPr>
        <p:txBody>
          <a:bodyPr/>
          <a:lstStyle/>
          <a:p>
            <a:pPr eaLnBrk="1" fontAlgn="auto" hangingPunct="1">
              <a:spcAft>
                <a:spcPts val="0"/>
              </a:spcAft>
              <a:defRPr/>
            </a:pPr>
            <a:r>
              <a:rPr altLang="en-US" sz="3000" dirty="0"/>
              <a:t>The Importance of CT Testing in the Field</a:t>
            </a:r>
          </a:p>
        </p:txBody>
      </p:sp>
      <p:sp>
        <p:nvSpPr>
          <p:cNvPr id="36870" name="Footer Placeholder 2">
            <a:extLst>
              <a:ext uri="{FF2B5EF4-FFF2-40B4-BE49-F238E27FC236}">
                <a16:creationId xmlns:a16="http://schemas.microsoft.com/office/drawing/2014/main" id="{FBB15645-62EC-E288-46F3-EBC73C5A847A}"/>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6867" name="Slide Number Placeholder 1">
            <a:extLst>
              <a:ext uri="{FF2B5EF4-FFF2-40B4-BE49-F238E27FC236}">
                <a16:creationId xmlns:a16="http://schemas.microsoft.com/office/drawing/2014/main" id="{B132DA34-F8A9-8D6D-0BF8-6F0EAA833C5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A5B0B31-2BA2-5E47-9ED2-7D80C02F4CE6}" type="slidenum">
              <a:rPr lang="en-US" altLang="en-US" sz="1200" smtClean="0">
                <a:solidFill>
                  <a:srgbClr val="FFFFFF"/>
                </a:solidFill>
                <a:latin typeface="Arial" panose="020B0604020202020204" pitchFamily="34" charset="0"/>
              </a:rPr>
              <a:pPr>
                <a:lnSpc>
                  <a:spcPct val="100000"/>
                </a:lnSpc>
                <a:spcBef>
                  <a:spcPct val="0"/>
                </a:spcBef>
                <a:buFontTx/>
                <a:buNone/>
              </a:pPr>
              <a:t>16</a:t>
            </a:fld>
            <a:endParaRPr lang="en-US" altLang="en-US" sz="1200">
              <a:solidFill>
                <a:srgbClr val="FFFFFF"/>
              </a:solidFill>
              <a:latin typeface="Arial" panose="020B0604020202020204" pitchFamily="34" charset="0"/>
            </a:endParaRPr>
          </a:p>
        </p:txBody>
      </p:sp>
      <p:sp>
        <p:nvSpPr>
          <p:cNvPr id="36868" name="Rectangle 8">
            <a:extLst>
              <a:ext uri="{FF2B5EF4-FFF2-40B4-BE49-F238E27FC236}">
                <a16:creationId xmlns:a16="http://schemas.microsoft.com/office/drawing/2014/main" id="{ABAFE457-A197-435D-B353-BB10DA4CDEFF}"/>
              </a:ext>
            </a:extLst>
          </p:cNvPr>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latin typeface="Arial" panose="020B0604020202020204" pitchFamily="34" charset="0"/>
              </a:rPr>
              <a:t>One transformer in three wired backwards will give the customer a bill of 1/3</a:t>
            </a:r>
            <a:r>
              <a:rPr lang="en-US" altLang="en-US" sz="2000" baseline="30000">
                <a:latin typeface="Arial" panose="020B0604020202020204" pitchFamily="34" charset="0"/>
              </a:rPr>
              <a:t>rd</a:t>
            </a:r>
            <a:r>
              <a:rPr lang="en-US" altLang="en-US" sz="2000">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latin typeface="Arial" panose="020B0604020202020204" pitchFamily="34" charset="0"/>
              </a:rPr>
              <a:t>One broken wire to a single transformer will give the customer a bill of 2/3</a:t>
            </a:r>
            <a:r>
              <a:rPr lang="en-US" altLang="en-US" sz="2000" baseline="30000">
                <a:latin typeface="Arial" panose="020B0604020202020204" pitchFamily="34" charset="0"/>
              </a:rPr>
              <a:t>rd</a:t>
            </a:r>
            <a:r>
              <a:rPr lang="en-US" altLang="en-US" sz="2000">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36869" name="Picture 6" descr="ct">
            <a:extLst>
              <a:ext uri="{FF2B5EF4-FFF2-40B4-BE49-F238E27FC236}">
                <a16:creationId xmlns:a16="http://schemas.microsoft.com/office/drawing/2014/main" id="{E27544A9-7067-8D11-6BD0-50368A0F3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88" y="1905000"/>
            <a:ext cx="33893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3">
            <a:extLst>
              <a:ext uri="{FF2B5EF4-FFF2-40B4-BE49-F238E27FC236}">
                <a16:creationId xmlns:a16="http://schemas.microsoft.com/office/drawing/2014/main" id="{A5333DD6-7747-AB3A-C62B-16BD3AA37CEE}"/>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9155651-63ED-8042-BE71-B55F0F7256D1}" type="slidenum">
              <a:rPr lang="en-US" altLang="en-US" sz="1200">
                <a:solidFill>
                  <a:srgbClr val="898989"/>
                </a:solidFill>
              </a:rPr>
              <a:pPr algn="r">
                <a:lnSpc>
                  <a:spcPct val="100000"/>
                </a:lnSpc>
                <a:spcBef>
                  <a:spcPct val="0"/>
                </a:spcBef>
                <a:buFontTx/>
                <a:buNone/>
              </a:pPr>
              <a:t>16</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4759FFF-CD91-A909-C508-109F3547906F}"/>
              </a:ext>
            </a:extLst>
          </p:cNvPr>
          <p:cNvSpPr>
            <a:spLocks noGrp="1" noChangeArrowheads="1"/>
          </p:cNvSpPr>
          <p:nvPr>
            <p:ph type="title"/>
          </p:nvPr>
        </p:nvSpPr>
        <p:spPr>
          <a:xfrm>
            <a:off x="1295400" y="-42863"/>
            <a:ext cx="7521575" cy="1158876"/>
          </a:xfrm>
        </p:spPr>
        <p:txBody>
          <a:bodyPr/>
          <a:lstStyle/>
          <a:p>
            <a:pPr eaLnBrk="1" fontAlgn="auto" hangingPunct="1">
              <a:spcAft>
                <a:spcPts val="0"/>
              </a:spcAft>
              <a:defRPr/>
            </a:pPr>
            <a:r>
              <a:rPr altLang="en-US" sz="3000" dirty="0"/>
              <a:t>The Importance of CT Testing in the Field (</a:t>
            </a:r>
            <a:r>
              <a:rPr altLang="en-US" sz="3000" dirty="0" err="1"/>
              <a:t>cont</a:t>
            </a:r>
            <a:r>
              <a:rPr altLang="en-US" sz="3000" dirty="0"/>
              <a:t>)</a:t>
            </a:r>
          </a:p>
        </p:txBody>
      </p:sp>
      <p:sp>
        <p:nvSpPr>
          <p:cNvPr id="37893" name="Footer Placeholder 2">
            <a:extLst>
              <a:ext uri="{FF2B5EF4-FFF2-40B4-BE49-F238E27FC236}">
                <a16:creationId xmlns:a16="http://schemas.microsoft.com/office/drawing/2014/main" id="{7C64D35C-B438-6A3C-AF50-7D66938414AB}"/>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7891" name="Slide Number Placeholder 1">
            <a:extLst>
              <a:ext uri="{FF2B5EF4-FFF2-40B4-BE49-F238E27FC236}">
                <a16:creationId xmlns:a16="http://schemas.microsoft.com/office/drawing/2014/main" id="{CF482398-5AB0-22CA-C662-A70A3D4FB0B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40FD54-2618-0144-8566-F03DEAA68A3C}" type="slidenum">
              <a:rPr lang="en-US" altLang="en-US" sz="1200" smtClean="0">
                <a:solidFill>
                  <a:srgbClr val="FFFFFF"/>
                </a:solidFill>
                <a:latin typeface="Arial" panose="020B0604020202020204" pitchFamily="34" charset="0"/>
              </a:rPr>
              <a:pPr>
                <a:lnSpc>
                  <a:spcPct val="100000"/>
                </a:lnSpc>
                <a:spcBef>
                  <a:spcPct val="0"/>
                </a:spcBef>
                <a:buFontTx/>
                <a:buNone/>
              </a:pPr>
              <a:t>17</a:t>
            </a:fld>
            <a:endParaRPr lang="en-US" altLang="en-US" sz="1200">
              <a:solidFill>
                <a:srgbClr val="FFFFFF"/>
              </a:solidFill>
              <a:latin typeface="Arial" panose="020B0604020202020204" pitchFamily="34" charset="0"/>
            </a:endParaRPr>
          </a:p>
        </p:txBody>
      </p:sp>
      <p:sp>
        <p:nvSpPr>
          <p:cNvPr id="37892" name="Rectangle 8">
            <a:extLst>
              <a:ext uri="{FF2B5EF4-FFF2-40B4-BE49-F238E27FC236}">
                <a16:creationId xmlns:a16="http://schemas.microsoft.com/office/drawing/2014/main" id="{4308CB7A-D546-6578-A535-C12B0A31AC6C}"/>
              </a:ext>
            </a:extLst>
          </p:cNvPr>
          <p:cNvSpPr>
            <a:spLocks noChangeArrowheads="1"/>
          </p:cNvSpPr>
          <p:nvPr/>
        </p:nvSpPr>
        <p:spPr bwMode="auto">
          <a:xfrm>
            <a:off x="381000" y="16764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latin typeface="Arial" panose="020B0604020202020204" pitchFamily="34" charset="0"/>
              </a:rPr>
              <a:t>  Cross Phasing (wiring errors)</a:t>
            </a:r>
          </a:p>
          <a:p>
            <a:pPr eaLnBrk="1" hangingPunct="1">
              <a:lnSpc>
                <a:spcPct val="100000"/>
              </a:lnSpc>
              <a:spcBef>
                <a:spcPct val="0"/>
              </a:spcBef>
              <a:buFontTx/>
              <a:buChar char="•"/>
            </a:pPr>
            <a:r>
              <a:rPr lang="en-US" altLang="en-US" sz="2400">
                <a:latin typeface="Arial" panose="020B0604020202020204" pitchFamily="34" charset="0"/>
              </a:rPr>
              <a:t>  Loose or Corroded Connections</a:t>
            </a:r>
          </a:p>
          <a:p>
            <a:pPr eaLnBrk="1" hangingPunct="1">
              <a:lnSpc>
                <a:spcPct val="100000"/>
              </a:lnSpc>
              <a:spcBef>
                <a:spcPct val="0"/>
              </a:spcBef>
              <a:buFontTx/>
              <a:buChar char="•"/>
            </a:pPr>
            <a:r>
              <a:rPr lang="en-US" altLang="en-US" sz="2400">
                <a:latin typeface="Arial" panose="020B0604020202020204" pitchFamily="34" charset="0"/>
              </a:rPr>
              <a:t>  CT Mounted Backwards</a:t>
            </a:r>
          </a:p>
          <a:p>
            <a:pPr eaLnBrk="1" hangingPunct="1">
              <a:lnSpc>
                <a:spcPct val="100000"/>
              </a:lnSpc>
              <a:spcBef>
                <a:spcPct val="0"/>
              </a:spcBef>
              <a:buFontTx/>
              <a:buChar char="•"/>
            </a:pPr>
            <a:r>
              <a:rPr lang="en-US" altLang="en-US" sz="2400">
                <a:latin typeface="Arial" panose="020B0604020202020204" pitchFamily="34" charset="0"/>
              </a:rPr>
              <a:t>  CT’s with Shorted Turns</a:t>
            </a:r>
          </a:p>
          <a:p>
            <a:pPr eaLnBrk="1" hangingPunct="1">
              <a:lnSpc>
                <a:spcPct val="100000"/>
              </a:lnSpc>
              <a:spcBef>
                <a:spcPct val="0"/>
              </a:spcBef>
              <a:buFontTx/>
              <a:buChar char="•"/>
            </a:pPr>
            <a:r>
              <a:rPr lang="en-US" altLang="en-US" sz="2400">
                <a:latin typeface="Arial" panose="020B0604020202020204" pitchFamily="34" charset="0"/>
              </a:rPr>
              <a:t>  Wrong Selection of Dual Ratio CT</a:t>
            </a:r>
          </a:p>
          <a:p>
            <a:pPr eaLnBrk="1" hangingPunct="1">
              <a:lnSpc>
                <a:spcPct val="100000"/>
              </a:lnSpc>
              <a:spcBef>
                <a:spcPct val="0"/>
              </a:spcBef>
              <a:buFontTx/>
              <a:buChar char="•"/>
            </a:pPr>
            <a:r>
              <a:rPr lang="en-US" altLang="en-US" sz="2400">
                <a:latin typeface="Arial" panose="020B0604020202020204" pitchFamily="34" charset="0"/>
              </a:rPr>
              <a:t>  Detect Magnetized CT’s</a:t>
            </a:r>
          </a:p>
          <a:p>
            <a:pPr eaLnBrk="1" hangingPunct="1">
              <a:lnSpc>
                <a:spcPct val="100000"/>
              </a:lnSpc>
              <a:spcBef>
                <a:spcPct val="0"/>
              </a:spcBef>
              <a:buFontTx/>
              <a:buChar char="•"/>
            </a:pPr>
            <a:r>
              <a:rPr lang="en-US" altLang="en-US" sz="2400">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latin typeface="Arial" panose="020B0604020202020204" pitchFamily="34" charset="0"/>
              </a:rPr>
              <a:t>  Open or Shorted Secondary</a:t>
            </a:r>
          </a:p>
          <a:p>
            <a:pPr eaLnBrk="1" hangingPunct="1">
              <a:lnSpc>
                <a:spcPct val="100000"/>
              </a:lnSpc>
              <a:spcBef>
                <a:spcPct val="0"/>
              </a:spcBef>
              <a:buFontTx/>
              <a:buChar char="•"/>
            </a:pPr>
            <a:r>
              <a:rPr lang="en-US" altLang="en-US" sz="2400">
                <a:latin typeface="Arial" panose="020B0604020202020204" pitchFamily="34" charset="0"/>
              </a:rPr>
              <a:t>  Mislabeled CT’s</a:t>
            </a:r>
          </a:p>
          <a:p>
            <a:pPr eaLnBrk="1" hangingPunct="1">
              <a:lnSpc>
                <a:spcPct val="100000"/>
              </a:lnSpc>
              <a:spcBef>
                <a:spcPct val="0"/>
              </a:spcBef>
              <a:buFontTx/>
              <a:buChar char="•"/>
            </a:pPr>
            <a:r>
              <a:rPr lang="en-US" altLang="en-US" sz="2400">
                <a:latin typeface="Arial" panose="020B0604020202020204" pitchFamily="34" charset="0"/>
              </a:rPr>
              <a:t>  Ensures all Shorting Blocks have been Removed</a:t>
            </a:r>
          </a:p>
        </p:txBody>
      </p:sp>
      <p:sp>
        <p:nvSpPr>
          <p:cNvPr id="37894" name="Slide Number Placeholder 3">
            <a:extLst>
              <a:ext uri="{FF2B5EF4-FFF2-40B4-BE49-F238E27FC236}">
                <a16:creationId xmlns:a16="http://schemas.microsoft.com/office/drawing/2014/main" id="{C4868CCA-EBD7-D7F3-B3AD-F74199B30CD3}"/>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E03DE7E-4DB7-8C43-ADF6-899A9B5B0CEA}" type="slidenum">
              <a:rPr lang="en-US" altLang="en-US" sz="1200">
                <a:solidFill>
                  <a:srgbClr val="898989"/>
                </a:solidFill>
              </a:rPr>
              <a:pPr algn="r">
                <a:lnSpc>
                  <a:spcPct val="100000"/>
                </a:lnSpc>
                <a:spcBef>
                  <a:spcPct val="0"/>
                </a:spcBef>
                <a:buFontTx/>
                <a:buNone/>
              </a:pPr>
              <a:t>17</a:t>
            </a:fld>
            <a:endParaRPr lang="en-US" altLang="en-US" sz="1200">
              <a:solidFill>
                <a:srgbClr val="898989"/>
              </a:solidFill>
            </a:endParaRPr>
          </a:p>
        </p:txBody>
      </p:sp>
      <p:pic>
        <p:nvPicPr>
          <p:cNvPr id="37895" name="Picture 6" descr="Important CT Tests | Powermetrix | Ratio Tests and Excitation Tests">
            <a:extLst>
              <a:ext uri="{FF2B5EF4-FFF2-40B4-BE49-F238E27FC236}">
                <a16:creationId xmlns:a16="http://schemas.microsoft.com/office/drawing/2014/main" id="{9C5B80B6-11E0-913C-0580-9ECDB3457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32"/>
          <a:stretch>
            <a:fillRect/>
          </a:stretch>
        </p:blipFill>
        <p:spPr bwMode="auto">
          <a:xfrm>
            <a:off x="5476875" y="1192213"/>
            <a:ext cx="33559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050F7DB-27D4-F023-AC33-77BE0E1BC425}"/>
              </a:ext>
            </a:extLst>
          </p:cNvPr>
          <p:cNvSpPr>
            <a:spLocks noGrp="1" noChangeArrowheads="1"/>
          </p:cNvSpPr>
          <p:nvPr>
            <p:ph type="title"/>
          </p:nvPr>
        </p:nvSpPr>
        <p:spPr>
          <a:xfrm>
            <a:off x="1219200" y="212725"/>
            <a:ext cx="7521575" cy="701675"/>
          </a:xfrm>
        </p:spPr>
        <p:txBody>
          <a:bodyPr/>
          <a:lstStyle/>
          <a:p>
            <a:pPr eaLnBrk="1" fontAlgn="auto" hangingPunct="1">
              <a:spcAft>
                <a:spcPts val="0"/>
              </a:spcAft>
              <a:defRPr/>
            </a:pPr>
            <a:r>
              <a:rPr altLang="en-US" sz="3600" dirty="0"/>
              <a:t>Testing at Transformer Rated Sites</a:t>
            </a:r>
          </a:p>
        </p:txBody>
      </p:sp>
      <p:sp>
        <p:nvSpPr>
          <p:cNvPr id="38918" name="Footer Placeholder 2">
            <a:extLst>
              <a:ext uri="{FF2B5EF4-FFF2-40B4-BE49-F238E27FC236}">
                <a16:creationId xmlns:a16="http://schemas.microsoft.com/office/drawing/2014/main" id="{99F8F890-4EF1-CF61-EEB2-AD75393BE6F6}"/>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8915" name="Slide Number Placeholder 1">
            <a:extLst>
              <a:ext uri="{FF2B5EF4-FFF2-40B4-BE49-F238E27FC236}">
                <a16:creationId xmlns:a16="http://schemas.microsoft.com/office/drawing/2014/main" id="{D29CB707-DB3A-3AA5-2017-93655DAE5D6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240AA3-665F-4A43-9F3D-19EEDC0FF5E4}" type="slidenum">
              <a:rPr lang="en-US" altLang="en-US" sz="1200" smtClean="0">
                <a:solidFill>
                  <a:srgbClr val="FFFFFF"/>
                </a:solidFill>
                <a:latin typeface="Arial" panose="020B0604020202020204" pitchFamily="34" charset="0"/>
              </a:rPr>
              <a:pPr>
                <a:lnSpc>
                  <a:spcPct val="100000"/>
                </a:lnSpc>
                <a:spcBef>
                  <a:spcPct val="0"/>
                </a:spcBef>
                <a:buFontTx/>
                <a:buNone/>
              </a:pPr>
              <a:t>18</a:t>
            </a:fld>
            <a:endParaRPr lang="en-US" altLang="en-US" sz="1200">
              <a:solidFill>
                <a:srgbClr val="FFFFFF"/>
              </a:solidFill>
              <a:latin typeface="Arial" panose="020B0604020202020204" pitchFamily="34" charset="0"/>
            </a:endParaRPr>
          </a:p>
        </p:txBody>
      </p:sp>
      <p:sp>
        <p:nvSpPr>
          <p:cNvPr id="38916" name="Rectangle 8">
            <a:extLst>
              <a:ext uri="{FF2B5EF4-FFF2-40B4-BE49-F238E27FC236}">
                <a16:creationId xmlns:a16="http://schemas.microsoft.com/office/drawing/2014/main" id="{FDAF974F-0F1D-F6E1-1501-70A718FBB59D}"/>
              </a:ext>
            </a:extLst>
          </p:cNvPr>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latin typeface="Arial" panose="020B0604020202020204" pitchFamily="34" charset="0"/>
            </a:endParaRPr>
          </a:p>
          <a:p>
            <a:pPr eaLnBrk="1" hangingPunct="1">
              <a:lnSpc>
                <a:spcPct val="100000"/>
              </a:lnSpc>
              <a:spcBef>
                <a:spcPct val="0"/>
              </a:spcBef>
              <a:buFont typeface="Wingdings" pitchFamily="2" charset="2"/>
              <a:buChar char="ü"/>
            </a:pPr>
            <a:r>
              <a:rPr lang="en-US" altLang="en-US">
                <a:latin typeface="Arial" panose="020B0604020202020204" pitchFamily="34" charset="0"/>
              </a:rPr>
              <a:t>Meter Accuracy</a:t>
            </a:r>
          </a:p>
          <a:p>
            <a:pPr eaLnBrk="1" hangingPunct="1">
              <a:lnSpc>
                <a:spcPct val="100000"/>
              </a:lnSpc>
              <a:spcBef>
                <a:spcPct val="0"/>
              </a:spcBef>
              <a:buFont typeface="Wingdings" pitchFamily="2" charset="2"/>
              <a:buChar char="ü"/>
            </a:pPr>
            <a:r>
              <a:rPr lang="en-US" altLang="en-US">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Power Factor</a:t>
            </a:r>
          </a:p>
          <a:p>
            <a:pPr eaLnBrk="1" hangingPunct="1">
              <a:lnSpc>
                <a:spcPct val="100000"/>
              </a:lnSpc>
              <a:spcBef>
                <a:spcPct val="0"/>
              </a:spcBef>
              <a:buFont typeface="Wingdings" pitchFamily="2" charset="2"/>
              <a:buChar char="ü"/>
            </a:pPr>
            <a:r>
              <a:rPr lang="en-US" altLang="en-US">
                <a:latin typeface="Arial" panose="020B0604020202020204" pitchFamily="34" charset="0"/>
              </a:rPr>
              <a:t>CT Health</a:t>
            </a:r>
          </a:p>
          <a:p>
            <a:pPr eaLnBrk="1" hangingPunct="1">
              <a:lnSpc>
                <a:spcPct val="100000"/>
              </a:lnSpc>
              <a:spcBef>
                <a:spcPct val="0"/>
              </a:spcBef>
              <a:buFont typeface="Wingdings" pitchFamily="2" charset="2"/>
              <a:buChar char="ü"/>
            </a:pPr>
            <a:r>
              <a:rPr lang="en-US" altLang="en-US">
                <a:latin typeface="Arial" panose="020B0604020202020204" pitchFamily="34" charset="0"/>
              </a:rPr>
              <a:t>Burden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Ratio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Admittance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Site Verification</a:t>
            </a:r>
          </a:p>
        </p:txBody>
      </p:sp>
      <p:pic>
        <p:nvPicPr>
          <p:cNvPr id="38917" name="Picture 8" descr="Meter Tech">
            <a:extLst>
              <a:ext uri="{FF2B5EF4-FFF2-40B4-BE49-F238E27FC236}">
                <a16:creationId xmlns:a16="http://schemas.microsoft.com/office/drawing/2014/main" id="{BBB282C8-1194-60F1-96FF-70437AAC4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6496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lide Number Placeholder 3">
            <a:extLst>
              <a:ext uri="{FF2B5EF4-FFF2-40B4-BE49-F238E27FC236}">
                <a16:creationId xmlns:a16="http://schemas.microsoft.com/office/drawing/2014/main" id="{C9E0000B-52FC-542F-EF55-7EF45D18E01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CF1AD82-CD8C-9C49-B98B-7D61B7128CAF}" type="slidenum">
              <a:rPr lang="en-US" altLang="en-US" sz="1200">
                <a:solidFill>
                  <a:srgbClr val="898989"/>
                </a:solidFill>
              </a:rPr>
              <a:pPr algn="r">
                <a:lnSpc>
                  <a:spcPct val="100000"/>
                </a:lnSpc>
                <a:spcBef>
                  <a:spcPct val="0"/>
                </a:spcBef>
                <a:buFontTx/>
                <a:buNone/>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42D7828-E2FD-5E02-0E99-165E6B7CE4D8}"/>
              </a:ext>
            </a:extLst>
          </p:cNvPr>
          <p:cNvSpPr>
            <a:spLocks noGrp="1" noChangeArrowheads="1"/>
          </p:cNvSpPr>
          <p:nvPr>
            <p:ph type="title"/>
          </p:nvPr>
        </p:nvSpPr>
        <p:spPr>
          <a:xfrm>
            <a:off x="1295400" y="0"/>
            <a:ext cx="7521575" cy="930275"/>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39952" name="Footer Placeholder 2">
            <a:extLst>
              <a:ext uri="{FF2B5EF4-FFF2-40B4-BE49-F238E27FC236}">
                <a16:creationId xmlns:a16="http://schemas.microsoft.com/office/drawing/2014/main" id="{82D217E7-0F6B-CFDA-B20B-8BA8AE2237BA}"/>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9939" name="Slide Number Placeholder 1">
            <a:extLst>
              <a:ext uri="{FF2B5EF4-FFF2-40B4-BE49-F238E27FC236}">
                <a16:creationId xmlns:a16="http://schemas.microsoft.com/office/drawing/2014/main" id="{A5D9CF00-3D06-7E65-80EF-EF02E8ADA22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39696CD-430F-FE42-AA50-05FBA140B708}" type="slidenum">
              <a:rPr lang="en-US" altLang="en-US" sz="1200" smtClean="0">
                <a:solidFill>
                  <a:srgbClr val="FFFFFF"/>
                </a:solidFill>
                <a:latin typeface="Arial" panose="020B0604020202020204" pitchFamily="34" charset="0"/>
              </a:rPr>
              <a:pPr>
                <a:lnSpc>
                  <a:spcPct val="100000"/>
                </a:lnSpc>
                <a:spcBef>
                  <a:spcPct val="0"/>
                </a:spcBef>
                <a:buFontTx/>
                <a:buNone/>
              </a:pPr>
              <a:t>19</a:t>
            </a:fld>
            <a:endParaRPr lang="en-US" altLang="en-US" sz="1200">
              <a:solidFill>
                <a:srgbClr val="FFFFFF"/>
              </a:solidFill>
              <a:latin typeface="Arial" panose="020B0604020202020204" pitchFamily="34" charset="0"/>
            </a:endParaRPr>
          </a:p>
        </p:txBody>
      </p:sp>
      <p:sp>
        <p:nvSpPr>
          <p:cNvPr id="39940" name="Text Box 5">
            <a:extLst>
              <a:ext uri="{FF2B5EF4-FFF2-40B4-BE49-F238E27FC236}">
                <a16:creationId xmlns:a16="http://schemas.microsoft.com/office/drawing/2014/main" id="{861E1132-7B85-05B6-202A-9ADB5E47C4BD}"/>
              </a:ext>
            </a:extLst>
          </p:cNvPr>
          <p:cNvSpPr txBox="1">
            <a:spLocks noChangeArrowheads="1"/>
          </p:cNvSpPr>
          <p:nvPr/>
        </p:nvSpPr>
        <p:spPr bwMode="auto">
          <a:xfrm>
            <a:off x="-14288" y="1292225"/>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39941" name="Text Box 11">
            <a:extLst>
              <a:ext uri="{FF2B5EF4-FFF2-40B4-BE49-F238E27FC236}">
                <a16:creationId xmlns:a16="http://schemas.microsoft.com/office/drawing/2014/main" id="{D6295D7C-BC36-CA6D-DA22-0381131A4B8D}"/>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39942" name="Line 10">
            <a:extLst>
              <a:ext uri="{FF2B5EF4-FFF2-40B4-BE49-F238E27FC236}">
                <a16:creationId xmlns:a16="http://schemas.microsoft.com/office/drawing/2014/main" id="{A39DD9EA-E4D9-A6C6-685D-97B018E477A6}"/>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3" name="Picture 6" descr="ct">
            <a:extLst>
              <a:ext uri="{FF2B5EF4-FFF2-40B4-BE49-F238E27FC236}">
                <a16:creationId xmlns:a16="http://schemas.microsoft.com/office/drawing/2014/main" id="{42C5A81A-9B16-8579-C419-8CAC588AF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a:extLst>
              <a:ext uri="{FF2B5EF4-FFF2-40B4-BE49-F238E27FC236}">
                <a16:creationId xmlns:a16="http://schemas.microsoft.com/office/drawing/2014/main" id="{FD1F4CC5-A216-E5CC-3339-3DF1217E12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838450"/>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Line 14">
            <a:extLst>
              <a:ext uri="{FF2B5EF4-FFF2-40B4-BE49-F238E27FC236}">
                <a16:creationId xmlns:a16="http://schemas.microsoft.com/office/drawing/2014/main" id="{7CBC6684-61B0-98D7-7389-A0CA3C29A2FA}"/>
              </a:ext>
            </a:extLst>
          </p:cNvPr>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15">
            <a:extLst>
              <a:ext uri="{FF2B5EF4-FFF2-40B4-BE49-F238E27FC236}">
                <a16:creationId xmlns:a16="http://schemas.microsoft.com/office/drawing/2014/main" id="{2FB9A292-2581-921E-FD18-51A06F714BF1}"/>
              </a:ext>
            </a:extLst>
          </p:cNvPr>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7" name="Picture 35" descr="switch">
            <a:extLst>
              <a:ext uri="{FF2B5EF4-FFF2-40B4-BE49-F238E27FC236}">
                <a16:creationId xmlns:a16="http://schemas.microsoft.com/office/drawing/2014/main" id="{B25ED0E8-92A2-943E-BF4F-8703F109B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Line 21">
            <a:extLst>
              <a:ext uri="{FF2B5EF4-FFF2-40B4-BE49-F238E27FC236}">
                <a16:creationId xmlns:a16="http://schemas.microsoft.com/office/drawing/2014/main" id="{F146F2D8-373E-C0DF-B040-11BC8A4AB18D}"/>
              </a:ext>
            </a:extLst>
          </p:cNvPr>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20">
            <a:extLst>
              <a:ext uri="{FF2B5EF4-FFF2-40B4-BE49-F238E27FC236}">
                <a16:creationId xmlns:a16="http://schemas.microsoft.com/office/drawing/2014/main" id="{477F2531-C17A-FFDA-1E14-6BC51F2FC8A3}"/>
              </a:ext>
            </a:extLst>
          </p:cNvPr>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50" name="Picture 9" descr="9s">
            <a:extLst>
              <a:ext uri="{FF2B5EF4-FFF2-40B4-BE49-F238E27FC236}">
                <a16:creationId xmlns:a16="http://schemas.microsoft.com/office/drawing/2014/main" id="{DDCC3E9F-9890-6B9E-77C4-26E54F95D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56134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34">
            <a:extLst>
              <a:ext uri="{FF2B5EF4-FFF2-40B4-BE49-F238E27FC236}">
                <a16:creationId xmlns:a16="http://schemas.microsoft.com/office/drawing/2014/main" id="{C955EEC7-5EBB-1120-D57B-BB8255E4B29A}"/>
              </a:ext>
            </a:extLst>
          </p:cNvPr>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000">
                <a:solidFill>
                  <a:srgbClr val="000000"/>
                </a:solidFill>
                <a:latin typeface="Arial" panose="020B0604020202020204" pitchFamily="34" charset="0"/>
              </a:rPr>
              <a:t>Some burden will always be present – junctions, meter coils, test switches, cables, etc.</a:t>
            </a:r>
          </a:p>
          <a:p>
            <a:pPr eaLnBrk="1" hangingPunct="1">
              <a:lnSpc>
                <a:spcPct val="100000"/>
              </a:lnSpc>
              <a:spcBef>
                <a:spcPct val="0"/>
              </a:spcBef>
              <a:buFontTx/>
              <a:buChar char="•"/>
            </a:pPr>
            <a:r>
              <a:rPr lang="en-US" altLang="en-US" sz="2000">
                <a:solidFill>
                  <a:srgbClr val="000000"/>
                </a:solidFill>
                <a:latin typeface="Arial" panose="020B0604020202020204" pitchFamily="34" charset="0"/>
              </a:rPr>
              <a:t>CT’s must be able to maintain an accurate ratio with burden on the secondary.</a:t>
            </a:r>
          </a:p>
        </p:txBody>
      </p:sp>
      <p:sp>
        <p:nvSpPr>
          <p:cNvPr id="39953" name="Slide Number Placeholder 3">
            <a:extLst>
              <a:ext uri="{FF2B5EF4-FFF2-40B4-BE49-F238E27FC236}">
                <a16:creationId xmlns:a16="http://schemas.microsoft.com/office/drawing/2014/main" id="{46849A80-2C8A-54E0-7268-A83EB888EEB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B39974B-53FD-3747-B0E7-047279B3DB50}" type="slidenum">
              <a:rPr lang="en-US" altLang="en-US" sz="1200">
                <a:solidFill>
                  <a:srgbClr val="898989"/>
                </a:solidFill>
              </a:rPr>
              <a:pPr algn="r">
                <a:lnSpc>
                  <a:spcPct val="100000"/>
                </a:lnSpc>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E15F826-3C08-D4F5-1BE2-77FA8DABACF4}"/>
              </a:ext>
            </a:extLst>
          </p:cNvPr>
          <p:cNvSpPr>
            <a:spLocks noGrp="1" noChangeArrowheads="1"/>
          </p:cNvSpPr>
          <p:nvPr>
            <p:ph type="title"/>
          </p:nvPr>
        </p:nvSpPr>
        <p:spPr/>
        <p:txBody>
          <a:bodyPr/>
          <a:lstStyle/>
          <a:p>
            <a:pPr eaLnBrk="1" fontAlgn="auto" hangingPunct="1">
              <a:spcAft>
                <a:spcPts val="0"/>
              </a:spcAft>
              <a:defRPr/>
            </a:pPr>
            <a:r>
              <a:rPr altLang="en-US" dirty="0"/>
              <a:t>Topics we will be covering</a:t>
            </a:r>
          </a:p>
        </p:txBody>
      </p:sp>
      <p:sp>
        <p:nvSpPr>
          <p:cNvPr id="16390" name="Footer Placeholder 2">
            <a:extLst>
              <a:ext uri="{FF2B5EF4-FFF2-40B4-BE49-F238E27FC236}">
                <a16:creationId xmlns:a16="http://schemas.microsoft.com/office/drawing/2014/main" id="{5EFC7F8E-E61D-D5AE-D981-8BED10D4F9D3}"/>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16387" name="Slide Number Placeholder 1">
            <a:extLst>
              <a:ext uri="{FF2B5EF4-FFF2-40B4-BE49-F238E27FC236}">
                <a16:creationId xmlns:a16="http://schemas.microsoft.com/office/drawing/2014/main" id="{40AF766F-0BF7-3913-DE20-1AD7F74D6EB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47F7D0C-CE35-8544-8E38-BDE56343E210}" type="slidenum">
              <a:rPr lang="en-US" altLang="en-US" sz="1200" smtClean="0">
                <a:solidFill>
                  <a:srgbClr val="FFFFFF"/>
                </a:solidFill>
                <a:latin typeface="Arial" panose="020B0604020202020204" pitchFamily="34" charset="0"/>
              </a:rPr>
              <a:pPr>
                <a:lnSpc>
                  <a:spcPct val="100000"/>
                </a:lnSpc>
                <a:spcBef>
                  <a:spcPct val="0"/>
                </a:spcBef>
                <a:buFontTx/>
                <a:buNone/>
              </a:pPr>
              <a:t>2</a:t>
            </a:fld>
            <a:endParaRPr lang="en-US" altLang="en-US" sz="1200">
              <a:solidFill>
                <a:srgbClr val="FFFFFF"/>
              </a:solidFill>
              <a:latin typeface="Arial" panose="020B0604020202020204" pitchFamily="34" charset="0"/>
            </a:endParaRPr>
          </a:p>
        </p:txBody>
      </p:sp>
      <p:sp>
        <p:nvSpPr>
          <p:cNvPr id="11267" name="Rectangle 2">
            <a:extLst>
              <a:ext uri="{FF2B5EF4-FFF2-40B4-BE49-F238E27FC236}">
                <a16:creationId xmlns:a16="http://schemas.microsoft.com/office/drawing/2014/main" id="{E67BE338-2042-1ACA-63BA-7B2497E31147}"/>
              </a:ext>
            </a:extLst>
          </p:cNvPr>
          <p:cNvSpPr>
            <a:spLocks noChangeArrowheads="1"/>
          </p:cNvSpPr>
          <p:nvPr/>
        </p:nvSpPr>
        <p:spPr bwMode="auto">
          <a:xfrm>
            <a:off x="592138" y="995363"/>
            <a:ext cx="4572000" cy="5324475"/>
          </a:xfrm>
          <a:prstGeom prst="rect">
            <a:avLst/>
          </a:prstGeom>
          <a:noFill/>
          <a:ln>
            <a:noFill/>
          </a:ln>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sz="1700" dirty="0"/>
              <a:t>The Basics- Differences Between Self Contained and Transformer or Instrument Rated Meter Sites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Brief Discussion of polyphase metering for self-contained and transformer rated applications</a:t>
            </a:r>
          </a:p>
          <a:p>
            <a:pPr eaLnBrk="1" hangingPunct="1">
              <a:spcBef>
                <a:spcPct val="0"/>
              </a:spcBef>
              <a:defRPr/>
            </a:pPr>
            <a:endParaRPr lang="en-US" altLang="en-US" sz="1700" dirty="0"/>
          </a:p>
          <a:p>
            <a:pPr eaLnBrk="1" hangingPunct="1">
              <a:spcBef>
                <a:spcPct val="0"/>
              </a:spcBef>
              <a:defRPr/>
            </a:pPr>
            <a:r>
              <a:rPr lang="en-US" altLang="en-US" sz="1700" dirty="0"/>
              <a:t>Transformer Rated Meter Forms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Test Switches and CT’s</a:t>
            </a:r>
          </a:p>
          <a:p>
            <a:pPr eaLnBrk="1" hangingPunct="1">
              <a:spcBef>
                <a:spcPct val="0"/>
              </a:spcBef>
              <a:defRPr/>
            </a:pPr>
            <a:endParaRPr lang="en-US" altLang="en-US" sz="1700" dirty="0"/>
          </a:p>
          <a:p>
            <a:pPr eaLnBrk="1" hangingPunct="1">
              <a:spcBef>
                <a:spcPct val="0"/>
              </a:spcBef>
              <a:defRPr/>
            </a:pPr>
            <a:r>
              <a:rPr lang="en-US" altLang="en-US" sz="1700" dirty="0"/>
              <a:t>Blondel’s Theorem and why this matters to us in metering </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Meter Accuracy Testing in the Field</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Checking the Health of your CT’s and PT’s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Site Verification and not just meter testing</a:t>
            </a:r>
          </a:p>
        </p:txBody>
      </p:sp>
      <p:pic>
        <p:nvPicPr>
          <p:cNvPr id="16389" name="Picture 2" descr="Related image">
            <a:extLst>
              <a:ext uri="{FF2B5EF4-FFF2-40B4-BE49-F238E27FC236}">
                <a16:creationId xmlns:a16="http://schemas.microsoft.com/office/drawing/2014/main" id="{04F46C48-67DD-85FE-8CE7-AFAE272C9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3">
            <a:extLst>
              <a:ext uri="{FF2B5EF4-FFF2-40B4-BE49-F238E27FC236}">
                <a16:creationId xmlns:a16="http://schemas.microsoft.com/office/drawing/2014/main" id="{6D52E897-1BAB-4AF7-2D59-CCDBF64BFD4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A52F11DC-42C9-4D41-962A-99801564459B}" type="slidenum">
              <a:rPr lang="en-US" altLang="en-US" sz="1200">
                <a:solidFill>
                  <a:srgbClr val="898989"/>
                </a:solidFill>
              </a:rPr>
              <a:pPr algn="r">
                <a:lnSpc>
                  <a:spcPct val="100000"/>
                </a:lnSpc>
                <a:spcBef>
                  <a:spcPct val="0"/>
                </a:spcBef>
                <a:buFontTx/>
                <a:buNone/>
              </a:pPr>
              <a:t>2</a:t>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A7ED72-6F56-7A58-35DA-B866A66ED6A7}"/>
              </a:ext>
            </a:extLst>
          </p:cNvPr>
          <p:cNvSpPr>
            <a:spLocks noGrp="1" noChangeArrowheads="1"/>
          </p:cNvSpPr>
          <p:nvPr>
            <p:ph type="title"/>
          </p:nvPr>
        </p:nvSpPr>
        <p:spPr>
          <a:solidFill>
            <a:schemeClr val="bg2"/>
          </a:solidFill>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40968" name="Footer Placeholder 2">
            <a:extLst>
              <a:ext uri="{FF2B5EF4-FFF2-40B4-BE49-F238E27FC236}">
                <a16:creationId xmlns:a16="http://schemas.microsoft.com/office/drawing/2014/main" id="{4C388A7E-9081-ECA6-0E43-8441554AD988}"/>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0963" name="Slide Number Placeholder 1">
            <a:extLst>
              <a:ext uri="{FF2B5EF4-FFF2-40B4-BE49-F238E27FC236}">
                <a16:creationId xmlns:a16="http://schemas.microsoft.com/office/drawing/2014/main" id="{F2E693B0-7DC6-73CE-26CE-0B83C08285E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61DB2FF-FBD8-1340-B505-8FF875EF4949}" type="slidenum">
              <a:rPr lang="en-US" altLang="en-US" sz="1200" smtClean="0">
                <a:solidFill>
                  <a:srgbClr val="FFFFFF"/>
                </a:solidFill>
                <a:latin typeface="Arial" panose="020B0604020202020204" pitchFamily="34" charset="0"/>
              </a:rPr>
              <a:pPr>
                <a:lnSpc>
                  <a:spcPct val="100000"/>
                </a:lnSpc>
                <a:spcBef>
                  <a:spcPct val="0"/>
                </a:spcBef>
                <a:buFontTx/>
                <a:buNone/>
              </a:pPr>
              <a:t>20</a:t>
            </a:fld>
            <a:endParaRPr lang="en-US" altLang="en-US" sz="1200">
              <a:solidFill>
                <a:srgbClr val="FFFFFF"/>
              </a:solidFill>
              <a:latin typeface="Arial" panose="020B0604020202020204" pitchFamily="34" charset="0"/>
            </a:endParaRPr>
          </a:p>
        </p:txBody>
      </p:sp>
      <p:sp>
        <p:nvSpPr>
          <p:cNvPr id="40964" name="Subtitle 2">
            <a:extLst>
              <a:ext uri="{FF2B5EF4-FFF2-40B4-BE49-F238E27FC236}">
                <a16:creationId xmlns:a16="http://schemas.microsoft.com/office/drawing/2014/main" id="{DB3B4D13-248B-511F-324D-C5319B92BC8D}"/>
              </a:ext>
            </a:extLst>
          </p:cNvPr>
          <p:cNvSpPr txBox="1">
            <a:spLocks/>
          </p:cNvSpPr>
          <p:nvPr/>
        </p:nvSpPr>
        <p:spPr bwMode="auto">
          <a:xfrm>
            <a:off x="406400" y="11207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40965" name="Picture 15" descr="plate">
            <a:extLst>
              <a:ext uri="{FF2B5EF4-FFF2-40B4-BE49-F238E27FC236}">
                <a16:creationId xmlns:a16="http://schemas.microsoft.com/office/drawing/2014/main" id="{0F5C6470-8748-F19B-CED7-8EDE8A598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id="{1FE957DE-DB3F-160F-F6B2-0C0522F8CF73}"/>
              </a:ext>
            </a:extLst>
          </p:cNvPr>
          <p:cNvSpPr>
            <a:spLocks noChangeArrowheads="1"/>
          </p:cNvSpPr>
          <p:nvPr/>
        </p:nvSpPr>
        <p:spPr bwMode="auto">
          <a:xfrm>
            <a:off x="4381500" y="3200400"/>
            <a:ext cx="4572000" cy="2338388"/>
          </a:xfrm>
          <a:prstGeom prst="rect">
            <a:avLst/>
          </a:prstGeom>
          <a:solidFill>
            <a:schemeClr val="accent2">
              <a:lumMod val="40000"/>
              <a:lumOff val="60000"/>
            </a:schemeClr>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dirty="0"/>
              <a:t>Example Burden Spec:</a:t>
            </a:r>
          </a:p>
          <a:p>
            <a:pPr algn="ctr" eaLnBrk="1" hangingPunct="1">
              <a:spcBef>
                <a:spcPct val="0"/>
              </a:spcBef>
              <a:buFontTx/>
              <a:buNone/>
              <a:defRPr/>
            </a:pPr>
            <a:r>
              <a:rPr lang="en-US" altLang="en-US" sz="2800" dirty="0"/>
              <a:t>0.3% @ B0.1, B0.2, B0.5</a:t>
            </a:r>
          </a:p>
          <a:p>
            <a:pPr algn="ctr" eaLnBrk="1" hangingPunct="1">
              <a:spcBef>
                <a:spcPct val="0"/>
              </a:spcBef>
              <a:buFontTx/>
              <a:buNone/>
              <a:defRPr/>
            </a:pPr>
            <a:r>
              <a:rPr lang="en-US" altLang="en-US" sz="1800" dirty="0"/>
              <a:t>or</a:t>
            </a:r>
          </a:p>
          <a:p>
            <a:pPr algn="ctr" eaLnBrk="1" hangingPunct="1">
              <a:spcBef>
                <a:spcPct val="0"/>
              </a:spcBef>
              <a:buFontTx/>
              <a:buNone/>
              <a:defRPr/>
            </a:pPr>
            <a:r>
              <a:rPr lang="en-US" altLang="en-US" sz="1800" dirty="0"/>
              <a:t>There should be less than the 0.3% change in secondary current from initial (“0” burden) reading, when up to 0.5 Ohms of burden is applied</a:t>
            </a:r>
          </a:p>
        </p:txBody>
      </p:sp>
      <p:sp>
        <p:nvSpPr>
          <p:cNvPr id="40967" name="AutoShape 17">
            <a:extLst>
              <a:ext uri="{FF2B5EF4-FFF2-40B4-BE49-F238E27FC236}">
                <a16:creationId xmlns:a16="http://schemas.microsoft.com/office/drawing/2014/main" id="{983E6AF9-C8EB-EAC9-110B-B6F91097912A}"/>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0969" name="Slide Number Placeholder 3">
            <a:extLst>
              <a:ext uri="{FF2B5EF4-FFF2-40B4-BE49-F238E27FC236}">
                <a16:creationId xmlns:a16="http://schemas.microsoft.com/office/drawing/2014/main" id="{DC11EAE8-92F7-F56C-D1A4-09FA3595F5E5}"/>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A78CAC9-2F35-5742-983E-DB96737623F2}" type="slidenum">
              <a:rPr lang="en-US" altLang="en-US" sz="1200">
                <a:solidFill>
                  <a:srgbClr val="898989"/>
                </a:solidFill>
              </a:rPr>
              <a:pPr algn="r">
                <a:lnSpc>
                  <a:spcPct val="100000"/>
                </a:lnSpc>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181A47D-C5C8-B84E-7B6B-E1CF3E3DCE4A}"/>
              </a:ext>
            </a:extLst>
          </p:cNvPr>
          <p:cNvSpPr>
            <a:spLocks noGrp="1" noChangeArrowheads="1"/>
          </p:cNvSpPr>
          <p:nvPr>
            <p:ph type="title"/>
          </p:nvPr>
        </p:nvSpPr>
        <p:spPr>
          <a:solidFill>
            <a:schemeClr val="bg2"/>
          </a:solidFill>
        </p:spPr>
        <p:txBody>
          <a:bodyPr/>
          <a:lstStyle/>
          <a:p>
            <a:pPr eaLnBrk="1" fontAlgn="auto" hangingPunct="1">
              <a:lnSpc>
                <a:spcPts val="3000"/>
              </a:lnSpc>
              <a:spcAft>
                <a:spcPts val="0"/>
              </a:spcAft>
              <a:defRPr/>
            </a:pPr>
            <a:r>
              <a:rPr altLang="en-US" sz="3000" dirty="0"/>
              <a:t>Fundamentals of Polyphase Field Meter Testing and Site Verification</a:t>
            </a:r>
          </a:p>
        </p:txBody>
      </p:sp>
      <p:pic>
        <p:nvPicPr>
          <p:cNvPr id="41987" name="Picture 2">
            <a:extLst>
              <a:ext uri="{FF2B5EF4-FFF2-40B4-BE49-F238E27FC236}">
                <a16:creationId xmlns:a16="http://schemas.microsoft.com/office/drawing/2014/main" id="{AD3EE67C-DE4B-9EB0-FD37-9E1EC7FE4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885950"/>
            <a:ext cx="3349625" cy="387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Footer Placeholder 2">
            <a:extLst>
              <a:ext uri="{FF2B5EF4-FFF2-40B4-BE49-F238E27FC236}">
                <a16:creationId xmlns:a16="http://schemas.microsoft.com/office/drawing/2014/main" id="{9C701969-0116-61E8-5AD7-A3ACFBC1DB44}"/>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1988" name="Slide Number Placeholder 1">
            <a:extLst>
              <a:ext uri="{FF2B5EF4-FFF2-40B4-BE49-F238E27FC236}">
                <a16:creationId xmlns:a16="http://schemas.microsoft.com/office/drawing/2014/main" id="{F2A96849-A981-0716-99D8-2152CAE0AE7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DE51C8C-625F-144F-9F68-572D169EF370}" type="slidenum">
              <a:rPr lang="en-US" altLang="en-US" sz="1200" smtClean="0">
                <a:solidFill>
                  <a:srgbClr val="FFFFFF"/>
                </a:solidFill>
                <a:latin typeface="Arial" panose="020B0604020202020204" pitchFamily="34" charset="0"/>
              </a:rPr>
              <a:pPr>
                <a:lnSpc>
                  <a:spcPct val="100000"/>
                </a:lnSpc>
                <a:spcBef>
                  <a:spcPct val="0"/>
                </a:spcBef>
                <a:buFontTx/>
                <a:buNone/>
              </a:pPr>
              <a:t>21</a:t>
            </a:fld>
            <a:endParaRPr lang="en-US" altLang="en-US" sz="1200">
              <a:solidFill>
                <a:srgbClr val="FFFFFF"/>
              </a:solidFill>
              <a:latin typeface="Arial" panose="020B0604020202020204" pitchFamily="34" charset="0"/>
            </a:endParaRPr>
          </a:p>
        </p:txBody>
      </p:sp>
      <p:sp>
        <p:nvSpPr>
          <p:cNvPr id="41989" name="Subtitle 2">
            <a:extLst>
              <a:ext uri="{FF2B5EF4-FFF2-40B4-BE49-F238E27FC236}">
                <a16:creationId xmlns:a16="http://schemas.microsoft.com/office/drawing/2014/main" id="{9C3E497F-F4A8-1ADE-58BD-BA56EC186D36}"/>
              </a:ext>
            </a:extLst>
          </p:cNvPr>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p:txBody>
      </p:sp>
      <p:pic>
        <p:nvPicPr>
          <p:cNvPr id="41990" name="Picture 5">
            <a:extLst>
              <a:ext uri="{FF2B5EF4-FFF2-40B4-BE49-F238E27FC236}">
                <a16:creationId xmlns:a16="http://schemas.microsoft.com/office/drawing/2014/main" id="{965E9F60-9ECD-FC08-7395-37FF7F6FD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271713"/>
            <a:ext cx="5027612"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6">
            <a:extLst>
              <a:ext uri="{FF2B5EF4-FFF2-40B4-BE49-F238E27FC236}">
                <a16:creationId xmlns:a16="http://schemas.microsoft.com/office/drawing/2014/main" id="{EDDD6902-558F-8374-FBE7-AB1E21B14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08475"/>
            <a:ext cx="451008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2" name="Rectangle 1">
            <a:extLst>
              <a:ext uri="{FF2B5EF4-FFF2-40B4-BE49-F238E27FC236}">
                <a16:creationId xmlns:a16="http://schemas.microsoft.com/office/drawing/2014/main" id="{62A34DF1-A18F-DDE1-35BC-B84ACB365469}"/>
              </a:ext>
            </a:extLst>
          </p:cNvPr>
          <p:cNvSpPr>
            <a:spLocks noChangeArrowheads="1"/>
          </p:cNvSpPr>
          <p:nvPr/>
        </p:nvSpPr>
        <p:spPr bwMode="auto">
          <a:xfrm>
            <a:off x="4511675" y="572135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Real, with core losses </a:t>
            </a:r>
          </a:p>
        </p:txBody>
      </p:sp>
      <p:sp>
        <p:nvSpPr>
          <p:cNvPr id="41993" name="Rectangle 2">
            <a:extLst>
              <a:ext uri="{FF2B5EF4-FFF2-40B4-BE49-F238E27FC236}">
                <a16:creationId xmlns:a16="http://schemas.microsoft.com/office/drawing/2014/main" id="{B742269B-BCFC-5AA4-5960-F406057C9A37}"/>
              </a:ext>
            </a:extLst>
          </p:cNvPr>
          <p:cNvSpPr>
            <a:spLocks noChangeArrowheads="1"/>
          </p:cNvSpPr>
          <p:nvPr/>
        </p:nvSpPr>
        <p:spPr bwMode="auto">
          <a:xfrm>
            <a:off x="4448175" y="1763713"/>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Ideal. No losses</a:t>
            </a:r>
          </a:p>
        </p:txBody>
      </p:sp>
      <p:sp>
        <p:nvSpPr>
          <p:cNvPr id="41995" name="Slide Number Placeholder 3">
            <a:extLst>
              <a:ext uri="{FF2B5EF4-FFF2-40B4-BE49-F238E27FC236}">
                <a16:creationId xmlns:a16="http://schemas.microsoft.com/office/drawing/2014/main" id="{F48E5AE5-5EDA-C8F8-A281-07F051D77F9A}"/>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0EA3E351-A741-8045-AE79-BDB7CD09EF69}" type="slidenum">
              <a:rPr lang="en-US" altLang="en-US" sz="1200">
                <a:solidFill>
                  <a:srgbClr val="898989"/>
                </a:solidFill>
              </a:rPr>
              <a:pPr algn="r">
                <a:lnSpc>
                  <a:spcPct val="100000"/>
                </a:lnSpc>
                <a:spcBef>
                  <a:spcPct val="0"/>
                </a:spcBef>
                <a:buFontTx/>
                <a:buNone/>
              </a:pPr>
              <a:t>21</a:t>
            </a:fld>
            <a:endParaRPr lang="en-US" altLang="en-US"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E92E114-1E3C-9EA0-C582-EA210DBE42DE}"/>
              </a:ext>
            </a:extLst>
          </p:cNvPr>
          <p:cNvSpPr>
            <a:spLocks noGrp="1" noChangeArrowheads="1"/>
          </p:cNvSpPr>
          <p:nvPr>
            <p:ph type="title"/>
          </p:nvPr>
        </p:nvSpPr>
        <p:spPr>
          <a:xfrm>
            <a:off x="1295400" y="-76200"/>
            <a:ext cx="7521575" cy="1066800"/>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27651" name="Subtitle 2">
            <a:extLst>
              <a:ext uri="{FF2B5EF4-FFF2-40B4-BE49-F238E27FC236}">
                <a16:creationId xmlns:a16="http://schemas.microsoft.com/office/drawing/2014/main" id="{C51DF1FD-6C04-E8AA-7F00-506D28189F70}"/>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a:cs typeface="Arial" panose="020B0604020202020204" pitchFamily="34" charset="0"/>
              </a:rPr>
              <a:t>Functionality with Burden Present on the Secondary Loop</a:t>
            </a:r>
          </a:p>
        </p:txBody>
      </p:sp>
      <p:sp>
        <p:nvSpPr>
          <p:cNvPr id="43048" name="Footer Placeholder 2">
            <a:extLst>
              <a:ext uri="{FF2B5EF4-FFF2-40B4-BE49-F238E27FC236}">
                <a16:creationId xmlns:a16="http://schemas.microsoft.com/office/drawing/2014/main" id="{1F27F8CE-C466-A96D-2B15-A462625DC481}"/>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3012" name="Slide Number Placeholder 1">
            <a:extLst>
              <a:ext uri="{FF2B5EF4-FFF2-40B4-BE49-F238E27FC236}">
                <a16:creationId xmlns:a16="http://schemas.microsoft.com/office/drawing/2014/main" id="{49D20035-8438-A286-A676-ECE038F141B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0DBA25-3C22-A748-AA19-17692447CAF1}" type="slidenum">
              <a:rPr lang="en-US" altLang="en-US" sz="1200" smtClean="0">
                <a:solidFill>
                  <a:srgbClr val="FFFFFF"/>
                </a:solidFill>
                <a:latin typeface="Arial" panose="020B0604020202020204" pitchFamily="34" charset="0"/>
              </a:rPr>
              <a:pPr>
                <a:lnSpc>
                  <a:spcPct val="100000"/>
                </a:lnSpc>
                <a:spcBef>
                  <a:spcPct val="0"/>
                </a:spcBef>
                <a:buFontTx/>
                <a:buNone/>
              </a:pPr>
              <a:t>22</a:t>
            </a:fld>
            <a:endParaRPr lang="en-US" altLang="en-US" sz="1200">
              <a:solidFill>
                <a:srgbClr val="FFFFFF"/>
              </a:solidFill>
              <a:latin typeface="Arial" panose="020B0604020202020204" pitchFamily="34" charset="0"/>
            </a:endParaRPr>
          </a:p>
        </p:txBody>
      </p:sp>
      <p:sp>
        <p:nvSpPr>
          <p:cNvPr id="43013" name="Text Box 3">
            <a:extLst>
              <a:ext uri="{FF2B5EF4-FFF2-40B4-BE49-F238E27FC236}">
                <a16:creationId xmlns:a16="http://schemas.microsoft.com/office/drawing/2014/main" id="{9DB7C8E2-D0C0-3581-0885-E79240A13A1B}"/>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43014" name="Object 1">
            <a:extLst>
              <a:ext uri="{FF2B5EF4-FFF2-40B4-BE49-F238E27FC236}">
                <a16:creationId xmlns:a16="http://schemas.microsoft.com/office/drawing/2014/main" id="{1ADD8F7E-D77D-7141-608B-5CCD4116B1EC}"/>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35400" imgH="2628900" progId="Excel.Chart.8">
                  <p:embed/>
                </p:oleObj>
              </mc:Choice>
              <mc:Fallback>
                <p:oleObj name="Chart" r:id="rId2" imgW="3835400" imgH="2628900" progId="Excel.Chart.8">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5" name="Text Box 9">
            <a:extLst>
              <a:ext uri="{FF2B5EF4-FFF2-40B4-BE49-F238E27FC236}">
                <a16:creationId xmlns:a16="http://schemas.microsoft.com/office/drawing/2014/main" id="{910DEB56-8C14-DC6C-B64F-E02C324EC8DC}"/>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1436B937-E8BE-1469-D20D-81373F0048FF}"/>
              </a:ext>
            </a:extLst>
          </p:cNvPr>
          <p:cNvGraphicFramePr>
            <a:graphicFrameLocks/>
          </p:cNvGraphicFramePr>
          <p:nvPr/>
        </p:nvGraphicFramePr>
        <p:xfrm>
          <a:off x="5862638" y="3048000"/>
          <a:ext cx="2819400" cy="2697163"/>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3049" name="Slide Number Placeholder 3">
            <a:extLst>
              <a:ext uri="{FF2B5EF4-FFF2-40B4-BE49-F238E27FC236}">
                <a16:creationId xmlns:a16="http://schemas.microsoft.com/office/drawing/2014/main" id="{88A96AB6-32A4-44F0-35F9-63F1699E419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A7AD5F30-1C2F-C543-9DFC-B46B97465FBE}" type="slidenum">
              <a:rPr lang="en-US" altLang="en-US" sz="1200">
                <a:solidFill>
                  <a:srgbClr val="898989"/>
                </a:solidFill>
              </a:rPr>
              <a:pPr algn="r">
                <a:lnSpc>
                  <a:spcPct val="100000"/>
                </a:lnSpc>
                <a:spcBef>
                  <a:spcPct val="0"/>
                </a:spcBef>
                <a:buFontTx/>
                <a:buNone/>
              </a:pPr>
              <a:t>22</a:t>
            </a:fld>
            <a:endParaRPr lang="en-US" altLang="en-US" sz="120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t">
            <a:extLst>
              <a:ext uri="{FF2B5EF4-FFF2-40B4-BE49-F238E27FC236}">
                <a16:creationId xmlns:a16="http://schemas.microsoft.com/office/drawing/2014/main" id="{D137CA93-60CF-566C-737B-EA25566C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ct">
            <a:extLst>
              <a:ext uri="{FF2B5EF4-FFF2-40B4-BE49-F238E27FC236}">
                <a16:creationId xmlns:a16="http://schemas.microsoft.com/office/drawing/2014/main" id="{4F51A997-D018-FE00-A205-4B6BE857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a:extLst>
              <a:ext uri="{FF2B5EF4-FFF2-40B4-BE49-F238E27FC236}">
                <a16:creationId xmlns:a16="http://schemas.microsoft.com/office/drawing/2014/main" id="{ABA7EF07-E746-3B3E-1727-2D8760503A42}"/>
              </a:ext>
            </a:extLst>
          </p:cNvPr>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Ratio of Primary Current to Secondary Current</a:t>
            </a:r>
          </a:p>
        </p:txBody>
      </p:sp>
      <p:pic>
        <p:nvPicPr>
          <p:cNvPr id="44037" name="Picture 6" descr="ct">
            <a:extLst>
              <a:ext uri="{FF2B5EF4-FFF2-40B4-BE49-F238E27FC236}">
                <a16:creationId xmlns:a16="http://schemas.microsoft.com/office/drawing/2014/main" id="{F9E92274-A837-DD42-483E-7EC975B1F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9s">
            <a:extLst>
              <a:ext uri="{FF2B5EF4-FFF2-40B4-BE49-F238E27FC236}">
                <a16:creationId xmlns:a16="http://schemas.microsoft.com/office/drawing/2014/main" id="{82A181B2-852D-3532-E336-1D6194689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Line 10">
            <a:extLst>
              <a:ext uri="{FF2B5EF4-FFF2-40B4-BE49-F238E27FC236}">
                <a16:creationId xmlns:a16="http://schemas.microsoft.com/office/drawing/2014/main" id="{CA09CA21-50B9-452E-4888-48A89216542D}"/>
              </a:ext>
            </a:extLst>
          </p:cNvPr>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Text Box 13">
            <a:extLst>
              <a:ext uri="{FF2B5EF4-FFF2-40B4-BE49-F238E27FC236}">
                <a16:creationId xmlns:a16="http://schemas.microsoft.com/office/drawing/2014/main" id="{ACAA5063-140E-6488-ECA1-2A24468C9597}"/>
              </a:ext>
            </a:extLst>
          </p:cNvPr>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44041" name="Text Box 14">
            <a:extLst>
              <a:ext uri="{FF2B5EF4-FFF2-40B4-BE49-F238E27FC236}">
                <a16:creationId xmlns:a16="http://schemas.microsoft.com/office/drawing/2014/main" id="{7C514047-BA9C-B84C-B5FE-05CF3C24FFCD}"/>
              </a:ext>
            </a:extLst>
          </p:cNvPr>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SOURCE</a:t>
            </a:r>
          </a:p>
        </p:txBody>
      </p:sp>
      <p:sp>
        <p:nvSpPr>
          <p:cNvPr id="44042" name="Text Box 17">
            <a:extLst>
              <a:ext uri="{FF2B5EF4-FFF2-40B4-BE49-F238E27FC236}">
                <a16:creationId xmlns:a16="http://schemas.microsoft.com/office/drawing/2014/main" id="{CAF4EFBF-0330-1633-8A2A-0BF2E2B674B0}"/>
              </a:ext>
            </a:extLst>
          </p:cNvPr>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LOAD</a:t>
            </a:r>
          </a:p>
        </p:txBody>
      </p:sp>
      <p:sp>
        <p:nvSpPr>
          <p:cNvPr id="44043" name="Line 18">
            <a:extLst>
              <a:ext uri="{FF2B5EF4-FFF2-40B4-BE49-F238E27FC236}">
                <a16:creationId xmlns:a16="http://schemas.microsoft.com/office/drawing/2014/main" id="{24C3573F-9025-5B17-D870-5B466045B9BE}"/>
              </a:ext>
            </a:extLst>
          </p:cNvPr>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9">
            <a:extLst>
              <a:ext uri="{FF2B5EF4-FFF2-40B4-BE49-F238E27FC236}">
                <a16:creationId xmlns:a16="http://schemas.microsoft.com/office/drawing/2014/main" id="{0189B236-98EE-CD07-E04B-7F42D2E13293}"/>
              </a:ext>
            </a:extLst>
          </p:cNvPr>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20">
            <a:extLst>
              <a:ext uri="{FF2B5EF4-FFF2-40B4-BE49-F238E27FC236}">
                <a16:creationId xmlns:a16="http://schemas.microsoft.com/office/drawing/2014/main" id="{EE420092-24CB-DE62-5A93-7B28E053D015}"/>
              </a:ext>
            </a:extLst>
          </p:cNvPr>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21">
            <a:extLst>
              <a:ext uri="{FF2B5EF4-FFF2-40B4-BE49-F238E27FC236}">
                <a16:creationId xmlns:a16="http://schemas.microsoft.com/office/drawing/2014/main" id="{D14142DD-2604-2C60-E971-DB7692F265CC}"/>
              </a:ext>
            </a:extLst>
          </p:cNvPr>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22">
            <a:extLst>
              <a:ext uri="{FF2B5EF4-FFF2-40B4-BE49-F238E27FC236}">
                <a16:creationId xmlns:a16="http://schemas.microsoft.com/office/drawing/2014/main" id="{7759710C-1870-970E-5D58-43C904710241}"/>
              </a:ext>
            </a:extLst>
          </p:cNvPr>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23">
            <a:extLst>
              <a:ext uri="{FF2B5EF4-FFF2-40B4-BE49-F238E27FC236}">
                <a16:creationId xmlns:a16="http://schemas.microsoft.com/office/drawing/2014/main" id="{CA20DFA9-85D6-3837-46C4-EF795F2C9688}"/>
              </a:ext>
            </a:extLst>
          </p:cNvPr>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Line 24">
            <a:extLst>
              <a:ext uri="{FF2B5EF4-FFF2-40B4-BE49-F238E27FC236}">
                <a16:creationId xmlns:a16="http://schemas.microsoft.com/office/drawing/2014/main" id="{84F6FF55-A796-1FA8-474D-489973D5B8F5}"/>
              </a:ext>
            </a:extLst>
          </p:cNvPr>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Line 25">
            <a:extLst>
              <a:ext uri="{FF2B5EF4-FFF2-40B4-BE49-F238E27FC236}">
                <a16:creationId xmlns:a16="http://schemas.microsoft.com/office/drawing/2014/main" id="{90070A81-F4A9-B34F-67BF-376081E8130F}"/>
              </a:ext>
            </a:extLst>
          </p:cNvPr>
          <p:cNvSpPr>
            <a:spLocks noChangeShapeType="1"/>
          </p:cNvSpPr>
          <p:nvPr/>
        </p:nvSpPr>
        <p:spPr bwMode="auto">
          <a:xfrm flipH="1" flipV="1">
            <a:off x="2971800" y="6299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Line 26">
            <a:extLst>
              <a:ext uri="{FF2B5EF4-FFF2-40B4-BE49-F238E27FC236}">
                <a16:creationId xmlns:a16="http://schemas.microsoft.com/office/drawing/2014/main" id="{1F870FE5-C9F6-DD12-67A1-C819C04D06EE}"/>
              </a:ext>
            </a:extLst>
          </p:cNvPr>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Line 27">
            <a:extLst>
              <a:ext uri="{FF2B5EF4-FFF2-40B4-BE49-F238E27FC236}">
                <a16:creationId xmlns:a16="http://schemas.microsoft.com/office/drawing/2014/main" id="{5DF6A552-D854-3770-844B-921342A469B9}"/>
              </a:ext>
            </a:extLst>
          </p:cNvPr>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Text Box 28">
            <a:extLst>
              <a:ext uri="{FF2B5EF4-FFF2-40B4-BE49-F238E27FC236}">
                <a16:creationId xmlns:a16="http://schemas.microsoft.com/office/drawing/2014/main" id="{AEAF9F8F-3FE6-88B4-2C9E-B5F935C52753}"/>
              </a:ext>
            </a:extLst>
          </p:cNvPr>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4" name="Text Box 29">
            <a:extLst>
              <a:ext uri="{FF2B5EF4-FFF2-40B4-BE49-F238E27FC236}">
                <a16:creationId xmlns:a16="http://schemas.microsoft.com/office/drawing/2014/main" id="{8A4307B7-FC0C-F5A8-92BD-02E7E149F5A7}"/>
              </a:ext>
            </a:extLst>
          </p:cNvPr>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5" name="Text Box 30">
            <a:extLst>
              <a:ext uri="{FF2B5EF4-FFF2-40B4-BE49-F238E27FC236}">
                <a16:creationId xmlns:a16="http://schemas.microsoft.com/office/drawing/2014/main" id="{8A57EDB9-0412-3D7F-AA21-8892C37AEBEB}"/>
              </a:ext>
            </a:extLst>
          </p:cNvPr>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4056" name="Text Box 31">
            <a:extLst>
              <a:ext uri="{FF2B5EF4-FFF2-40B4-BE49-F238E27FC236}">
                <a16:creationId xmlns:a16="http://schemas.microsoft.com/office/drawing/2014/main" id="{C6F0A308-645E-FD00-D646-4024331F7BCC}"/>
              </a:ext>
            </a:extLst>
          </p:cNvPr>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sp>
        <p:nvSpPr>
          <p:cNvPr id="44057" name="Text Box 32">
            <a:extLst>
              <a:ext uri="{FF2B5EF4-FFF2-40B4-BE49-F238E27FC236}">
                <a16:creationId xmlns:a16="http://schemas.microsoft.com/office/drawing/2014/main" id="{F840C865-5295-2FC4-72EC-4B21EA5E9814}"/>
              </a:ext>
            </a:extLst>
          </p:cNvPr>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pic>
        <p:nvPicPr>
          <p:cNvPr id="44058" name="Picture 33" descr="switch">
            <a:extLst>
              <a:ext uri="{FF2B5EF4-FFF2-40B4-BE49-F238E27FC236}">
                <a16:creationId xmlns:a16="http://schemas.microsoft.com/office/drawing/2014/main" id="{CA1B597F-3715-CD9A-549E-E6B8BA63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36" descr="clamp">
            <a:extLst>
              <a:ext uri="{FF2B5EF4-FFF2-40B4-BE49-F238E27FC236}">
                <a16:creationId xmlns:a16="http://schemas.microsoft.com/office/drawing/2014/main" id="{8589243E-960C-9F71-A85F-F5480C75E1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Text Box 37">
            <a:extLst>
              <a:ext uri="{FF2B5EF4-FFF2-40B4-BE49-F238E27FC236}">
                <a16:creationId xmlns:a16="http://schemas.microsoft.com/office/drawing/2014/main" id="{F30D2642-83F8-3741-5BF8-BFB99FEA8FBA}"/>
              </a:ext>
            </a:extLst>
          </p:cNvPr>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latin typeface="Arial" panose="020B0604020202020204" pitchFamily="34" charset="0"/>
              </a:rPr>
              <a:t>Calculate Ratio</a:t>
            </a:r>
          </a:p>
        </p:txBody>
      </p:sp>
      <p:sp>
        <p:nvSpPr>
          <p:cNvPr id="44061" name="AutoShape 38">
            <a:extLst>
              <a:ext uri="{FF2B5EF4-FFF2-40B4-BE49-F238E27FC236}">
                <a16:creationId xmlns:a16="http://schemas.microsoft.com/office/drawing/2014/main" id="{BF8D5777-C666-EDAD-9E16-7DD6011AAA70}"/>
              </a:ext>
            </a:extLst>
          </p:cNvPr>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4062" name="AutoShape 39">
            <a:extLst>
              <a:ext uri="{FF2B5EF4-FFF2-40B4-BE49-F238E27FC236}">
                <a16:creationId xmlns:a16="http://schemas.microsoft.com/office/drawing/2014/main" id="{77F906A2-8108-0CB5-BD82-6069916FC8C9}"/>
              </a:ext>
            </a:extLst>
          </p:cNvPr>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pic>
        <p:nvPicPr>
          <p:cNvPr id="44063" name="Picture 1">
            <a:extLst>
              <a:ext uri="{FF2B5EF4-FFF2-40B4-BE49-F238E27FC236}">
                <a16:creationId xmlns:a16="http://schemas.microsoft.com/office/drawing/2014/main" id="{03DEEF74-F625-9EEF-DFE3-AF4F69F561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052763"/>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a:extLst>
              <a:ext uri="{FF2B5EF4-FFF2-40B4-BE49-F238E27FC236}">
                <a16:creationId xmlns:a16="http://schemas.microsoft.com/office/drawing/2014/main" id="{C33994E1-0948-ECD7-5DD7-DA94E3A9FA4C}"/>
              </a:ext>
            </a:extLst>
          </p:cNvPr>
          <p:cNvSpPr>
            <a:spLocks noGrp="1" noChangeArrowheads="1"/>
          </p:cNvSpPr>
          <p:nvPr>
            <p:ph type="title"/>
          </p:nvPr>
        </p:nvSpPr>
        <p:spPr>
          <a:xfrm>
            <a:off x="1265238" y="-79375"/>
            <a:ext cx="7521575" cy="1082675"/>
          </a:xfrm>
        </p:spPr>
        <p:txBody>
          <a:bodyPr/>
          <a:lstStyle/>
          <a:p>
            <a:pPr eaLnBrk="1" fontAlgn="auto" hangingPunct="1">
              <a:lnSpc>
                <a:spcPts val="3000"/>
              </a:lnSpc>
              <a:spcAft>
                <a:spcPts val="0"/>
              </a:spcAft>
              <a:defRPr/>
            </a:pPr>
            <a:r>
              <a:rPr altLang="en-US" sz="3000" dirty="0"/>
              <a:t>Fundamentals of Polyphase Field Meter Testing and Site Verification</a:t>
            </a:r>
          </a:p>
        </p:txBody>
      </p:sp>
      <p:sp>
        <p:nvSpPr>
          <p:cNvPr id="44066" name="Footer Placeholder 2">
            <a:extLst>
              <a:ext uri="{FF2B5EF4-FFF2-40B4-BE49-F238E27FC236}">
                <a16:creationId xmlns:a16="http://schemas.microsoft.com/office/drawing/2014/main" id="{B82A2C9A-07F9-33CE-9AEB-A71293B50F97}"/>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4065" name="Slide Number Placeholder 1">
            <a:extLst>
              <a:ext uri="{FF2B5EF4-FFF2-40B4-BE49-F238E27FC236}">
                <a16:creationId xmlns:a16="http://schemas.microsoft.com/office/drawing/2014/main" id="{F3EC828F-2D16-AE00-CECD-5D6DA3F69A9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3964C8F-001F-2A47-9415-84057C1A6A99}" type="slidenum">
              <a:rPr lang="en-US" altLang="en-US" sz="1200" smtClean="0">
                <a:solidFill>
                  <a:srgbClr val="FFFFFF"/>
                </a:solidFill>
                <a:latin typeface="Arial" panose="020B0604020202020204" pitchFamily="34" charset="0"/>
              </a:rPr>
              <a:pPr>
                <a:lnSpc>
                  <a:spcPct val="100000"/>
                </a:lnSpc>
                <a:spcBef>
                  <a:spcPct val="0"/>
                </a:spcBef>
                <a:buFontTx/>
                <a:buNone/>
              </a:pPr>
              <a:t>23</a:t>
            </a:fld>
            <a:endParaRPr lang="en-US" altLang="en-US" sz="1200">
              <a:solidFill>
                <a:srgbClr val="FFFFFF"/>
              </a:solidFill>
              <a:latin typeface="Arial" panose="020B0604020202020204" pitchFamily="34" charset="0"/>
            </a:endParaRPr>
          </a:p>
        </p:txBody>
      </p:sp>
      <p:sp>
        <p:nvSpPr>
          <p:cNvPr id="44067" name="Slide Number Placeholder 3">
            <a:extLst>
              <a:ext uri="{FF2B5EF4-FFF2-40B4-BE49-F238E27FC236}">
                <a16:creationId xmlns:a16="http://schemas.microsoft.com/office/drawing/2014/main" id="{BC455874-61E9-5507-DA16-284B4D000AAC}"/>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19379640-7E1B-5B47-834C-DF319B9A2BB0}" type="slidenum">
              <a:rPr lang="en-US" altLang="en-US" sz="1200">
                <a:solidFill>
                  <a:srgbClr val="898989"/>
                </a:solidFill>
              </a:rPr>
              <a:pPr algn="r">
                <a:lnSpc>
                  <a:spcPct val="100000"/>
                </a:lnSpc>
                <a:spcBef>
                  <a:spcPct val="0"/>
                </a:spcBef>
                <a:buFontTx/>
                <a:buNone/>
              </a:pPr>
              <a:t>23</a:t>
            </a:fld>
            <a:endParaRPr lang="en-US" altLang="en-US" sz="1200">
              <a:solidFill>
                <a:srgbClr val="898989"/>
              </a:solidFill>
            </a:endParaRPr>
          </a:p>
        </p:txBody>
      </p:sp>
    </p:spTree>
    <p:custDataLst>
      <p:tags r:id="rId1"/>
    </p:custDataLst>
  </p:cSld>
  <p:clrMapOvr>
    <a:masterClrMapping/>
  </p:clrMapOvr>
  <p:transition spd="slow"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7309705-2B1F-4FFE-C47C-FF08C454BE36}"/>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sp>
        <p:nvSpPr>
          <p:cNvPr id="45063" name="Footer Placeholder 2">
            <a:extLst>
              <a:ext uri="{FF2B5EF4-FFF2-40B4-BE49-F238E27FC236}">
                <a16:creationId xmlns:a16="http://schemas.microsoft.com/office/drawing/2014/main" id="{7EDD090C-6811-AAAF-87AF-2FD63300FBC4}"/>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5059" name="Slide Number Placeholder 1">
            <a:extLst>
              <a:ext uri="{FF2B5EF4-FFF2-40B4-BE49-F238E27FC236}">
                <a16:creationId xmlns:a16="http://schemas.microsoft.com/office/drawing/2014/main" id="{A25612FA-DC3F-E877-6CE1-3A7FB13DD0B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B66AAC1-DC24-0348-8A9B-6F8CF3753840}" type="slidenum">
              <a:rPr lang="en-US" altLang="en-US" sz="1200" smtClean="0">
                <a:solidFill>
                  <a:srgbClr val="FFFFFF"/>
                </a:solidFill>
                <a:latin typeface="Arial" panose="020B0604020202020204" pitchFamily="34" charset="0"/>
              </a:rPr>
              <a:pPr>
                <a:lnSpc>
                  <a:spcPct val="100000"/>
                </a:lnSpc>
                <a:spcBef>
                  <a:spcPct val="0"/>
                </a:spcBef>
                <a:buFontTx/>
                <a:buNone/>
              </a:pPr>
              <a:t>24</a:t>
            </a:fld>
            <a:endParaRPr lang="en-US" altLang="en-US" sz="1200">
              <a:solidFill>
                <a:srgbClr val="FFFFFF"/>
              </a:solidFill>
              <a:latin typeface="Arial" panose="020B0604020202020204" pitchFamily="34" charset="0"/>
            </a:endParaRPr>
          </a:p>
        </p:txBody>
      </p:sp>
      <p:sp>
        <p:nvSpPr>
          <p:cNvPr id="45060" name="Rectangle 1">
            <a:extLst>
              <a:ext uri="{FF2B5EF4-FFF2-40B4-BE49-F238E27FC236}">
                <a16:creationId xmlns:a16="http://schemas.microsoft.com/office/drawing/2014/main" id="{F9E2C887-D1ED-73F5-B681-74C8337DE7EB}"/>
              </a:ext>
            </a:extLst>
          </p:cNvPr>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a:latin typeface="Arial" panose="020B0604020202020204" pitchFamily="34" charset="0"/>
                <a:cs typeface="Arial" panose="020B0604020202020204" pitchFamily="34" charset="0"/>
              </a:rPr>
            </a:br>
            <a:endParaRPr lang="en-US" altLang="en-US" sz="2000">
              <a:latin typeface="Arial" panose="020B0604020202020204" pitchFamily="34" charset="0"/>
              <a:cs typeface="Arial" panose="020B0604020202020204" pitchFamily="34" charset="0"/>
            </a:endParaRPr>
          </a:p>
        </p:txBody>
      </p:sp>
      <p:sp>
        <p:nvSpPr>
          <p:cNvPr id="45061" name="Rectangle 2">
            <a:extLst>
              <a:ext uri="{FF2B5EF4-FFF2-40B4-BE49-F238E27FC236}">
                <a16:creationId xmlns:a16="http://schemas.microsoft.com/office/drawing/2014/main" id="{3B26462F-5394-2818-48BD-4E0DFC5FD9F7}"/>
              </a:ext>
            </a:extLst>
          </p:cNvPr>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 </a:t>
            </a:r>
            <a:r>
              <a:rPr lang="en-US" altLang="en-US" sz="1800" i="1">
                <a:latin typeface="Arial" panose="020B0604020202020204" pitchFamily="34" charset="0"/>
                <a:cs typeface="Arial" panose="020B0604020202020204" pitchFamily="34"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45062" name="Picture 2">
            <a:extLst>
              <a:ext uri="{FF2B5EF4-FFF2-40B4-BE49-F238E27FC236}">
                <a16:creationId xmlns:a16="http://schemas.microsoft.com/office/drawing/2014/main" id="{6F368603-A365-0B26-97CB-D1E97A384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064" name="Slide Number Placeholder 3">
            <a:extLst>
              <a:ext uri="{FF2B5EF4-FFF2-40B4-BE49-F238E27FC236}">
                <a16:creationId xmlns:a16="http://schemas.microsoft.com/office/drawing/2014/main" id="{7DC8F7AD-3D74-FBCB-2F29-1EC59278688D}"/>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5B49D945-E96C-E94C-87F3-8CC9C2F56917}" type="slidenum">
              <a:rPr lang="en-US" altLang="en-US" sz="1200">
                <a:solidFill>
                  <a:srgbClr val="898989"/>
                </a:solidFill>
              </a:rPr>
              <a:pPr algn="r">
                <a:lnSpc>
                  <a:spcPct val="100000"/>
                </a:lnSpc>
                <a:spcBef>
                  <a:spcPct val="0"/>
                </a:spcBef>
                <a:buFontTx/>
                <a:buNone/>
              </a:pPr>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DD60BD2-4FD4-2CF2-8889-42D9908EFDC9}"/>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sp>
        <p:nvSpPr>
          <p:cNvPr id="46085" name="Footer Placeholder 2">
            <a:extLst>
              <a:ext uri="{FF2B5EF4-FFF2-40B4-BE49-F238E27FC236}">
                <a16:creationId xmlns:a16="http://schemas.microsoft.com/office/drawing/2014/main" id="{F3D5D07F-5EAB-AA5B-9DCB-7BBCEFCE62B5}"/>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6082" name="Slide Number Placeholder 1">
            <a:extLst>
              <a:ext uri="{FF2B5EF4-FFF2-40B4-BE49-F238E27FC236}">
                <a16:creationId xmlns:a16="http://schemas.microsoft.com/office/drawing/2014/main" id="{15A0AFD6-EA49-C7DF-0CA9-0D55FE1AE27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523DBA9-F6F8-B747-A605-0B766D2BAA4F}" type="slidenum">
              <a:rPr lang="en-US" altLang="en-US" sz="1200" smtClean="0">
                <a:solidFill>
                  <a:srgbClr val="FFFFFF"/>
                </a:solidFill>
                <a:latin typeface="Arial" panose="020B0604020202020204" pitchFamily="34" charset="0"/>
              </a:rPr>
              <a:pPr>
                <a:lnSpc>
                  <a:spcPct val="100000"/>
                </a:lnSpc>
                <a:spcBef>
                  <a:spcPct val="0"/>
                </a:spcBef>
                <a:buFontTx/>
                <a:buNone/>
              </a:pPr>
              <a:t>25</a:t>
            </a:fld>
            <a:endParaRPr lang="en-US" altLang="en-US" sz="1200">
              <a:solidFill>
                <a:srgbClr val="FFFFFF"/>
              </a:solidFill>
              <a:latin typeface="Arial" panose="020B0604020202020204" pitchFamily="34" charset="0"/>
            </a:endParaRPr>
          </a:p>
        </p:txBody>
      </p:sp>
      <p:sp>
        <p:nvSpPr>
          <p:cNvPr id="3" name="Rectangle 3">
            <a:extLst>
              <a:ext uri="{FF2B5EF4-FFF2-40B4-BE49-F238E27FC236}">
                <a16:creationId xmlns:a16="http://schemas.microsoft.com/office/drawing/2014/main" id="{19010F3E-6806-A24C-8E3E-8AEBC4E378D9}"/>
              </a:ext>
            </a:extLst>
          </p:cNvPr>
          <p:cNvSpPr txBox="1">
            <a:spLocks noChangeArrowheads="1"/>
          </p:cNvSpPr>
          <p:nvPr/>
        </p:nvSpPr>
        <p:spPr bwMode="auto">
          <a:xfrm>
            <a:off x="457200" y="1447800"/>
            <a:ext cx="8229600" cy="332581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a:t>Simply – We can measure the power in a </a:t>
            </a:r>
            <a:br>
              <a:rPr lang="en-US" kern="0" dirty="0"/>
            </a:br>
            <a:r>
              <a:rPr lang="en-US" kern="0" dirty="0"/>
              <a:t>N wire system by measuring the power in N-1 conductors.</a:t>
            </a:r>
          </a:p>
          <a:p>
            <a:pPr eaLnBrk="1" hangingPunct="1">
              <a:defRPr/>
            </a:pPr>
            <a:r>
              <a:rPr lang="en-US" kern="0" dirty="0"/>
              <a:t>For example, in a 4-wire, 3-phase system we need to measure the power in 3 circuits.</a:t>
            </a:r>
          </a:p>
        </p:txBody>
      </p:sp>
      <p:sp>
        <p:nvSpPr>
          <p:cNvPr id="46086" name="Slide Number Placeholder 3">
            <a:extLst>
              <a:ext uri="{FF2B5EF4-FFF2-40B4-BE49-F238E27FC236}">
                <a16:creationId xmlns:a16="http://schemas.microsoft.com/office/drawing/2014/main" id="{D09A7A93-2861-40A4-3AE7-C1A0296F1627}"/>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1C78B70-A7AA-B641-9E32-54699AECE581}" type="slidenum">
              <a:rPr lang="en-US" altLang="en-US" sz="1200">
                <a:solidFill>
                  <a:srgbClr val="898989"/>
                </a:solidFill>
              </a:rPr>
              <a:pPr algn="r">
                <a:lnSpc>
                  <a:spcPct val="100000"/>
                </a:lnSpc>
                <a:spcBef>
                  <a:spcPct val="0"/>
                </a:spcBef>
                <a:buFontTx/>
                <a:buNone/>
              </a:pPr>
              <a:t>25</a:t>
            </a:fld>
            <a:endParaRPr lang="en-US" altLang="en-US" sz="1200">
              <a:solidFill>
                <a:srgbClr val="898989"/>
              </a:solidFill>
            </a:endParaRPr>
          </a:p>
        </p:txBody>
      </p:sp>
      <p:pic>
        <p:nvPicPr>
          <p:cNvPr id="46087" name="Picture 6" descr="The diagram shows three circuits with identical batteries, identical  inductor and identical resistors . Rank them according to the current  through the battery ? | Socratic">
            <a:extLst>
              <a:ext uri="{FF2B5EF4-FFF2-40B4-BE49-F238E27FC236}">
                <a16:creationId xmlns:a16="http://schemas.microsoft.com/office/drawing/2014/main" id="{BA520CBA-A636-7CD8-4618-F5CF729B5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278313"/>
            <a:ext cx="36004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0690039-3EE3-2E93-2E44-92E3DE9ECD3C}"/>
              </a:ext>
            </a:extLst>
          </p:cNvPr>
          <p:cNvSpPr>
            <a:spLocks noGrp="1" noChangeArrowheads="1"/>
          </p:cNvSpPr>
          <p:nvPr>
            <p:ph type="title"/>
          </p:nvPr>
        </p:nvSpPr>
        <p:spPr>
          <a:xfrm>
            <a:off x="1295400" y="7938"/>
            <a:ext cx="7521575" cy="1082675"/>
          </a:xfrm>
        </p:spPr>
        <p:txBody>
          <a:bodyPr/>
          <a:lstStyle/>
          <a:p>
            <a:pPr eaLnBrk="1" fontAlgn="auto" hangingPunct="1">
              <a:spcAft>
                <a:spcPts val="0"/>
              </a:spcAft>
              <a:defRPr/>
            </a:pPr>
            <a:r>
              <a:rPr altLang="en-US" sz="3600" dirty="0"/>
              <a:t>Three Phase Power: Blondel’s Theorem</a:t>
            </a:r>
          </a:p>
        </p:txBody>
      </p:sp>
      <p:sp>
        <p:nvSpPr>
          <p:cNvPr id="47109" name="Footer Placeholder 2">
            <a:extLst>
              <a:ext uri="{FF2B5EF4-FFF2-40B4-BE49-F238E27FC236}">
                <a16:creationId xmlns:a16="http://schemas.microsoft.com/office/drawing/2014/main" id="{D0BDEEFE-210C-6411-4398-2D6212FEE107}"/>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7106" name="Slide Number Placeholder 1">
            <a:extLst>
              <a:ext uri="{FF2B5EF4-FFF2-40B4-BE49-F238E27FC236}">
                <a16:creationId xmlns:a16="http://schemas.microsoft.com/office/drawing/2014/main" id="{C37B62F5-7CBB-D546-1B60-620E88776F1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E27F4E7-7FD0-084C-A268-7034123E03CE}" type="slidenum">
              <a:rPr lang="en-US" altLang="en-US" sz="1200" smtClean="0">
                <a:solidFill>
                  <a:srgbClr val="FFFFFF"/>
                </a:solidFill>
                <a:latin typeface="Arial" panose="020B0604020202020204" pitchFamily="34" charset="0"/>
              </a:rPr>
              <a:pPr>
                <a:lnSpc>
                  <a:spcPct val="100000"/>
                </a:lnSpc>
                <a:spcBef>
                  <a:spcPct val="0"/>
                </a:spcBef>
                <a:buFontTx/>
                <a:buNone/>
              </a:pPr>
              <a:t>26</a:t>
            </a:fld>
            <a:endParaRPr lang="en-US" altLang="en-US" sz="1200">
              <a:solidFill>
                <a:srgbClr val="FFFFFF"/>
              </a:solidFill>
              <a:latin typeface="Arial" panose="020B0604020202020204" pitchFamily="34" charset="0"/>
            </a:endParaRPr>
          </a:p>
        </p:txBody>
      </p:sp>
      <p:sp>
        <p:nvSpPr>
          <p:cNvPr id="4" name="Rectangle 3">
            <a:extLst>
              <a:ext uri="{FF2B5EF4-FFF2-40B4-BE49-F238E27FC236}">
                <a16:creationId xmlns:a16="http://schemas.microsoft.com/office/drawing/2014/main" id="{33EBC581-F351-F27F-9C4C-6580EBD1B14A}"/>
              </a:ext>
            </a:extLst>
          </p:cNvPr>
          <p:cNvSpPr txBox="1">
            <a:spLocks noChangeArrowheads="1"/>
          </p:cNvSpPr>
          <p:nvPr/>
        </p:nvSpPr>
        <p:spPr bwMode="auto">
          <a:xfrm>
            <a:off x="457200" y="1503363"/>
            <a:ext cx="5105400" cy="385127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sz="2600" kern="0" dirty="0"/>
              <a:t>If a meter installation meets Blondel’s Theorem then we will get accurate power measurements </a:t>
            </a:r>
            <a:r>
              <a:rPr lang="en-US" sz="2600" u="sng" kern="0" dirty="0"/>
              <a:t>under all circumstances</a:t>
            </a:r>
            <a:r>
              <a:rPr lang="en-US" sz="2600" kern="0" dirty="0"/>
              <a:t>.</a:t>
            </a:r>
          </a:p>
          <a:p>
            <a:pPr eaLnBrk="1" hangingPunct="1">
              <a:spcBef>
                <a:spcPct val="50000"/>
              </a:spcBef>
              <a:defRPr/>
            </a:pPr>
            <a:r>
              <a:rPr lang="en-US" sz="2600" kern="0" dirty="0"/>
              <a:t>If a metering system does not meet Blondel’s Theorem then we will only get accurate measurements if certain </a:t>
            </a:r>
            <a:r>
              <a:rPr lang="en-US" sz="2600" u="sng" kern="0" dirty="0"/>
              <a:t>assumptions are met</a:t>
            </a:r>
            <a:r>
              <a:rPr lang="en-US" sz="2600" kern="0" dirty="0"/>
              <a:t>.</a:t>
            </a:r>
          </a:p>
          <a:p>
            <a:pPr eaLnBrk="1" hangingPunct="1">
              <a:defRPr/>
            </a:pPr>
            <a:endParaRPr lang="en-US" sz="2400" kern="0" dirty="0"/>
          </a:p>
        </p:txBody>
      </p:sp>
      <p:sp>
        <p:nvSpPr>
          <p:cNvPr id="47110" name="Slide Number Placeholder 3">
            <a:extLst>
              <a:ext uri="{FF2B5EF4-FFF2-40B4-BE49-F238E27FC236}">
                <a16:creationId xmlns:a16="http://schemas.microsoft.com/office/drawing/2014/main" id="{E4704E13-C299-DC36-C6E8-406EF054107E}"/>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292142A-28A8-EF41-9E17-65D1A6B9E1C8}" type="slidenum">
              <a:rPr lang="en-US" altLang="en-US" sz="1200">
                <a:solidFill>
                  <a:srgbClr val="898989"/>
                </a:solidFill>
              </a:rPr>
              <a:pPr algn="r">
                <a:lnSpc>
                  <a:spcPct val="100000"/>
                </a:lnSpc>
                <a:spcBef>
                  <a:spcPct val="0"/>
                </a:spcBef>
                <a:buFontTx/>
                <a:buNone/>
              </a:pPr>
              <a:t>26</a:t>
            </a:fld>
            <a:endParaRPr lang="en-US" altLang="en-US" sz="1200">
              <a:solidFill>
                <a:srgbClr val="898989"/>
              </a:solidFill>
            </a:endParaRPr>
          </a:p>
        </p:txBody>
      </p:sp>
      <p:pic>
        <p:nvPicPr>
          <p:cNvPr id="47111" name="Picture 6" descr="Well, you know what they say about assuming. Makes an ass out of you  and—&quot;Ming.&quot; : r/BoJackHorseman">
            <a:extLst>
              <a:ext uri="{FF2B5EF4-FFF2-40B4-BE49-F238E27FC236}">
                <a16:creationId xmlns:a16="http://schemas.microsoft.com/office/drawing/2014/main" id="{8FE72797-34FE-E2EC-2B6B-B1184BB37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104" t="-42421" r="127901" b="42421"/>
          <a:stretch>
            <a:fillRect/>
          </a:stretch>
        </p:blipFill>
        <p:spPr bwMode="auto">
          <a:xfrm>
            <a:off x="781050" y="857250"/>
            <a:ext cx="36385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Well, you know what they say about assuming. Makes an ass out of you  and—&quot;Ming.&quot; : r/BoJackHorseman">
            <a:extLst>
              <a:ext uri="{FF2B5EF4-FFF2-40B4-BE49-F238E27FC236}">
                <a16:creationId xmlns:a16="http://schemas.microsoft.com/office/drawing/2014/main" id="{0BA328E2-9322-89A0-24F7-C228CD691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43" r="20833"/>
          <a:stretch>
            <a:fillRect/>
          </a:stretch>
        </p:blipFill>
        <p:spPr bwMode="auto">
          <a:xfrm>
            <a:off x="5745163" y="1600200"/>
            <a:ext cx="30718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AEF7F04-8A9E-8CC9-8BDB-26DCB8FF37D8}"/>
              </a:ext>
            </a:extLst>
          </p:cNvPr>
          <p:cNvSpPr>
            <a:spLocks noGrp="1" noChangeArrowheads="1"/>
          </p:cNvSpPr>
          <p:nvPr>
            <p:ph type="title"/>
          </p:nvPr>
        </p:nvSpPr>
        <p:spPr>
          <a:xfrm>
            <a:off x="549275" y="46038"/>
            <a:ext cx="8229600" cy="868362"/>
          </a:xfrm>
        </p:spPr>
        <p:txBody>
          <a:bodyPr/>
          <a:lstStyle/>
          <a:p>
            <a:pPr eaLnBrk="1" fontAlgn="auto" hangingPunct="1">
              <a:spcAft>
                <a:spcPts val="0"/>
              </a:spcAft>
              <a:defRPr/>
            </a:pPr>
            <a:r>
              <a:rPr altLang="en-US" dirty="0"/>
              <a:t>Blondel’s Theorem</a:t>
            </a:r>
          </a:p>
        </p:txBody>
      </p:sp>
      <p:pic>
        <p:nvPicPr>
          <p:cNvPr id="48131" name="Picture 6" descr="3P3WD-2CT2VT-Form5">
            <a:extLst>
              <a:ext uri="{FF2B5EF4-FFF2-40B4-BE49-F238E27FC236}">
                <a16:creationId xmlns:a16="http://schemas.microsoft.com/office/drawing/2014/main" id="{3F4C0AE8-9F4C-7D8C-76C4-B4B212EC1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1013" y="1524000"/>
            <a:ext cx="4183062" cy="4419600"/>
          </a:xfrm>
        </p:spPr>
      </p:pic>
      <p:sp>
        <p:nvSpPr>
          <p:cNvPr id="48135" name="Footer Placeholder 2">
            <a:extLst>
              <a:ext uri="{FF2B5EF4-FFF2-40B4-BE49-F238E27FC236}">
                <a16:creationId xmlns:a16="http://schemas.microsoft.com/office/drawing/2014/main" id="{9BE695B2-190A-A8AC-5257-94CAA01C6FFC}"/>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8132" name="Slide Number Placeholder 1">
            <a:extLst>
              <a:ext uri="{FF2B5EF4-FFF2-40B4-BE49-F238E27FC236}">
                <a16:creationId xmlns:a16="http://schemas.microsoft.com/office/drawing/2014/main" id="{765E0F4E-19BD-9742-140F-BB4983192B5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6BA52B4-8595-9A43-B57A-538E42F30AFE}" type="slidenum">
              <a:rPr lang="en-US" altLang="en-US" sz="1200" smtClean="0">
                <a:solidFill>
                  <a:srgbClr val="FFFFFF"/>
                </a:solidFill>
                <a:latin typeface="Arial" panose="020B0604020202020204" pitchFamily="34" charset="0"/>
              </a:rPr>
              <a:pPr>
                <a:lnSpc>
                  <a:spcPct val="100000"/>
                </a:lnSpc>
                <a:spcBef>
                  <a:spcPct val="0"/>
                </a:spcBef>
                <a:buFontTx/>
                <a:buNone/>
              </a:pPr>
              <a:t>27</a:t>
            </a:fld>
            <a:endParaRPr lang="en-US" altLang="en-US" sz="1200">
              <a:solidFill>
                <a:srgbClr val="FFFFFF"/>
              </a:solidFill>
              <a:latin typeface="Arial" panose="020B0604020202020204" pitchFamily="34" charset="0"/>
            </a:endParaRPr>
          </a:p>
        </p:txBody>
      </p:sp>
      <p:pic>
        <p:nvPicPr>
          <p:cNvPr id="48133" name="Picture 10" descr="Form5s">
            <a:extLst>
              <a:ext uri="{FF2B5EF4-FFF2-40B4-BE49-F238E27FC236}">
                <a16:creationId xmlns:a16="http://schemas.microsoft.com/office/drawing/2014/main" id="{0A0E2433-43D6-9836-D890-4B2ED7EAFFDF}"/>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458075" y="1042988"/>
            <a:ext cx="1685925" cy="1847850"/>
          </a:xfrm>
        </p:spPr>
      </p:pic>
      <p:sp>
        <p:nvSpPr>
          <p:cNvPr id="5" name="Rectangle 9">
            <a:extLst>
              <a:ext uri="{FF2B5EF4-FFF2-40B4-BE49-F238E27FC236}">
                <a16:creationId xmlns:a16="http://schemas.microsoft.com/office/drawing/2014/main" id="{BDA4617B-2F78-5BE8-1041-EA3A7D63875F}"/>
              </a:ext>
            </a:extLst>
          </p:cNvPr>
          <p:cNvSpPr txBox="1">
            <a:spLocks noChangeArrowheads="1"/>
          </p:cNvSpPr>
          <p:nvPr/>
        </p:nvSpPr>
        <p:spPr>
          <a:xfrm>
            <a:off x="4572000" y="2901950"/>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a:t>Three wires</a:t>
            </a:r>
          </a:p>
          <a:p>
            <a:pPr eaLnBrk="1" hangingPunct="1">
              <a:defRPr/>
            </a:pPr>
            <a:r>
              <a:rPr lang="en-US" sz="1800" kern="0" dirty="0"/>
              <a:t>Two voltage measurements with one side common to Line 2</a:t>
            </a:r>
          </a:p>
          <a:p>
            <a:pPr eaLnBrk="1" hangingPunct="1">
              <a:defRPr/>
            </a:pPr>
            <a:r>
              <a:rPr lang="en-US" sz="1800" kern="0" dirty="0"/>
              <a:t>Current measurements on lines 1 &amp; 3.</a:t>
            </a:r>
          </a:p>
          <a:p>
            <a:pPr algn="ctr" eaLnBrk="1" hangingPunct="1">
              <a:buFontTx/>
              <a:buNone/>
              <a:defRPr/>
            </a:pPr>
            <a:r>
              <a:rPr lang="en-US" sz="1800" b="1" kern="0" dirty="0">
                <a:solidFill>
                  <a:srgbClr val="C00000"/>
                </a:solidFill>
              </a:rPr>
              <a:t>This satisfies Blondel’s Theorem.</a:t>
            </a:r>
          </a:p>
        </p:txBody>
      </p:sp>
      <p:sp>
        <p:nvSpPr>
          <p:cNvPr id="48136" name="Slide Number Placeholder 3">
            <a:extLst>
              <a:ext uri="{FF2B5EF4-FFF2-40B4-BE49-F238E27FC236}">
                <a16:creationId xmlns:a16="http://schemas.microsoft.com/office/drawing/2014/main" id="{1B01D612-3A3A-3C2B-46A5-630C7348C702}"/>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823FD9A-F846-3C49-8C0A-6C1DE3DA406C}" type="slidenum">
              <a:rPr lang="en-US" altLang="en-US" sz="1200">
                <a:solidFill>
                  <a:srgbClr val="898989"/>
                </a:solidFill>
              </a:rPr>
              <a:pPr algn="r">
                <a:lnSpc>
                  <a:spcPct val="100000"/>
                </a:lnSpc>
                <a:spcBef>
                  <a:spcPct val="0"/>
                </a:spcBef>
                <a:buFontTx/>
                <a:buNone/>
              </a:pPr>
              <a:t>27</a:t>
            </a:fld>
            <a:endParaRPr lang="en-US" altLang="en-US" sz="1200">
              <a:solidFill>
                <a:srgbClr val="898989"/>
              </a:solidFill>
            </a:endParaRPr>
          </a:p>
        </p:txBody>
      </p:sp>
      <p:pic>
        <p:nvPicPr>
          <p:cNvPr id="48137" name="Picture 8" descr="Thumbs Up Black Images – Browse 88,432 Stock Photos, Vectors, and Video |  Adobe Stock">
            <a:extLst>
              <a:ext uri="{FF2B5EF4-FFF2-40B4-BE49-F238E27FC236}">
                <a16:creationId xmlns:a16="http://schemas.microsoft.com/office/drawing/2014/main" id="{022C6535-79E7-74B3-5DC9-48351229F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935538"/>
            <a:ext cx="2343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F71D845-2496-DDC5-EB45-57F4EDAFD202}"/>
              </a:ext>
            </a:extLst>
          </p:cNvPr>
          <p:cNvSpPr>
            <a:spLocks noGrp="1" noChangeArrowheads="1"/>
          </p:cNvSpPr>
          <p:nvPr>
            <p:ph type="title"/>
          </p:nvPr>
        </p:nvSpPr>
        <p:spPr>
          <a:xfrm>
            <a:off x="582613" y="136525"/>
            <a:ext cx="8229600" cy="868363"/>
          </a:xfrm>
        </p:spPr>
        <p:txBody>
          <a:bodyPr/>
          <a:lstStyle/>
          <a:p>
            <a:pPr eaLnBrk="1" fontAlgn="auto" hangingPunct="1">
              <a:spcAft>
                <a:spcPts val="0"/>
              </a:spcAft>
              <a:defRPr/>
            </a:pPr>
            <a:r>
              <a:rPr altLang="en-US" dirty="0"/>
              <a:t>Blondel’s Theorem</a:t>
            </a:r>
          </a:p>
        </p:txBody>
      </p:sp>
      <p:pic>
        <p:nvPicPr>
          <p:cNvPr id="49155" name="Picture 9" descr="3P4WY-2CT-Form5">
            <a:extLst>
              <a:ext uri="{FF2B5EF4-FFF2-40B4-BE49-F238E27FC236}">
                <a16:creationId xmlns:a16="http://schemas.microsoft.com/office/drawing/2014/main" id="{7017EB3E-D159-433C-812C-43548857AF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3900" y="1563688"/>
            <a:ext cx="3467100" cy="3824287"/>
          </a:xfrm>
        </p:spPr>
      </p:pic>
      <p:sp>
        <p:nvSpPr>
          <p:cNvPr id="49160" name="Footer Placeholder 2">
            <a:extLst>
              <a:ext uri="{FF2B5EF4-FFF2-40B4-BE49-F238E27FC236}">
                <a16:creationId xmlns:a16="http://schemas.microsoft.com/office/drawing/2014/main" id="{3BA5F176-5204-8223-529A-AC20CACB19A1}"/>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49156" name="Slide Number Placeholder 1">
            <a:extLst>
              <a:ext uri="{FF2B5EF4-FFF2-40B4-BE49-F238E27FC236}">
                <a16:creationId xmlns:a16="http://schemas.microsoft.com/office/drawing/2014/main" id="{AD8A7AB9-8500-3D9D-B328-ED6CBBFEB91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D48723-6882-FA44-B56D-C3F5C013AE15}" type="slidenum">
              <a:rPr lang="en-US" altLang="en-US" sz="1200" smtClean="0">
                <a:solidFill>
                  <a:srgbClr val="FFFFFF"/>
                </a:solidFill>
                <a:latin typeface="Arial" panose="020B0604020202020204" pitchFamily="34" charset="0"/>
              </a:rPr>
              <a:pPr>
                <a:lnSpc>
                  <a:spcPct val="100000"/>
                </a:lnSpc>
                <a:spcBef>
                  <a:spcPct val="0"/>
                </a:spcBef>
                <a:buFontTx/>
                <a:buNone/>
              </a:pPr>
              <a:t>28</a:t>
            </a:fld>
            <a:endParaRPr lang="en-US" altLang="en-US" sz="1200">
              <a:solidFill>
                <a:srgbClr val="FFFFFF"/>
              </a:solidFill>
              <a:latin typeface="Arial" panose="020B0604020202020204" pitchFamily="34" charset="0"/>
            </a:endParaRPr>
          </a:p>
        </p:txBody>
      </p:sp>
      <p:pic>
        <p:nvPicPr>
          <p:cNvPr id="49157" name="Picture 5" descr="Form5s">
            <a:extLst>
              <a:ext uri="{FF2B5EF4-FFF2-40B4-BE49-F238E27FC236}">
                <a16:creationId xmlns:a16="http://schemas.microsoft.com/office/drawing/2014/main" id="{A4B81E29-5D52-9B33-99AB-4868F242D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1095375"/>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B3360FE-F8D5-53AE-F576-067608E0A8D9}"/>
              </a:ext>
            </a:extLst>
          </p:cNvPr>
          <p:cNvSpPr txBox="1">
            <a:spLocks noChangeArrowheads="1"/>
          </p:cNvSpPr>
          <p:nvPr/>
        </p:nvSpPr>
        <p:spPr>
          <a:xfrm>
            <a:off x="4525963" y="31210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a:t>Four wires</a:t>
            </a:r>
          </a:p>
          <a:p>
            <a:pPr eaLnBrk="1" hangingPunct="1">
              <a:defRPr/>
            </a:pPr>
            <a:r>
              <a:rPr lang="en-US" sz="1800" kern="0" dirty="0"/>
              <a:t>Two voltage measurements to neutral</a:t>
            </a:r>
          </a:p>
          <a:p>
            <a:pPr eaLnBrk="1" hangingPunct="1">
              <a:defRPr/>
            </a:pPr>
            <a:r>
              <a:rPr lang="en-US" sz="1800" kern="0" dirty="0"/>
              <a:t>Current measurements on lines 1 &amp; 3. How about line 2?</a:t>
            </a:r>
          </a:p>
          <a:p>
            <a:pPr algn="ctr" eaLnBrk="1" hangingPunct="1">
              <a:buFontTx/>
              <a:buNone/>
              <a:defRPr/>
            </a:pPr>
            <a:r>
              <a:rPr lang="en-US" sz="1800" b="1" kern="0" dirty="0">
                <a:solidFill>
                  <a:srgbClr val="FF0000"/>
                </a:solidFill>
              </a:rPr>
              <a:t>This DOES NOT satisfy Blondel’s Theorem.</a:t>
            </a:r>
          </a:p>
        </p:txBody>
      </p:sp>
      <p:pic>
        <p:nvPicPr>
          <p:cNvPr id="49159" name="Picture 10">
            <a:extLst>
              <a:ext uri="{FF2B5EF4-FFF2-40B4-BE49-F238E27FC236}">
                <a16:creationId xmlns:a16="http://schemas.microsoft.com/office/drawing/2014/main" id="{C132DAF6-9548-B86C-3027-C13CE8188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Slide Number Placeholder 3">
            <a:extLst>
              <a:ext uri="{FF2B5EF4-FFF2-40B4-BE49-F238E27FC236}">
                <a16:creationId xmlns:a16="http://schemas.microsoft.com/office/drawing/2014/main" id="{06706160-FC0A-D3BE-C710-75044C53FA92}"/>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091D460F-6B76-264D-881A-42D31B990DFF}" type="slidenum">
              <a:rPr lang="en-US" altLang="en-US" sz="1200">
                <a:solidFill>
                  <a:srgbClr val="898989"/>
                </a:solidFill>
              </a:rPr>
              <a:pPr algn="r">
                <a:lnSpc>
                  <a:spcPct val="100000"/>
                </a:lnSpc>
                <a:spcBef>
                  <a:spcPct val="0"/>
                </a:spcBef>
                <a:buFontTx/>
                <a:buNone/>
              </a:pPr>
              <a:t>28</a:t>
            </a:fld>
            <a:endParaRPr lang="en-US" altLang="en-US" sz="1200">
              <a:solidFill>
                <a:srgbClr val="898989"/>
              </a:solidFill>
            </a:endParaRPr>
          </a:p>
        </p:txBody>
      </p:sp>
      <p:pic>
        <p:nvPicPr>
          <p:cNvPr id="49162" name="Picture 9" descr="Angry Young Woman Shakes Finger Stock Photo - Download Image Now - Shaking  Finger, Women, Cruel - iStock">
            <a:extLst>
              <a:ext uri="{FF2B5EF4-FFF2-40B4-BE49-F238E27FC236}">
                <a16:creationId xmlns:a16="http://schemas.microsoft.com/office/drawing/2014/main" id="{3D90E6A4-8D59-3B52-CC97-CEF121908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4733925"/>
            <a:ext cx="23812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F35460A-CA0B-1262-964D-79F63E6D3F56}"/>
              </a:ext>
            </a:extLst>
          </p:cNvPr>
          <p:cNvSpPr>
            <a:spLocks noGrp="1" noChangeArrowheads="1"/>
          </p:cNvSpPr>
          <p:nvPr>
            <p:ph type="title"/>
          </p:nvPr>
        </p:nvSpPr>
        <p:spPr>
          <a:xfrm>
            <a:off x="609600" y="74613"/>
            <a:ext cx="8229600" cy="944562"/>
          </a:xfrm>
        </p:spPr>
        <p:txBody>
          <a:bodyPr/>
          <a:lstStyle/>
          <a:p>
            <a:pPr eaLnBrk="1" fontAlgn="auto" hangingPunct="1">
              <a:spcAft>
                <a:spcPts val="0"/>
              </a:spcAft>
              <a:defRPr/>
            </a:pPr>
            <a:r>
              <a:rPr altLang="en-US" dirty="0"/>
              <a:t>Blondel’s Theorem</a:t>
            </a:r>
          </a:p>
        </p:txBody>
      </p:sp>
      <p:sp>
        <p:nvSpPr>
          <p:cNvPr id="50183" name="Footer Placeholder 2">
            <a:extLst>
              <a:ext uri="{FF2B5EF4-FFF2-40B4-BE49-F238E27FC236}">
                <a16:creationId xmlns:a16="http://schemas.microsoft.com/office/drawing/2014/main" id="{E39C13ED-E5E3-9AE8-2C48-2FBCE9C829E7}"/>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0179" name="Slide Number Placeholder 1">
            <a:extLst>
              <a:ext uri="{FF2B5EF4-FFF2-40B4-BE49-F238E27FC236}">
                <a16:creationId xmlns:a16="http://schemas.microsoft.com/office/drawing/2014/main" id="{EA6C750A-7031-D23A-4D73-55114AAA0C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7CD4F5F-5888-554F-9105-E550A581C798}" type="slidenum">
              <a:rPr lang="en-US" altLang="en-US" sz="1200" smtClean="0">
                <a:solidFill>
                  <a:srgbClr val="FFFFFF"/>
                </a:solidFill>
                <a:latin typeface="Arial" panose="020B0604020202020204" pitchFamily="34" charset="0"/>
              </a:rPr>
              <a:pPr>
                <a:lnSpc>
                  <a:spcPct val="100000"/>
                </a:lnSpc>
                <a:spcBef>
                  <a:spcPct val="0"/>
                </a:spcBef>
                <a:buFontTx/>
                <a:buNone/>
              </a:pPr>
              <a:t>29</a:t>
            </a:fld>
            <a:endParaRPr lang="en-US" altLang="en-US" sz="1200">
              <a:solidFill>
                <a:srgbClr val="FFFFFF"/>
              </a:solidFill>
              <a:latin typeface="Arial" panose="020B0604020202020204" pitchFamily="34" charset="0"/>
            </a:endParaRPr>
          </a:p>
        </p:txBody>
      </p:sp>
      <p:sp>
        <p:nvSpPr>
          <p:cNvPr id="3" name="Rectangle 3">
            <a:extLst>
              <a:ext uri="{FF2B5EF4-FFF2-40B4-BE49-F238E27FC236}">
                <a16:creationId xmlns:a16="http://schemas.microsoft.com/office/drawing/2014/main" id="{744CB92D-2AA5-9A90-BAA1-A8585DC1C20C}"/>
              </a:ext>
            </a:extLst>
          </p:cNvPr>
          <p:cNvSpPr txBox="1">
            <a:spLocks noChangeArrowheads="1"/>
          </p:cNvSpPr>
          <p:nvPr/>
        </p:nvSpPr>
        <p:spPr bwMode="auto">
          <a:xfrm>
            <a:off x="457200" y="1778000"/>
            <a:ext cx="8229600" cy="230346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a:t>In the previous example:</a:t>
            </a:r>
          </a:p>
          <a:p>
            <a:pPr lvl="1" eaLnBrk="1" hangingPunct="1">
              <a:defRPr/>
            </a:pPr>
            <a:r>
              <a:rPr lang="en-US" kern="0" dirty="0"/>
              <a:t>What are the “ASSUMPTIONS”?</a:t>
            </a:r>
          </a:p>
          <a:p>
            <a:pPr lvl="1" eaLnBrk="1" hangingPunct="1">
              <a:defRPr/>
            </a:pPr>
            <a:r>
              <a:rPr lang="en-US" kern="0" dirty="0"/>
              <a:t>When do we get errors?</a:t>
            </a:r>
          </a:p>
          <a:p>
            <a:pPr eaLnBrk="1" hangingPunct="1">
              <a:defRPr/>
            </a:pPr>
            <a:r>
              <a:rPr lang="en-US" kern="0" dirty="0"/>
              <a:t>What would the “Right Answer” be?</a:t>
            </a:r>
          </a:p>
          <a:p>
            <a:pPr eaLnBrk="1" hangingPunct="1">
              <a:defRPr/>
            </a:pPr>
            <a:endParaRPr lang="en-US" kern="0" dirty="0"/>
          </a:p>
          <a:p>
            <a:pPr eaLnBrk="1" hangingPunct="1">
              <a:defRPr/>
            </a:pPr>
            <a:r>
              <a:rPr lang="en-US" kern="0" dirty="0"/>
              <a:t>What did we measure?</a:t>
            </a:r>
          </a:p>
        </p:txBody>
      </p:sp>
      <p:graphicFrame>
        <p:nvGraphicFramePr>
          <p:cNvPr id="50181" name="Object 1">
            <a:extLst>
              <a:ext uri="{FF2B5EF4-FFF2-40B4-BE49-F238E27FC236}">
                <a16:creationId xmlns:a16="http://schemas.microsoft.com/office/drawing/2014/main" id="{57FC8F02-84C1-CB60-2760-1F07F4121251}"/>
              </a:ext>
            </a:extLst>
          </p:cNvPr>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name="Equation" r:id="rId2" imgW="64947800" imgH="5562600" progId="Equation.3">
                  <p:embed/>
                </p:oleObj>
              </mc:Choice>
              <mc:Fallback>
                <p:oleObj name="Equation" r:id="rId2" imgW="64947800" imgH="55626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2" name="Object 3">
            <a:extLst>
              <a:ext uri="{FF2B5EF4-FFF2-40B4-BE49-F238E27FC236}">
                <a16:creationId xmlns:a16="http://schemas.microsoft.com/office/drawing/2014/main" id="{5DA5171F-C2EF-56BB-0561-D4AA9789DC92}"/>
              </a:ext>
            </a:extLst>
          </p:cNvPr>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name="Equation" r:id="rId4" imgW="83096100" imgH="5562600" progId="Equation.3">
                  <p:embed/>
                </p:oleObj>
              </mc:Choice>
              <mc:Fallback>
                <p:oleObj name="Equation" r:id="rId4" imgW="83096100" imgH="5562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4" name="Slide Number Placeholder 3">
            <a:extLst>
              <a:ext uri="{FF2B5EF4-FFF2-40B4-BE49-F238E27FC236}">
                <a16:creationId xmlns:a16="http://schemas.microsoft.com/office/drawing/2014/main" id="{0554F41C-E52D-538A-0F9C-6A59F4C81B0A}"/>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BDB9EEF-3F0A-9148-91C1-9247AC7947F3}" type="slidenum">
              <a:rPr lang="en-US" altLang="en-US" sz="1200">
                <a:solidFill>
                  <a:srgbClr val="898989"/>
                </a:solidFill>
              </a:rPr>
              <a:pPr algn="r">
                <a:lnSpc>
                  <a:spcPct val="100000"/>
                </a:lnSpc>
                <a:spcBef>
                  <a:spcPct val="0"/>
                </a:spcBef>
                <a:buFontTx/>
                <a:buNone/>
              </a:pPr>
              <a:t>29</a:t>
            </a:fld>
            <a:endParaRPr lang="en-US" altLang="en-US" sz="1200">
              <a:solidFill>
                <a:srgbClr val="898989"/>
              </a:solidFill>
            </a:endParaRPr>
          </a:p>
        </p:txBody>
      </p:sp>
      <p:pic>
        <p:nvPicPr>
          <p:cNvPr id="50185" name="Picture 6" descr="Robot Broken Error Message in Chat Bubble Stock Vector - Illustration of  bubble, automation: 105144631">
            <a:extLst>
              <a:ext uri="{FF2B5EF4-FFF2-40B4-BE49-F238E27FC236}">
                <a16:creationId xmlns:a16="http://schemas.microsoft.com/office/drawing/2014/main" id="{AB8BABF3-61F9-FFA7-A9A8-8A53276FB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572" t="8333" r="13541"/>
          <a:stretch>
            <a:fillRect/>
          </a:stretch>
        </p:blipFill>
        <p:spPr bwMode="auto">
          <a:xfrm>
            <a:off x="6375400" y="1019175"/>
            <a:ext cx="22923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ECFC98-3F4E-A4E7-4E28-766EAFEE39A0}"/>
              </a:ext>
            </a:extLst>
          </p:cNvPr>
          <p:cNvSpPr>
            <a:spLocks noGrp="1" noChangeArrowheads="1"/>
          </p:cNvSpPr>
          <p:nvPr>
            <p:ph type="title"/>
          </p:nvPr>
        </p:nvSpPr>
        <p:spPr/>
        <p:txBody>
          <a:bodyPr/>
          <a:lstStyle/>
          <a:p>
            <a:pPr eaLnBrk="1" fontAlgn="auto" hangingPunct="1">
              <a:spcAft>
                <a:spcPts val="0"/>
              </a:spcAft>
              <a:defRPr/>
            </a:pPr>
            <a:r>
              <a:rPr altLang="en-US" dirty="0"/>
              <a:t>Self Contained Metering</a:t>
            </a:r>
          </a:p>
        </p:txBody>
      </p:sp>
      <p:sp>
        <p:nvSpPr>
          <p:cNvPr id="17413" name="Footer Placeholder 2">
            <a:extLst>
              <a:ext uri="{FF2B5EF4-FFF2-40B4-BE49-F238E27FC236}">
                <a16:creationId xmlns:a16="http://schemas.microsoft.com/office/drawing/2014/main" id="{F4A5E248-2909-2950-4B44-9669CBFC5EE2}"/>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6" name="Rectangle 5">
            <a:extLst>
              <a:ext uri="{FF2B5EF4-FFF2-40B4-BE49-F238E27FC236}">
                <a16:creationId xmlns:a16="http://schemas.microsoft.com/office/drawing/2014/main" id="{14A87B89-0458-1981-DDE8-250476EE9871}"/>
              </a:ext>
            </a:extLst>
          </p:cNvPr>
          <p:cNvSpPr/>
          <p:nvPr/>
        </p:nvSpPr>
        <p:spPr>
          <a:xfrm>
            <a:off x="609600" y="1524000"/>
            <a:ext cx="3962400" cy="3786188"/>
          </a:xfrm>
          <a:prstGeom prst="rect">
            <a:avLst/>
          </a:prstGeom>
        </p:spPr>
        <p:txBody>
          <a:bodyPr>
            <a:spAutoFit/>
          </a:bodyPr>
          <a:lstStyle/>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Typically found in residential metering</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Meters are capable of handling the direct incoming amperage</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 is connected directly to the load being measured</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Meter is part of the circuit</a:t>
            </a:r>
          </a:p>
          <a:p>
            <a:pPr eaLnBrk="1" hangingPunct="1">
              <a:spcBef>
                <a:spcPct val="50000"/>
              </a:spcBef>
              <a:buFontTx/>
              <a:buChar char="•"/>
              <a:defRPr/>
            </a:pPr>
            <a:r>
              <a:rPr lang="en-US" sz="2000" dirty="0">
                <a:solidFill>
                  <a:schemeClr val="tx1">
                    <a:lumMod val="75000"/>
                    <a:lumOff val="25000"/>
                  </a:schemeClr>
                </a:solidFill>
                <a:cs typeface="Arial" panose="020B0604020202020204" pitchFamily="34" charset="0"/>
              </a:rPr>
              <a:t>  When the meter is removed from the socket, power to the customer is interrupted</a:t>
            </a:r>
          </a:p>
        </p:txBody>
      </p:sp>
      <p:pic>
        <p:nvPicPr>
          <p:cNvPr id="17412" name="Content Placeholder 4" descr="self contained doc_001">
            <a:extLst>
              <a:ext uri="{FF2B5EF4-FFF2-40B4-BE49-F238E27FC236}">
                <a16:creationId xmlns:a16="http://schemas.microsoft.com/office/drawing/2014/main" id="{9260A702-0583-419D-4052-80948A4DB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564063"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Slide Number Placeholder 3">
            <a:extLst>
              <a:ext uri="{FF2B5EF4-FFF2-40B4-BE49-F238E27FC236}">
                <a16:creationId xmlns:a16="http://schemas.microsoft.com/office/drawing/2014/main" id="{2B5A8994-0F34-9844-2B22-99F56245C601}"/>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0873F894-AAFB-4B42-8455-0BD307D1551A}" type="slidenum">
              <a:rPr lang="en-US" altLang="en-US" sz="1200">
                <a:solidFill>
                  <a:srgbClr val="898989"/>
                </a:solidFill>
              </a:rPr>
              <a:pPr algn="r">
                <a:lnSpc>
                  <a:spcPct val="100000"/>
                </a:lnSpc>
                <a:spcBef>
                  <a:spcPct val="0"/>
                </a:spcBef>
                <a:buFontTx/>
                <a:buNone/>
              </a:pPr>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2902EED-1BA7-B668-A600-705BED7DBD6A}"/>
              </a:ext>
            </a:extLst>
          </p:cNvPr>
          <p:cNvSpPr>
            <a:spLocks noGrp="1" noChangeArrowheads="1"/>
          </p:cNvSpPr>
          <p:nvPr>
            <p:ph type="title"/>
          </p:nvPr>
        </p:nvSpPr>
        <p:spPr>
          <a:xfrm>
            <a:off x="609600" y="107950"/>
            <a:ext cx="8229600" cy="868363"/>
          </a:xfrm>
        </p:spPr>
        <p:txBody>
          <a:bodyPr/>
          <a:lstStyle/>
          <a:p>
            <a:pPr eaLnBrk="1" fontAlgn="auto" hangingPunct="1">
              <a:spcAft>
                <a:spcPts val="0"/>
              </a:spcAft>
              <a:defRPr/>
            </a:pPr>
            <a:r>
              <a:rPr altLang="en-US" dirty="0"/>
              <a:t>Blondel’s Theorem</a:t>
            </a:r>
          </a:p>
        </p:txBody>
      </p:sp>
      <p:sp>
        <p:nvSpPr>
          <p:cNvPr id="51205" name="Footer Placeholder 2">
            <a:extLst>
              <a:ext uri="{FF2B5EF4-FFF2-40B4-BE49-F238E27FC236}">
                <a16:creationId xmlns:a16="http://schemas.microsoft.com/office/drawing/2014/main" id="{6988E64F-341A-BCEA-0098-77ACFD5B0670}"/>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1203" name="Slide Number Placeholder 1">
            <a:extLst>
              <a:ext uri="{FF2B5EF4-FFF2-40B4-BE49-F238E27FC236}">
                <a16:creationId xmlns:a16="http://schemas.microsoft.com/office/drawing/2014/main" id="{C5BA8C48-5D66-7E42-7008-C86FDD976C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1264A67-15EC-CE41-9D96-7AE1319CCE14}" type="slidenum">
              <a:rPr lang="en-US" altLang="en-US" sz="1200" smtClean="0">
                <a:solidFill>
                  <a:srgbClr val="FFFFFF"/>
                </a:solidFill>
                <a:latin typeface="Arial" panose="020B0604020202020204" pitchFamily="34" charset="0"/>
              </a:rPr>
              <a:pPr>
                <a:lnSpc>
                  <a:spcPct val="100000"/>
                </a:lnSpc>
                <a:spcBef>
                  <a:spcPct val="0"/>
                </a:spcBef>
                <a:buFontTx/>
                <a:buNone/>
              </a:pPr>
              <a:t>30</a:t>
            </a:fld>
            <a:endParaRPr lang="en-US" altLang="en-US" sz="1200">
              <a:solidFill>
                <a:srgbClr val="FFFFFF"/>
              </a:solidFill>
              <a:latin typeface="Arial" panose="020B0604020202020204" pitchFamily="34" charset="0"/>
            </a:endParaRPr>
          </a:p>
        </p:txBody>
      </p:sp>
      <p:sp>
        <p:nvSpPr>
          <p:cNvPr id="3" name="Rectangle 3">
            <a:extLst>
              <a:ext uri="{FF2B5EF4-FFF2-40B4-BE49-F238E27FC236}">
                <a16:creationId xmlns:a16="http://schemas.microsoft.com/office/drawing/2014/main" id="{D964C18F-24F4-FA52-0A7A-D1984F103B71}"/>
              </a:ext>
            </a:extLst>
          </p:cNvPr>
          <p:cNvSpPr txBox="1">
            <a:spLocks noChangeArrowheads="1"/>
          </p:cNvSpPr>
          <p:nvPr/>
        </p:nvSpPr>
        <p:spPr bwMode="auto">
          <a:xfrm>
            <a:off x="539750" y="1465263"/>
            <a:ext cx="8064500" cy="441642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a:t>Phase B power would be:  </a:t>
            </a:r>
          </a:p>
          <a:p>
            <a:pPr lvl="1" eaLnBrk="1" hangingPunct="1">
              <a:lnSpc>
                <a:spcPct val="90000"/>
              </a:lnSpc>
              <a:defRPr/>
            </a:pPr>
            <a:r>
              <a:rPr lang="en-US" kern="0" dirty="0">
                <a:solidFill>
                  <a:srgbClr val="FF0000"/>
                </a:solidFill>
              </a:rPr>
              <a:t>P = Vb Ib cos</a:t>
            </a:r>
            <a:r>
              <a:rPr lang="el-GR" kern="0" dirty="0">
                <a:solidFill>
                  <a:srgbClr val="FF0000"/>
                </a:solidFill>
                <a:cs typeface="Arial" pitchFamily="34" charset="0"/>
              </a:rPr>
              <a:t>θ</a:t>
            </a:r>
            <a:endParaRPr lang="en-US" kern="0" dirty="0">
              <a:solidFill>
                <a:srgbClr val="FF0000"/>
              </a:solidFill>
              <a:cs typeface="Arial" pitchFamily="34" charset="0"/>
            </a:endParaRPr>
          </a:p>
          <a:p>
            <a:pPr eaLnBrk="1" hangingPunct="1">
              <a:lnSpc>
                <a:spcPct val="90000"/>
              </a:lnSpc>
              <a:defRPr/>
            </a:pPr>
            <a:r>
              <a:rPr lang="en-US" kern="0" dirty="0">
                <a:cs typeface="Arial" pitchFamily="34" charset="0"/>
              </a:rPr>
              <a:t>But we aren’t measuring Vb </a:t>
            </a:r>
          </a:p>
          <a:p>
            <a:pPr eaLnBrk="1" hangingPunct="1">
              <a:lnSpc>
                <a:spcPct val="90000"/>
              </a:lnSpc>
              <a:defRPr/>
            </a:pPr>
            <a:r>
              <a:rPr lang="en-US" kern="0" dirty="0">
                <a:cs typeface="Arial" pitchFamily="34" charset="0"/>
              </a:rPr>
              <a:t>What we are measuring is:</a:t>
            </a:r>
          </a:p>
          <a:p>
            <a:pPr lvl="1" eaLnBrk="1" hangingPunct="1">
              <a:lnSpc>
                <a:spcPct val="90000"/>
              </a:lnSpc>
              <a:defRPr/>
            </a:pPr>
            <a:r>
              <a:rPr lang="en-US" kern="0" dirty="0">
                <a:solidFill>
                  <a:srgbClr val="FF0000"/>
                </a:solidFill>
                <a:cs typeface="Arial" pitchFamily="34" charset="0"/>
              </a:rPr>
              <a:t>IbVacos(60- </a:t>
            </a:r>
            <a:r>
              <a:rPr lang="el-GR" kern="0" dirty="0">
                <a:solidFill>
                  <a:srgbClr val="FF0000"/>
                </a:solidFill>
                <a:cs typeface="Arial" pitchFamily="34" charset="0"/>
              </a:rPr>
              <a:t>θ</a:t>
            </a:r>
            <a:r>
              <a:rPr lang="en-US" kern="0" dirty="0">
                <a:solidFill>
                  <a:srgbClr val="FF0000"/>
                </a:solidFill>
                <a:cs typeface="Arial" pitchFamily="34" charset="0"/>
              </a:rPr>
              <a:t>) + IbVccos(60+ </a:t>
            </a:r>
            <a:r>
              <a:rPr lang="el-GR" kern="0" dirty="0">
                <a:solidFill>
                  <a:srgbClr val="FF0000"/>
                </a:solidFill>
                <a:cs typeface="Arial" pitchFamily="34" charset="0"/>
              </a:rPr>
              <a:t>θ</a:t>
            </a:r>
            <a:r>
              <a:rPr lang="en-US" kern="0" dirty="0">
                <a:solidFill>
                  <a:srgbClr val="FF0000"/>
                </a:solidFill>
                <a:cs typeface="Arial" pitchFamily="34" charset="0"/>
              </a:rPr>
              <a:t>)</a:t>
            </a:r>
          </a:p>
          <a:p>
            <a:pPr eaLnBrk="1" hangingPunct="1">
              <a:lnSpc>
                <a:spcPct val="90000"/>
              </a:lnSpc>
              <a:defRPr/>
            </a:pPr>
            <a:r>
              <a:rPr lang="en-US" kern="0" dirty="0"/>
              <a:t>cos(</a:t>
            </a:r>
            <a:r>
              <a:rPr lang="el-GR" kern="0" dirty="0">
                <a:cs typeface="Arial" pitchFamily="34" charset="0"/>
              </a:rPr>
              <a:t>α</a:t>
            </a:r>
            <a:r>
              <a:rPr lang="en-US" kern="0" dirty="0">
                <a:cs typeface="Arial" pitchFamily="34" charset="0"/>
              </a:rPr>
              <a:t> + </a:t>
            </a:r>
            <a:r>
              <a:rPr lang="el-GR" kern="0" dirty="0">
                <a:cs typeface="Arial" pitchFamily="34" charset="0"/>
              </a:rPr>
              <a:t>β</a:t>
            </a:r>
            <a:r>
              <a:rPr lang="en-US" kern="0" dirty="0">
                <a:cs typeface="Arial" pitchFamily="34" charset="0"/>
              </a:rPr>
              <a:t>) = cos(</a:t>
            </a:r>
            <a:r>
              <a:rPr lang="el-GR" kern="0" dirty="0">
                <a:cs typeface="Arial" pitchFamily="34" charset="0"/>
              </a:rPr>
              <a:t>α</a:t>
            </a:r>
            <a:r>
              <a:rPr lang="en-US" kern="0" dirty="0">
                <a:cs typeface="Arial" pitchFamily="34" charset="0"/>
              </a:rPr>
              <a:t>)cos(</a:t>
            </a:r>
            <a:r>
              <a:rPr lang="el-GR" kern="0" dirty="0">
                <a:cs typeface="Arial" pitchFamily="34" charset="0"/>
              </a:rPr>
              <a:t>β</a:t>
            </a:r>
            <a:r>
              <a:rPr lang="en-US" kern="0" dirty="0">
                <a:cs typeface="Arial" pitchFamily="34" charset="0"/>
              </a:rPr>
              <a:t>) - sin(</a:t>
            </a:r>
            <a:r>
              <a:rPr lang="el-GR" kern="0" dirty="0">
                <a:cs typeface="Arial" pitchFamily="34" charset="0"/>
              </a:rPr>
              <a:t>α</a:t>
            </a:r>
            <a:r>
              <a:rPr lang="en-US" kern="0" dirty="0">
                <a:cs typeface="Arial" pitchFamily="34" charset="0"/>
              </a:rPr>
              <a:t>)sin(</a:t>
            </a:r>
            <a:r>
              <a:rPr lang="el-GR" kern="0" dirty="0">
                <a:cs typeface="Arial" pitchFamily="34" charset="0"/>
              </a:rPr>
              <a:t>β</a:t>
            </a:r>
            <a:r>
              <a:rPr lang="en-US" kern="0" dirty="0">
                <a:cs typeface="Arial" pitchFamily="34" charset="0"/>
              </a:rPr>
              <a:t>)</a:t>
            </a:r>
          </a:p>
          <a:p>
            <a:pPr eaLnBrk="1" hangingPunct="1">
              <a:lnSpc>
                <a:spcPct val="90000"/>
              </a:lnSpc>
              <a:defRPr/>
            </a:pPr>
            <a:r>
              <a:rPr lang="en-US" kern="0" dirty="0"/>
              <a:t>cos(</a:t>
            </a:r>
            <a:r>
              <a:rPr lang="el-GR" kern="0" dirty="0">
                <a:cs typeface="Arial" pitchFamily="34" charset="0"/>
              </a:rPr>
              <a:t>α</a:t>
            </a:r>
            <a:r>
              <a:rPr lang="en-US" kern="0" dirty="0">
                <a:cs typeface="Arial" pitchFamily="34" charset="0"/>
              </a:rPr>
              <a:t> - </a:t>
            </a:r>
            <a:r>
              <a:rPr lang="el-GR" kern="0" dirty="0">
                <a:cs typeface="Arial" pitchFamily="34" charset="0"/>
              </a:rPr>
              <a:t>β</a:t>
            </a:r>
            <a:r>
              <a:rPr lang="en-US" kern="0" dirty="0">
                <a:cs typeface="Arial" pitchFamily="34" charset="0"/>
              </a:rPr>
              <a:t>) = cos(</a:t>
            </a:r>
            <a:r>
              <a:rPr lang="el-GR" kern="0" dirty="0">
                <a:cs typeface="Arial" pitchFamily="34" charset="0"/>
              </a:rPr>
              <a:t>α</a:t>
            </a:r>
            <a:r>
              <a:rPr lang="en-US" kern="0" dirty="0">
                <a:cs typeface="Arial" pitchFamily="34" charset="0"/>
              </a:rPr>
              <a:t>)cos(</a:t>
            </a:r>
            <a:r>
              <a:rPr lang="el-GR" kern="0" dirty="0">
                <a:cs typeface="Arial" pitchFamily="34" charset="0"/>
              </a:rPr>
              <a:t>β</a:t>
            </a:r>
            <a:r>
              <a:rPr lang="en-US" kern="0" dirty="0">
                <a:cs typeface="Arial" pitchFamily="34" charset="0"/>
              </a:rPr>
              <a:t>) + sin(</a:t>
            </a:r>
            <a:r>
              <a:rPr lang="el-GR" kern="0" dirty="0">
                <a:cs typeface="Arial" pitchFamily="34" charset="0"/>
              </a:rPr>
              <a:t>α</a:t>
            </a:r>
            <a:r>
              <a:rPr lang="en-US" kern="0" dirty="0">
                <a:cs typeface="Arial" pitchFamily="34" charset="0"/>
              </a:rPr>
              <a:t>)sin(</a:t>
            </a:r>
            <a:r>
              <a:rPr lang="el-GR" kern="0" dirty="0">
                <a:cs typeface="Arial" pitchFamily="34" charset="0"/>
              </a:rPr>
              <a:t>β</a:t>
            </a:r>
            <a:r>
              <a:rPr lang="en-US" kern="0" dirty="0">
                <a:cs typeface="Arial" pitchFamily="34" charset="0"/>
              </a:rPr>
              <a:t>)</a:t>
            </a:r>
          </a:p>
          <a:p>
            <a:pPr eaLnBrk="1" hangingPunct="1">
              <a:lnSpc>
                <a:spcPct val="90000"/>
              </a:lnSpc>
              <a:defRPr/>
            </a:pPr>
            <a:r>
              <a:rPr lang="en-US" kern="0" dirty="0">
                <a:cs typeface="Arial" pitchFamily="34" charset="0"/>
              </a:rPr>
              <a:t>So</a:t>
            </a:r>
          </a:p>
          <a:p>
            <a:pPr lvl="1" eaLnBrk="1" hangingPunct="1">
              <a:lnSpc>
                <a:spcPct val="90000"/>
              </a:lnSpc>
              <a:defRPr/>
            </a:pPr>
            <a:endParaRPr lang="el-GR" kern="0" dirty="0">
              <a:cs typeface="Arial" pitchFamily="34" charset="0"/>
            </a:endParaRPr>
          </a:p>
        </p:txBody>
      </p:sp>
      <p:sp>
        <p:nvSpPr>
          <p:cNvPr id="51206" name="Slide Number Placeholder 3">
            <a:extLst>
              <a:ext uri="{FF2B5EF4-FFF2-40B4-BE49-F238E27FC236}">
                <a16:creationId xmlns:a16="http://schemas.microsoft.com/office/drawing/2014/main" id="{A06EC3F6-AF12-3275-F849-9B8F4B90AE8D}"/>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303A889-6C2C-704A-9719-EFF1315D0672}" type="slidenum">
              <a:rPr lang="en-US" altLang="en-US" sz="1200">
                <a:solidFill>
                  <a:srgbClr val="898989"/>
                </a:solidFill>
              </a:rPr>
              <a:pPr algn="r">
                <a:lnSpc>
                  <a:spcPct val="100000"/>
                </a:lnSpc>
                <a:spcBef>
                  <a:spcPct val="0"/>
                </a:spcBef>
                <a:buFontTx/>
                <a:buNone/>
              </a:pPr>
              <a:t>30</a:t>
            </a:fld>
            <a:endParaRPr lang="en-US" altLang="en-US" sz="1200">
              <a:solidFill>
                <a:srgbClr val="898989"/>
              </a:solidFill>
            </a:endParaRPr>
          </a:p>
        </p:txBody>
      </p:sp>
      <p:pic>
        <p:nvPicPr>
          <p:cNvPr id="51207" name="Picture 6" descr="154 Man Rubbing His Chin Stock Photos - Free &amp; Royalty-Free Stock Photos  from Dreamstime">
            <a:extLst>
              <a:ext uri="{FF2B5EF4-FFF2-40B4-BE49-F238E27FC236}">
                <a16:creationId xmlns:a16="http://schemas.microsoft.com/office/drawing/2014/main" id="{EA9C44BC-FA8C-0DEC-4F87-C735896FD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02" r="26999"/>
          <a:stretch>
            <a:fillRect/>
          </a:stretch>
        </p:blipFill>
        <p:spPr bwMode="auto">
          <a:xfrm>
            <a:off x="6650038" y="1044575"/>
            <a:ext cx="20177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happiness is assuming the world is linear | Punk Rock Operations Research">
            <a:extLst>
              <a:ext uri="{FF2B5EF4-FFF2-40B4-BE49-F238E27FC236}">
                <a16:creationId xmlns:a16="http://schemas.microsoft.com/office/drawing/2014/main" id="{C9A6507C-9C8C-3922-B9D4-D6A7421F0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2166938"/>
            <a:ext cx="2613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E0E2D7A7-9AE2-0A5B-2D40-1D006C29C2FC}"/>
              </a:ext>
            </a:extLst>
          </p:cNvPr>
          <p:cNvSpPr>
            <a:spLocks noGrp="1" noChangeArrowheads="1"/>
          </p:cNvSpPr>
          <p:nvPr>
            <p:ph type="title"/>
          </p:nvPr>
        </p:nvSpPr>
        <p:spPr>
          <a:xfrm>
            <a:off x="577850" y="144463"/>
            <a:ext cx="8229600" cy="868362"/>
          </a:xfrm>
        </p:spPr>
        <p:txBody>
          <a:bodyPr/>
          <a:lstStyle/>
          <a:p>
            <a:pPr eaLnBrk="1" fontAlgn="auto" hangingPunct="1">
              <a:spcAft>
                <a:spcPts val="0"/>
              </a:spcAft>
              <a:defRPr/>
            </a:pPr>
            <a:r>
              <a:rPr altLang="en-US" dirty="0"/>
              <a:t>Blondel’s Theorem</a:t>
            </a:r>
          </a:p>
        </p:txBody>
      </p:sp>
      <p:sp>
        <p:nvSpPr>
          <p:cNvPr id="52230" name="Footer Placeholder 2">
            <a:extLst>
              <a:ext uri="{FF2B5EF4-FFF2-40B4-BE49-F238E27FC236}">
                <a16:creationId xmlns:a16="http://schemas.microsoft.com/office/drawing/2014/main" id="{769E399A-0A59-EBF4-488E-F07AE0A36EAC}"/>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2228" name="Slide Number Placeholder 1">
            <a:extLst>
              <a:ext uri="{FF2B5EF4-FFF2-40B4-BE49-F238E27FC236}">
                <a16:creationId xmlns:a16="http://schemas.microsoft.com/office/drawing/2014/main" id="{6B428935-DB6F-B564-2F51-EED6E96FC4C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8A902C3-D0C1-8C42-829A-630EA498CA8C}" type="slidenum">
              <a:rPr lang="en-US" altLang="en-US" sz="1200" smtClean="0">
                <a:solidFill>
                  <a:srgbClr val="FFFFFF"/>
                </a:solidFill>
                <a:latin typeface="Arial" panose="020B0604020202020204" pitchFamily="34" charset="0"/>
              </a:rPr>
              <a:pPr>
                <a:lnSpc>
                  <a:spcPct val="100000"/>
                </a:lnSpc>
                <a:spcBef>
                  <a:spcPct val="0"/>
                </a:spcBef>
                <a:buFontTx/>
                <a:buNone/>
              </a:pPr>
              <a:t>31</a:t>
            </a:fld>
            <a:endParaRPr lang="en-US" altLang="en-US" sz="1200">
              <a:solidFill>
                <a:srgbClr val="FFFFFF"/>
              </a:solidFill>
              <a:latin typeface="Arial" panose="020B0604020202020204" pitchFamily="34" charset="0"/>
            </a:endParaRPr>
          </a:p>
        </p:txBody>
      </p:sp>
      <p:sp>
        <p:nvSpPr>
          <p:cNvPr id="3" name="Rectangle 3">
            <a:extLst>
              <a:ext uri="{FF2B5EF4-FFF2-40B4-BE49-F238E27FC236}">
                <a16:creationId xmlns:a16="http://schemas.microsoft.com/office/drawing/2014/main" id="{DD417E8F-FF08-007D-55C2-C4B632F73B96}"/>
              </a:ext>
            </a:extLst>
          </p:cNvPr>
          <p:cNvSpPr txBox="1">
            <a:spLocks noChangeArrowheads="1"/>
          </p:cNvSpPr>
          <p:nvPr/>
        </p:nvSpPr>
        <p:spPr bwMode="auto">
          <a:xfrm>
            <a:off x="731838" y="1524000"/>
            <a:ext cx="8064500" cy="422433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a:t>Pb = Ib Va cos(60- </a:t>
            </a:r>
            <a:r>
              <a:rPr lang="el-GR" sz="2800" kern="0" dirty="0">
                <a:cs typeface="Arial" pitchFamily="34" charset="0"/>
              </a:rPr>
              <a:t>θ</a:t>
            </a:r>
            <a:r>
              <a:rPr lang="en-US" sz="2800" kern="0" dirty="0">
                <a:cs typeface="Arial" pitchFamily="34" charset="0"/>
              </a:rPr>
              <a:t>) + Ib Vc cos(60+ </a:t>
            </a:r>
            <a:r>
              <a:rPr lang="el-GR" sz="2800" kern="0" dirty="0">
                <a:cs typeface="Arial" pitchFamily="34" charset="0"/>
              </a:rPr>
              <a:t>θ</a:t>
            </a:r>
            <a:r>
              <a:rPr lang="en-US" sz="2800" kern="0" dirty="0">
                <a:cs typeface="Arial" pitchFamily="34" charset="0"/>
              </a:rPr>
              <a:t>)</a:t>
            </a:r>
          </a:p>
          <a:p>
            <a:pPr eaLnBrk="1" hangingPunct="1">
              <a:lnSpc>
                <a:spcPct val="90000"/>
              </a:lnSpc>
              <a:defRPr/>
            </a:pPr>
            <a:r>
              <a:rPr lang="en-US" sz="2800" kern="0" dirty="0">
                <a:cs typeface="Arial" pitchFamily="34" charset="0"/>
              </a:rPr>
              <a:t>Applying the trig identity</a:t>
            </a:r>
          </a:p>
          <a:p>
            <a:pPr lvl="1" eaLnBrk="1" hangingPunct="1">
              <a:lnSpc>
                <a:spcPct val="90000"/>
              </a:lnSpc>
              <a:defRPr/>
            </a:pPr>
            <a:r>
              <a:rPr lang="en-US" sz="2400" kern="0" dirty="0">
                <a:cs typeface="Arial" pitchFamily="34" charset="0"/>
              </a:rPr>
              <a:t>IbVa(cos(60)cos(</a:t>
            </a:r>
            <a:r>
              <a:rPr lang="el-GR" sz="2400" kern="0" dirty="0">
                <a:cs typeface="Arial" pitchFamily="34" charset="0"/>
              </a:rPr>
              <a:t>θ</a:t>
            </a:r>
            <a:r>
              <a:rPr lang="en-US" sz="2400" kern="0" dirty="0">
                <a:cs typeface="Arial" pitchFamily="34" charset="0"/>
              </a:rPr>
              <a:t>) + sin(60)sin(</a:t>
            </a:r>
            <a:r>
              <a:rPr lang="el-GR" sz="2400" kern="0" dirty="0">
                <a:cs typeface="Arial" pitchFamily="34" charset="0"/>
              </a:rPr>
              <a:t>θ</a:t>
            </a:r>
            <a:r>
              <a:rPr lang="en-US" sz="2400" kern="0" dirty="0">
                <a:cs typeface="Arial" pitchFamily="34" charset="0"/>
              </a:rPr>
              <a:t>)) </a:t>
            </a:r>
          </a:p>
          <a:p>
            <a:pPr lvl="1" eaLnBrk="1" hangingPunct="1">
              <a:lnSpc>
                <a:spcPct val="90000"/>
              </a:lnSpc>
              <a:buFont typeface="Wingdings" pitchFamily="2" charset="2"/>
              <a:buNone/>
              <a:defRPr/>
            </a:pPr>
            <a:r>
              <a:rPr lang="en-US" sz="2400" kern="0" dirty="0">
                <a:cs typeface="Arial" pitchFamily="34" charset="0"/>
              </a:rPr>
              <a:t>	 IbVc (cos(60)cos(</a:t>
            </a:r>
            <a:r>
              <a:rPr lang="el-GR" sz="2400" kern="0" dirty="0">
                <a:cs typeface="Arial" pitchFamily="34" charset="0"/>
              </a:rPr>
              <a:t>θ</a:t>
            </a:r>
            <a:r>
              <a:rPr lang="en-US" sz="2400" kern="0" dirty="0">
                <a:cs typeface="Arial" pitchFamily="34" charset="0"/>
              </a:rPr>
              <a:t>) - sin(60)sin(</a:t>
            </a:r>
            <a:r>
              <a:rPr lang="el-GR" sz="2400" kern="0" dirty="0">
                <a:cs typeface="Arial" pitchFamily="34" charset="0"/>
              </a:rPr>
              <a:t>θ</a:t>
            </a:r>
            <a:r>
              <a:rPr lang="en-US" sz="2400" kern="0" dirty="0">
                <a:cs typeface="Arial" pitchFamily="34" charset="0"/>
              </a:rPr>
              <a:t>)) </a:t>
            </a:r>
          </a:p>
          <a:p>
            <a:pPr lvl="1" eaLnBrk="1" hangingPunct="1">
              <a:lnSpc>
                <a:spcPct val="90000"/>
              </a:lnSpc>
              <a:defRPr/>
            </a:pPr>
            <a:r>
              <a:rPr lang="en-US" sz="2400" kern="0" dirty="0">
                <a:cs typeface="Arial" pitchFamily="34" charset="0"/>
              </a:rPr>
              <a:t>Ib(Va+Vc)0.5cos(</a:t>
            </a:r>
            <a:r>
              <a:rPr lang="el-GR" sz="2400" kern="0" dirty="0">
                <a:cs typeface="Arial" pitchFamily="34" charset="0"/>
              </a:rPr>
              <a:t>θ</a:t>
            </a:r>
            <a:r>
              <a:rPr lang="en-US" sz="2400" kern="0" dirty="0">
                <a:cs typeface="Arial" pitchFamily="34" charset="0"/>
              </a:rPr>
              <a:t>) + Ib(Vc-Va) 0.866sin(</a:t>
            </a:r>
            <a:r>
              <a:rPr lang="el-GR" sz="2400" kern="0" dirty="0">
                <a:cs typeface="Arial" pitchFamily="34" charset="0"/>
              </a:rPr>
              <a:t>θ</a:t>
            </a:r>
            <a:r>
              <a:rPr lang="en-US" sz="2400" kern="0" dirty="0">
                <a:cs typeface="Arial" pitchFamily="34" charset="0"/>
              </a:rPr>
              <a:t>) </a:t>
            </a:r>
          </a:p>
          <a:p>
            <a:pPr eaLnBrk="1" hangingPunct="1">
              <a:lnSpc>
                <a:spcPct val="90000"/>
              </a:lnSpc>
              <a:defRPr/>
            </a:pPr>
            <a:r>
              <a:rPr lang="en-US" sz="2800" kern="0" dirty="0">
                <a:cs typeface="Arial" pitchFamily="34" charset="0"/>
              </a:rPr>
              <a:t>Assuming</a:t>
            </a:r>
          </a:p>
          <a:p>
            <a:pPr lvl="1" eaLnBrk="1" hangingPunct="1">
              <a:lnSpc>
                <a:spcPct val="90000"/>
              </a:lnSpc>
              <a:defRPr/>
            </a:pPr>
            <a:r>
              <a:rPr lang="en-US" sz="2400" kern="0" dirty="0">
                <a:cs typeface="Arial" pitchFamily="34" charset="0"/>
              </a:rPr>
              <a:t>Assume Vb = Va = Vc</a:t>
            </a:r>
          </a:p>
          <a:p>
            <a:pPr lvl="1" eaLnBrk="1" hangingPunct="1">
              <a:lnSpc>
                <a:spcPct val="90000"/>
              </a:lnSpc>
              <a:defRPr/>
            </a:pPr>
            <a:r>
              <a:rPr lang="en-US" sz="2400" kern="0" dirty="0">
                <a:cs typeface="Arial" pitchFamily="34" charset="0"/>
              </a:rPr>
              <a:t>And, they are exactly 120° apart </a:t>
            </a:r>
          </a:p>
          <a:p>
            <a:pPr eaLnBrk="1" hangingPunct="1">
              <a:lnSpc>
                <a:spcPct val="90000"/>
              </a:lnSpc>
              <a:defRPr/>
            </a:pPr>
            <a:r>
              <a:rPr lang="en-US" sz="2800" kern="0" dirty="0">
                <a:cs typeface="Arial" pitchFamily="34" charset="0"/>
              </a:rPr>
              <a:t>Pb = Ib(2Vb)(0.5cos</a:t>
            </a:r>
            <a:r>
              <a:rPr lang="el-GR" sz="2800" kern="0" dirty="0">
                <a:cs typeface="Arial" pitchFamily="34" charset="0"/>
              </a:rPr>
              <a:t>θ</a:t>
            </a:r>
            <a:r>
              <a:rPr lang="en-US" sz="2800" kern="0" dirty="0">
                <a:cs typeface="Arial" pitchFamily="34" charset="0"/>
              </a:rPr>
              <a:t>) = IbVbcos</a:t>
            </a:r>
            <a:r>
              <a:rPr lang="el-GR" sz="2800" kern="0" dirty="0">
                <a:cs typeface="Arial" pitchFamily="34" charset="0"/>
              </a:rPr>
              <a:t>θ</a:t>
            </a:r>
            <a:endParaRPr lang="en-US" sz="2800" kern="0" dirty="0">
              <a:cs typeface="Arial" pitchFamily="34" charset="0"/>
            </a:endParaRPr>
          </a:p>
          <a:p>
            <a:pPr eaLnBrk="1" hangingPunct="1">
              <a:lnSpc>
                <a:spcPct val="90000"/>
              </a:lnSpc>
              <a:defRPr/>
            </a:pPr>
            <a:endParaRPr lang="el-GR" sz="2800" kern="0" dirty="0">
              <a:cs typeface="Arial" pitchFamily="34" charset="0"/>
            </a:endParaRPr>
          </a:p>
        </p:txBody>
      </p:sp>
      <p:sp>
        <p:nvSpPr>
          <p:cNvPr id="52231" name="Slide Number Placeholder 3">
            <a:extLst>
              <a:ext uri="{FF2B5EF4-FFF2-40B4-BE49-F238E27FC236}">
                <a16:creationId xmlns:a16="http://schemas.microsoft.com/office/drawing/2014/main" id="{D87E7438-86FC-2DB1-F3A7-66912FDB3DFD}"/>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EAFCACC-16B8-394E-B760-392FE71BDC1F}" type="slidenum">
              <a:rPr lang="en-US" altLang="en-US" sz="1200">
                <a:solidFill>
                  <a:srgbClr val="898989"/>
                </a:solidFill>
              </a:rPr>
              <a:pPr algn="r">
                <a:lnSpc>
                  <a:spcPct val="100000"/>
                </a:lnSpc>
                <a:spcBef>
                  <a:spcPct val="0"/>
                </a:spcBef>
                <a:buFontTx/>
                <a:buNone/>
              </a:pPr>
              <a:t>31</a:t>
            </a:fld>
            <a:endParaRPr lang="en-US"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EA8DCFD-FE76-D0B4-82D2-C6FE4B740DE3}"/>
              </a:ext>
            </a:extLst>
          </p:cNvPr>
          <p:cNvSpPr>
            <a:spLocks noGrp="1" noChangeArrowheads="1"/>
          </p:cNvSpPr>
          <p:nvPr>
            <p:ph type="title"/>
          </p:nvPr>
        </p:nvSpPr>
        <p:spPr>
          <a:xfrm>
            <a:off x="577850" y="136525"/>
            <a:ext cx="8229600" cy="868363"/>
          </a:xfrm>
        </p:spPr>
        <p:txBody>
          <a:bodyPr/>
          <a:lstStyle/>
          <a:p>
            <a:pPr eaLnBrk="1" fontAlgn="auto" hangingPunct="1">
              <a:spcAft>
                <a:spcPts val="0"/>
              </a:spcAft>
              <a:defRPr/>
            </a:pPr>
            <a:r>
              <a:rPr altLang="en-US" dirty="0"/>
              <a:t>Blondel’s Theorem</a:t>
            </a:r>
          </a:p>
        </p:txBody>
      </p:sp>
      <p:sp>
        <p:nvSpPr>
          <p:cNvPr id="53253" name="Footer Placeholder 2">
            <a:extLst>
              <a:ext uri="{FF2B5EF4-FFF2-40B4-BE49-F238E27FC236}">
                <a16:creationId xmlns:a16="http://schemas.microsoft.com/office/drawing/2014/main" id="{F56E2D68-9647-D78D-D892-71721CB59C6E}"/>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3251" name="Slide Number Placeholder 1">
            <a:extLst>
              <a:ext uri="{FF2B5EF4-FFF2-40B4-BE49-F238E27FC236}">
                <a16:creationId xmlns:a16="http://schemas.microsoft.com/office/drawing/2014/main" id="{A0EC988D-6F72-7922-B102-60327D7F0D1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9F291BC-C249-4F46-B81D-FFF9CE14FA5B}" type="slidenum">
              <a:rPr lang="en-US" altLang="en-US" sz="1200" smtClean="0">
                <a:solidFill>
                  <a:srgbClr val="FFFFFF"/>
                </a:solidFill>
                <a:latin typeface="Arial" panose="020B0604020202020204" pitchFamily="34" charset="0"/>
              </a:rPr>
              <a:pPr>
                <a:lnSpc>
                  <a:spcPct val="100000"/>
                </a:lnSpc>
                <a:spcBef>
                  <a:spcPct val="0"/>
                </a:spcBef>
                <a:buFontTx/>
                <a:buNone/>
              </a:pPr>
              <a:t>32</a:t>
            </a:fld>
            <a:endParaRPr lang="en-US" altLang="en-US" sz="1200">
              <a:solidFill>
                <a:srgbClr val="FFFFFF"/>
              </a:solidFill>
              <a:latin typeface="Arial" panose="020B0604020202020204" pitchFamily="34" charset="0"/>
            </a:endParaRPr>
          </a:p>
        </p:txBody>
      </p:sp>
      <p:sp>
        <p:nvSpPr>
          <p:cNvPr id="3" name="Rectangle 3">
            <a:extLst>
              <a:ext uri="{FF2B5EF4-FFF2-40B4-BE49-F238E27FC236}">
                <a16:creationId xmlns:a16="http://schemas.microsoft.com/office/drawing/2014/main" id="{566BAEFA-6977-C8D9-B7DD-00893430D812}"/>
              </a:ext>
            </a:extLst>
          </p:cNvPr>
          <p:cNvSpPr txBox="1">
            <a:spLocks noChangeArrowheads="1"/>
          </p:cNvSpPr>
          <p:nvPr/>
        </p:nvSpPr>
        <p:spPr bwMode="auto">
          <a:xfrm>
            <a:off x="577850" y="1239838"/>
            <a:ext cx="5880100" cy="47244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200" kern="0" dirty="0"/>
              <a:t>If Va </a:t>
            </a:r>
            <a:r>
              <a:rPr lang="en-US" sz="2200" kern="0" dirty="0">
                <a:cs typeface="Arial" pitchFamily="34" charset="0"/>
              </a:rPr>
              <a:t>≠ Vb ≠ Vc then the error is</a:t>
            </a:r>
          </a:p>
          <a:p>
            <a:pPr eaLnBrk="1" hangingPunct="1">
              <a:defRPr/>
            </a:pPr>
            <a:r>
              <a:rPr lang="en-US" sz="2200" kern="0" dirty="0">
                <a:cs typeface="Arial" pitchFamily="34" charset="0"/>
              </a:rPr>
              <a:t>%Error = </a:t>
            </a:r>
          </a:p>
          <a:p>
            <a:pPr eaLnBrk="1" hangingPunct="1">
              <a:buFontTx/>
              <a:buNone/>
              <a:defRPr/>
            </a:pPr>
            <a:r>
              <a:rPr lang="en-US" sz="2200" kern="0" dirty="0">
                <a:cs typeface="Arial" pitchFamily="34" charset="0"/>
              </a:rPr>
              <a:t>     -Ib{(Va+Vc)/(2Vb) - (Va-Vc) 0.866sin(</a:t>
            </a:r>
            <a:r>
              <a:rPr lang="el-GR" sz="2200" kern="0" dirty="0">
                <a:cs typeface="Arial" pitchFamily="34" charset="0"/>
              </a:rPr>
              <a:t>θ</a:t>
            </a:r>
            <a:r>
              <a:rPr lang="en-US" sz="2200" kern="0" dirty="0">
                <a:cs typeface="Arial" pitchFamily="34" charset="0"/>
              </a:rPr>
              <a:t>)/(Vbcos(</a:t>
            </a:r>
            <a:r>
              <a:rPr lang="el-GR" sz="2200" kern="0" dirty="0">
                <a:cs typeface="Arial" pitchFamily="34" charset="0"/>
              </a:rPr>
              <a:t>θ</a:t>
            </a:r>
            <a:r>
              <a:rPr lang="en-US" sz="2200" kern="0" dirty="0">
                <a:cs typeface="Arial" pitchFamily="34" charset="0"/>
              </a:rPr>
              <a:t>))</a:t>
            </a:r>
          </a:p>
          <a:p>
            <a:pPr eaLnBrk="1" hangingPunct="1">
              <a:buFontTx/>
              <a:buNone/>
              <a:defRPr/>
            </a:pPr>
            <a:endParaRPr lang="en-US" sz="2200" kern="0" dirty="0">
              <a:cs typeface="Arial" pitchFamily="34" charset="0"/>
            </a:endParaRPr>
          </a:p>
          <a:p>
            <a:pPr eaLnBrk="1" hangingPunct="1">
              <a:buFontTx/>
              <a:buNone/>
              <a:defRPr/>
            </a:pPr>
            <a:r>
              <a:rPr lang="en-US" sz="2200" kern="0" dirty="0">
                <a:cs typeface="Arial" pitchFamily="34" charset="0"/>
              </a:rPr>
              <a:t>How big is this in reality?  If</a:t>
            </a:r>
          </a:p>
          <a:p>
            <a:pPr eaLnBrk="1" hangingPunct="1">
              <a:buFontTx/>
              <a:buNone/>
              <a:defRPr/>
            </a:pPr>
            <a:r>
              <a:rPr lang="en-US" sz="2200" kern="0" dirty="0">
                <a:cs typeface="Arial" pitchFamily="34" charset="0"/>
              </a:rPr>
              <a:t>Va=117, Vb=120, Vc=119, PF=1 then E=-1.67%</a:t>
            </a:r>
          </a:p>
          <a:p>
            <a:pPr eaLnBrk="1" hangingPunct="1">
              <a:buFontTx/>
              <a:buNone/>
              <a:defRPr/>
            </a:pPr>
            <a:r>
              <a:rPr lang="en-US" sz="2200" kern="0" dirty="0">
                <a:cs typeface="Arial" pitchFamily="34" charset="0"/>
              </a:rPr>
              <a:t>Va=117, Vb=116, Vc=119, PF=.866 then E=-1.67%</a:t>
            </a:r>
          </a:p>
          <a:p>
            <a:pPr eaLnBrk="1" hangingPunct="1">
              <a:buFontTx/>
              <a:buNone/>
              <a:defRPr/>
            </a:pPr>
            <a:endParaRPr lang="en-US" sz="2200" kern="0" dirty="0">
              <a:cs typeface="Arial" pitchFamily="34" charset="0"/>
            </a:endParaRPr>
          </a:p>
          <a:p>
            <a:pPr eaLnBrk="1" hangingPunct="1">
              <a:defRPr/>
            </a:pPr>
            <a:endParaRPr lang="el-GR" sz="2200" kern="0" dirty="0">
              <a:cs typeface="Arial" pitchFamily="34" charset="0"/>
            </a:endParaRPr>
          </a:p>
        </p:txBody>
      </p:sp>
      <p:sp>
        <p:nvSpPr>
          <p:cNvPr id="53254" name="Slide Number Placeholder 3">
            <a:extLst>
              <a:ext uri="{FF2B5EF4-FFF2-40B4-BE49-F238E27FC236}">
                <a16:creationId xmlns:a16="http://schemas.microsoft.com/office/drawing/2014/main" id="{25600FEF-3011-8DE4-110A-A9E5A0C928BB}"/>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57B0B9-D2FA-244A-93E4-E01F13CF22E2}" type="slidenum">
              <a:rPr lang="en-US" altLang="en-US" sz="1200">
                <a:solidFill>
                  <a:srgbClr val="898989"/>
                </a:solidFill>
              </a:rPr>
              <a:pPr algn="r">
                <a:lnSpc>
                  <a:spcPct val="100000"/>
                </a:lnSpc>
                <a:spcBef>
                  <a:spcPct val="0"/>
                </a:spcBef>
                <a:buFontTx/>
                <a:buNone/>
              </a:pPr>
              <a:t>32</a:t>
            </a:fld>
            <a:endParaRPr lang="en-US" altLang="en-US" sz="1200">
              <a:solidFill>
                <a:srgbClr val="898989"/>
              </a:solidFill>
            </a:endParaRPr>
          </a:p>
        </p:txBody>
      </p:sp>
      <p:pic>
        <p:nvPicPr>
          <p:cNvPr id="53255" name="Picture 6" descr="Robot Broken Error Message in Chat Bubble Stock Vector - Illustration of  bubble, automation: 105144631">
            <a:extLst>
              <a:ext uri="{FF2B5EF4-FFF2-40B4-BE49-F238E27FC236}">
                <a16:creationId xmlns:a16="http://schemas.microsoft.com/office/drawing/2014/main" id="{42D43D04-DD6A-8609-76B0-BB208C537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72" t="8333" r="13541"/>
          <a:stretch>
            <a:fillRect/>
          </a:stretch>
        </p:blipFill>
        <p:spPr bwMode="auto">
          <a:xfrm>
            <a:off x="6121400" y="1042988"/>
            <a:ext cx="2667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18DB0CE-B903-15E8-CAD0-9F2A98ED3D39}"/>
              </a:ext>
            </a:extLst>
          </p:cNvPr>
          <p:cNvSpPr>
            <a:spLocks noGrp="1" noChangeArrowheads="1"/>
          </p:cNvSpPr>
          <p:nvPr>
            <p:ph type="title"/>
          </p:nvPr>
        </p:nvSpPr>
        <p:spPr>
          <a:xfrm>
            <a:off x="533400" y="228600"/>
            <a:ext cx="8229600" cy="609600"/>
          </a:xfrm>
        </p:spPr>
        <p:txBody>
          <a:bodyPr/>
          <a:lstStyle/>
          <a:p>
            <a:pPr eaLnBrk="1" fontAlgn="auto" hangingPunct="1">
              <a:spcAft>
                <a:spcPts val="0"/>
              </a:spcAft>
              <a:defRPr/>
            </a:pPr>
            <a:r>
              <a:rPr altLang="en-US" dirty="0"/>
              <a:t>Blondel’s Theorem</a:t>
            </a:r>
          </a:p>
        </p:txBody>
      </p:sp>
      <p:sp>
        <p:nvSpPr>
          <p:cNvPr id="54506" name="Footer Placeholder 2">
            <a:extLst>
              <a:ext uri="{FF2B5EF4-FFF2-40B4-BE49-F238E27FC236}">
                <a16:creationId xmlns:a16="http://schemas.microsoft.com/office/drawing/2014/main" id="{79304875-E0C5-6F73-6ACD-EC96BBC41D5E}"/>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4275" name="Slide Number Placeholder 1">
            <a:extLst>
              <a:ext uri="{FF2B5EF4-FFF2-40B4-BE49-F238E27FC236}">
                <a16:creationId xmlns:a16="http://schemas.microsoft.com/office/drawing/2014/main" id="{C26DAC95-032E-EBAC-6F64-2437BDDA8A8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5AA76D-6EF5-F04B-9E34-82E930F2B98A}" type="slidenum">
              <a:rPr lang="en-US" altLang="en-US" sz="1200" smtClean="0">
                <a:solidFill>
                  <a:srgbClr val="FFFFFF"/>
                </a:solidFill>
                <a:latin typeface="Arial" panose="020B0604020202020204" pitchFamily="34" charset="0"/>
              </a:rPr>
              <a:pPr>
                <a:lnSpc>
                  <a:spcPct val="100000"/>
                </a:lnSpc>
                <a:spcBef>
                  <a:spcPct val="0"/>
                </a:spcBef>
                <a:buFontTx/>
                <a:buNone/>
              </a:pPr>
              <a:t>33</a:t>
            </a:fld>
            <a:endParaRPr lang="en-US" altLang="en-US" sz="1200">
              <a:solidFill>
                <a:srgbClr val="FFFFFF"/>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AD443FEC-84D2-F87F-F4E2-C7D37AB79C04}"/>
              </a:ext>
            </a:extLst>
          </p:cNvPr>
          <p:cNvGraphicFramePr>
            <a:graphicFrameLocks noGrp="1"/>
          </p:cNvGraphicFramePr>
          <p:nvPr/>
        </p:nvGraphicFramePr>
        <p:xfrm>
          <a:off x="1524000" y="1549400"/>
          <a:ext cx="5943600" cy="4806950"/>
        </p:xfrm>
        <a:graphic>
          <a:graphicData uri="http://schemas.openxmlformats.org/drawingml/2006/table">
            <a:tbl>
              <a:tblPr/>
              <a:tblGrid>
                <a:gridCol w="1705324">
                  <a:extLst>
                    <a:ext uri="{9D8B030D-6E8A-4147-A177-3AD203B41FA5}">
                      <a16:colId xmlns:a16="http://schemas.microsoft.com/office/drawing/2014/main" val="20000"/>
                    </a:ext>
                  </a:extLst>
                </a:gridCol>
                <a:gridCol w="348803">
                  <a:extLst>
                    <a:ext uri="{9D8B030D-6E8A-4147-A177-3AD203B41FA5}">
                      <a16:colId xmlns:a16="http://schemas.microsoft.com/office/drawing/2014/main" val="20001"/>
                    </a:ext>
                  </a:extLst>
                </a:gridCol>
                <a:gridCol w="387565">
                  <a:extLst>
                    <a:ext uri="{9D8B030D-6E8A-4147-A177-3AD203B41FA5}">
                      <a16:colId xmlns:a16="http://schemas.microsoft.com/office/drawing/2014/main" val="20002"/>
                    </a:ext>
                  </a:extLst>
                </a:gridCol>
                <a:gridCol w="387565">
                  <a:extLst>
                    <a:ext uri="{9D8B030D-6E8A-4147-A177-3AD203B41FA5}">
                      <a16:colId xmlns:a16="http://schemas.microsoft.com/office/drawing/2014/main" val="20003"/>
                    </a:ext>
                  </a:extLst>
                </a:gridCol>
                <a:gridCol w="348803">
                  <a:extLst>
                    <a:ext uri="{9D8B030D-6E8A-4147-A177-3AD203B41FA5}">
                      <a16:colId xmlns:a16="http://schemas.microsoft.com/office/drawing/2014/main" val="20004"/>
                    </a:ext>
                  </a:extLst>
                </a:gridCol>
                <a:gridCol w="348803">
                  <a:extLst>
                    <a:ext uri="{9D8B030D-6E8A-4147-A177-3AD203B41FA5}">
                      <a16:colId xmlns:a16="http://schemas.microsoft.com/office/drawing/2014/main" val="20005"/>
                    </a:ext>
                  </a:extLst>
                </a:gridCol>
                <a:gridCol w="348803">
                  <a:extLst>
                    <a:ext uri="{9D8B030D-6E8A-4147-A177-3AD203B41FA5}">
                      <a16:colId xmlns:a16="http://schemas.microsoft.com/office/drawing/2014/main" val="20006"/>
                    </a:ext>
                  </a:extLst>
                </a:gridCol>
                <a:gridCol w="348803">
                  <a:extLst>
                    <a:ext uri="{9D8B030D-6E8A-4147-A177-3AD203B41FA5}">
                      <a16:colId xmlns:a16="http://schemas.microsoft.com/office/drawing/2014/main" val="20007"/>
                    </a:ext>
                  </a:extLst>
                </a:gridCol>
                <a:gridCol w="348803">
                  <a:extLst>
                    <a:ext uri="{9D8B030D-6E8A-4147-A177-3AD203B41FA5}">
                      <a16:colId xmlns:a16="http://schemas.microsoft.com/office/drawing/2014/main" val="20008"/>
                    </a:ext>
                  </a:extLst>
                </a:gridCol>
                <a:gridCol w="387565">
                  <a:extLst>
                    <a:ext uri="{9D8B030D-6E8A-4147-A177-3AD203B41FA5}">
                      <a16:colId xmlns:a16="http://schemas.microsoft.com/office/drawing/2014/main" val="20009"/>
                    </a:ext>
                  </a:extLst>
                </a:gridCol>
                <a:gridCol w="491382">
                  <a:extLst>
                    <a:ext uri="{9D8B030D-6E8A-4147-A177-3AD203B41FA5}">
                      <a16:colId xmlns:a16="http://schemas.microsoft.com/office/drawing/2014/main" val="20010"/>
                    </a:ext>
                  </a:extLst>
                </a:gridCol>
                <a:gridCol w="491382">
                  <a:extLst>
                    <a:ext uri="{9D8B030D-6E8A-4147-A177-3AD203B41FA5}">
                      <a16:colId xmlns:a16="http://schemas.microsoft.com/office/drawing/2014/main" val="20011"/>
                    </a:ext>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4505" name="TextBox 4">
            <a:extLst>
              <a:ext uri="{FF2B5EF4-FFF2-40B4-BE49-F238E27FC236}">
                <a16:creationId xmlns:a16="http://schemas.microsoft.com/office/drawing/2014/main" id="{EF627154-3315-E1E6-2291-46E2AFA8C7A0}"/>
              </a:ext>
            </a:extLst>
          </p:cNvPr>
          <p:cNvSpPr txBox="1">
            <a:spLocks noChangeArrowheads="1"/>
          </p:cNvSpPr>
          <p:nvPr/>
        </p:nvSpPr>
        <p:spPr bwMode="auto">
          <a:xfrm>
            <a:off x="1104900" y="1176338"/>
            <a:ext cx="695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Arial" panose="020B0604020202020204" pitchFamily="34" charset="0"/>
              </a:rPr>
              <a:t>Power Measurements Handbook</a:t>
            </a:r>
          </a:p>
        </p:txBody>
      </p:sp>
      <p:sp>
        <p:nvSpPr>
          <p:cNvPr id="54507" name="Slide Number Placeholder 3">
            <a:extLst>
              <a:ext uri="{FF2B5EF4-FFF2-40B4-BE49-F238E27FC236}">
                <a16:creationId xmlns:a16="http://schemas.microsoft.com/office/drawing/2014/main" id="{88BDBDD8-9AA6-FDDB-04B0-957556260DD6}"/>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E4DC176-DD77-464E-8D8A-07346BCDF18F}" type="slidenum">
              <a:rPr lang="en-US" altLang="en-US" sz="1200">
                <a:solidFill>
                  <a:srgbClr val="898989"/>
                </a:solidFill>
              </a:rPr>
              <a:pPr algn="r">
                <a:lnSpc>
                  <a:spcPct val="100000"/>
                </a:lnSpc>
                <a:spcBef>
                  <a:spcPct val="0"/>
                </a:spcBef>
                <a:buFontTx/>
                <a:buNone/>
              </a:pPr>
              <a:t>33</a:t>
            </a:fld>
            <a:endParaRPr lang="en-US" altLang="en-US"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0C17EBB-8C45-4407-8EDA-AF9F00ADA52E}"/>
              </a:ext>
            </a:extLst>
          </p:cNvPr>
          <p:cNvSpPr>
            <a:spLocks noGrp="1" noChangeArrowheads="1"/>
          </p:cNvSpPr>
          <p:nvPr>
            <p:ph type="title"/>
          </p:nvPr>
        </p:nvSpPr>
        <p:spPr bwMode="auto"/>
        <p:txBody>
          <a:bodyPr wrap="square" numCol="1" anchorCtr="0" compatLnSpc="1">
            <a:prstTxWarp prst="textNoShape">
              <a:avLst/>
            </a:prstTxWarp>
          </a:bodyPr>
          <a:lstStyle/>
          <a:p>
            <a:pPr>
              <a:defRPr/>
            </a:pPr>
            <a:r>
              <a:rPr altLang="en-US" dirty="0">
                <a:solidFill>
                  <a:srgbClr val="E10027"/>
                </a:solidFill>
                <a:latin typeface="Calibri" panose="020F0502020204030204"/>
                <a:cs typeface="Arial" panose="020B0604020202020204" pitchFamily="34" charset="0"/>
              </a:rPr>
              <a:t>Selecting the right meter form</a:t>
            </a:r>
            <a:endParaRPr altLang="en-US" sz="3200" b="1" dirty="0">
              <a:solidFill>
                <a:schemeClr val="bg1"/>
              </a:solidFill>
              <a:latin typeface="Arial" panose="020B0604020202020204" pitchFamily="34" charset="0"/>
              <a:cs typeface="Arial" panose="020B0604020202020204" pitchFamily="34" charset="0"/>
            </a:endParaRPr>
          </a:p>
        </p:txBody>
      </p:sp>
      <p:sp>
        <p:nvSpPr>
          <p:cNvPr id="55300" name="Footer Placeholder 2">
            <a:extLst>
              <a:ext uri="{FF2B5EF4-FFF2-40B4-BE49-F238E27FC236}">
                <a16:creationId xmlns:a16="http://schemas.microsoft.com/office/drawing/2014/main" id="{AF937A75-824D-ABFD-418A-991A8199432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5301" name="Slide Number Placeholder 3">
            <a:extLst>
              <a:ext uri="{FF2B5EF4-FFF2-40B4-BE49-F238E27FC236}">
                <a16:creationId xmlns:a16="http://schemas.microsoft.com/office/drawing/2014/main" id="{98A82045-C97C-69C6-66A7-EC2AE6BC8AA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E3C38-71E0-3A4A-8ED1-7B2A776D73AE}" type="slidenum">
              <a:rPr lang="en-US" altLang="en-US" sz="1200" smtClean="0">
                <a:solidFill>
                  <a:srgbClr val="898989"/>
                </a:solidFill>
              </a:rPr>
              <a:pPr>
                <a:lnSpc>
                  <a:spcPct val="100000"/>
                </a:lnSpc>
                <a:spcBef>
                  <a:spcPct val="0"/>
                </a:spcBef>
                <a:buFontTx/>
                <a:buNone/>
              </a:pPr>
              <a:t>34</a:t>
            </a:fld>
            <a:endParaRPr lang="en-US" altLang="en-US" sz="1200">
              <a:solidFill>
                <a:srgbClr val="898989"/>
              </a:solidFill>
            </a:endParaRPr>
          </a:p>
        </p:txBody>
      </p:sp>
      <p:sp>
        <p:nvSpPr>
          <p:cNvPr id="55299" name="object 6">
            <a:extLst>
              <a:ext uri="{FF2B5EF4-FFF2-40B4-BE49-F238E27FC236}">
                <a16:creationId xmlns:a16="http://schemas.microsoft.com/office/drawing/2014/main" id="{5E90663D-40DE-8963-8638-3A2C0CEF54E9}"/>
              </a:ext>
            </a:extLst>
          </p:cNvPr>
          <p:cNvSpPr txBox="1">
            <a:spLocks noChangeArrowheads="1"/>
          </p:cNvSpPr>
          <p:nvPr/>
        </p:nvSpPr>
        <p:spPr bwMode="auto">
          <a:xfrm>
            <a:off x="382588" y="1295400"/>
            <a:ext cx="571341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069" rIns="0" bIns="0">
            <a:spAutoFit/>
          </a:bodyPr>
          <a:lstStyle>
            <a:lvl1pPr marL="355600" indent="-342900">
              <a:lnSpc>
                <a:spcPct val="90000"/>
              </a:lnSpc>
              <a:spcBef>
                <a:spcPts val="1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defRPr>
            </a:lvl1pPr>
            <a:lvl2pPr marL="755650" indent="-285750">
              <a:lnSpc>
                <a:spcPct val="90000"/>
              </a:lnSpc>
              <a:spcBef>
                <a:spcPts val="5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54013" algn="l"/>
                <a:tab pos="355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54013" algn="l"/>
                <a:tab pos="355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54013" algn="l"/>
                <a:tab pos="355600" algn="l"/>
              </a:tabLst>
              <a:defRPr>
                <a:solidFill>
                  <a:schemeClr val="tx1"/>
                </a:solidFill>
                <a:latin typeface="Calibri" panose="020F0502020204030204" pitchFamily="34" charset="0"/>
              </a:defRPr>
            </a:lvl9pPr>
          </a:lstStyle>
          <a:p>
            <a:pPr>
              <a:lnSpc>
                <a:spcPct val="100000"/>
              </a:lnSpc>
              <a:spcBef>
                <a:spcPts val="413"/>
              </a:spcBef>
              <a:buFontTx/>
              <a:buChar char="•"/>
            </a:pPr>
            <a:r>
              <a:rPr lang="en-US" altLang="en-US" sz="2000">
                <a:latin typeface="Arial" panose="020B0604020202020204" pitchFamily="34" charset="0"/>
                <a:cs typeface="Arial" panose="020B0604020202020204" pitchFamily="34" charset="0"/>
              </a:rPr>
              <a:t>Select the meter form based on the source, not the load.</a:t>
            </a:r>
          </a:p>
          <a:p>
            <a:pPr lvl="1">
              <a:lnSpc>
                <a:spcPct val="100000"/>
              </a:lnSpc>
              <a:spcBef>
                <a:spcPts val="313"/>
              </a:spcBef>
              <a:buFontTx/>
              <a:buChar char="–"/>
            </a:pPr>
            <a:r>
              <a:rPr lang="en-US" altLang="en-US" sz="2000">
                <a:latin typeface="Arial" panose="020B0604020202020204" pitchFamily="34" charset="0"/>
                <a:cs typeface="Arial" panose="020B0604020202020204" pitchFamily="34" charset="0"/>
              </a:rPr>
              <a:t>The “service type” is not always obvious.</a:t>
            </a:r>
          </a:p>
          <a:p>
            <a:pPr lvl="1">
              <a:lnSpc>
                <a:spcPts val="2813"/>
              </a:lnSpc>
              <a:spcBef>
                <a:spcPts val="663"/>
              </a:spcBef>
              <a:buFontTx/>
              <a:buChar char="–"/>
            </a:pPr>
            <a:r>
              <a:rPr lang="en-US" altLang="en-US" sz="2000">
                <a:latin typeface="Arial" panose="020B0604020202020204" pitchFamily="34" charset="0"/>
                <a:cs typeface="Arial" panose="020B0604020202020204" pitchFamily="34" charset="0"/>
              </a:rPr>
              <a:t>Loads other than the “known” load can be connected  and may be unmetered.</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Meter form numbers describe certain meter  characteristics not the service or application</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Consider that </a:t>
            </a:r>
            <a:r>
              <a:rPr lang="en-US" altLang="en-US" sz="2000" i="1">
                <a:latin typeface="Arial" panose="020B0604020202020204" pitchFamily="34" charset="0"/>
                <a:cs typeface="Arial" panose="020B0604020202020204" pitchFamily="34" charset="0"/>
              </a:rPr>
              <a:t>ground </a:t>
            </a:r>
            <a:r>
              <a:rPr lang="en-US" altLang="en-US" sz="2000">
                <a:latin typeface="Arial" panose="020B0604020202020204" pitchFamily="34" charset="0"/>
                <a:cs typeface="Arial" panose="020B0604020202020204" pitchFamily="34" charset="0"/>
              </a:rPr>
              <a:t>can be a current carrying conductor when applying Blondel’s Theorem.</a:t>
            </a:r>
          </a:p>
          <a:p>
            <a:pPr>
              <a:lnSpc>
                <a:spcPts val="2813"/>
              </a:lnSpc>
              <a:spcBef>
                <a:spcPts val="625"/>
              </a:spcBef>
              <a:buFontTx/>
              <a:buChar char="•"/>
            </a:pPr>
            <a:r>
              <a:rPr lang="en-US" altLang="en-US" sz="2000">
                <a:latin typeface="Arial" panose="020B0604020202020204" pitchFamily="34" charset="0"/>
                <a:cs typeface="Arial" panose="020B0604020202020204" pitchFamily="34" charset="0"/>
              </a:rPr>
              <a:t>Understand the operation of present day, polyphase  solid state meters and how they may be used to  advantage</a:t>
            </a:r>
          </a:p>
        </p:txBody>
      </p:sp>
      <p:pic>
        <p:nvPicPr>
          <p:cNvPr id="55302" name="Picture 5" descr="TESCO Meter Forms">
            <a:extLst>
              <a:ext uri="{FF2B5EF4-FFF2-40B4-BE49-F238E27FC236}">
                <a16:creationId xmlns:a16="http://schemas.microsoft.com/office/drawing/2014/main" id="{51F3031F-C4BC-871A-36AF-CD4723AD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2708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F03586-4479-0DF5-BC72-19A53910B762}"/>
              </a:ext>
            </a:extLst>
          </p:cNvPr>
          <p:cNvSpPr>
            <a:spLocks noGrp="1" noChangeArrowheads="1"/>
          </p:cNvSpPr>
          <p:nvPr>
            <p:ph type="title"/>
          </p:nvPr>
        </p:nvSpPr>
        <p:spPr>
          <a:xfrm>
            <a:off x="914400" y="-152400"/>
            <a:ext cx="7924800" cy="1295400"/>
          </a:xfrm>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57352" name="Footer Placeholder 2">
            <a:extLst>
              <a:ext uri="{FF2B5EF4-FFF2-40B4-BE49-F238E27FC236}">
                <a16:creationId xmlns:a16="http://schemas.microsoft.com/office/drawing/2014/main" id="{4CD5E09A-FD6B-1A2B-4A68-499196BABB29}"/>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7347" name="Slide Number Placeholder 1">
            <a:extLst>
              <a:ext uri="{FF2B5EF4-FFF2-40B4-BE49-F238E27FC236}">
                <a16:creationId xmlns:a16="http://schemas.microsoft.com/office/drawing/2014/main" id="{0DCF6B1D-30E1-1750-EE78-8A3031238D4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025D873-364F-2341-A4E4-94CE7330A968}" type="slidenum">
              <a:rPr lang="en-US" altLang="en-US" sz="1200" smtClean="0">
                <a:solidFill>
                  <a:srgbClr val="FFFFFF"/>
                </a:solidFill>
                <a:latin typeface="Arial" panose="020B0604020202020204" pitchFamily="34" charset="0"/>
              </a:rPr>
              <a:pPr>
                <a:lnSpc>
                  <a:spcPct val="100000"/>
                </a:lnSpc>
                <a:spcBef>
                  <a:spcPct val="0"/>
                </a:spcBef>
                <a:buFontTx/>
                <a:buNone/>
              </a:pPr>
              <a:t>35</a:t>
            </a:fld>
            <a:endParaRPr lang="en-US" altLang="en-US" sz="1200">
              <a:solidFill>
                <a:srgbClr val="FFFFFF"/>
              </a:solidFill>
              <a:latin typeface="Arial" panose="020B0604020202020204" pitchFamily="34" charset="0"/>
            </a:endParaRPr>
          </a:p>
        </p:txBody>
      </p:sp>
      <p:sp>
        <p:nvSpPr>
          <p:cNvPr id="57348" name="Subtitle 2">
            <a:extLst>
              <a:ext uri="{FF2B5EF4-FFF2-40B4-BE49-F238E27FC236}">
                <a16:creationId xmlns:a16="http://schemas.microsoft.com/office/drawing/2014/main" id="{756EB1B8-004A-DAE8-1908-E5DF27C1D755}"/>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70D3B4D0-BA8A-79F0-2FC9-E1CD786B7968}"/>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E7753104-8B04-4660-24F6-3F01628FE8C6}"/>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CD2A8421-E013-02BF-E9A0-20E18E592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Slide Number Placeholder 3">
            <a:extLst>
              <a:ext uri="{FF2B5EF4-FFF2-40B4-BE49-F238E27FC236}">
                <a16:creationId xmlns:a16="http://schemas.microsoft.com/office/drawing/2014/main" id="{6BA86CCB-2CD6-E7F5-B908-8EE47D2AECC9}"/>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0409B8B3-5076-9C41-AA2E-1169E457330A}" type="slidenum">
              <a:rPr lang="en-US" altLang="en-US" sz="1200">
                <a:solidFill>
                  <a:srgbClr val="898989"/>
                </a:solidFill>
              </a:rPr>
              <a:pPr algn="r">
                <a:lnSpc>
                  <a:spcPct val="100000"/>
                </a:lnSpc>
                <a:spcBef>
                  <a:spcPct val="0"/>
                </a:spcBef>
                <a:buFontTx/>
                <a:buNone/>
              </a:pPr>
              <a:t>35</a:t>
            </a:fld>
            <a:endParaRPr lang="en-US"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B9BF0D8-2810-1FDD-96F2-20EF4234D386}"/>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8373" name="Footer Placeholder 2">
            <a:extLst>
              <a:ext uri="{FF2B5EF4-FFF2-40B4-BE49-F238E27FC236}">
                <a16:creationId xmlns:a16="http://schemas.microsoft.com/office/drawing/2014/main" id="{A2182AF7-BC20-3F8E-E808-7864D904BA65}"/>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8371" name="Slide Number Placeholder 1">
            <a:extLst>
              <a:ext uri="{FF2B5EF4-FFF2-40B4-BE49-F238E27FC236}">
                <a16:creationId xmlns:a16="http://schemas.microsoft.com/office/drawing/2014/main" id="{EB4D99D1-76D1-FC56-7416-E43889B3347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57898EF-975A-244F-9899-3DE99BADD3ED}" type="slidenum">
              <a:rPr lang="en-US" altLang="en-US" sz="1200" smtClean="0">
                <a:solidFill>
                  <a:srgbClr val="FFFFFF"/>
                </a:solidFill>
                <a:latin typeface="Arial" panose="020B0604020202020204" pitchFamily="34" charset="0"/>
              </a:rPr>
              <a:pPr>
                <a:lnSpc>
                  <a:spcPct val="100000"/>
                </a:lnSpc>
                <a:spcBef>
                  <a:spcPct val="0"/>
                </a:spcBef>
                <a:buFontTx/>
                <a:buNone/>
              </a:pPr>
              <a:t>36</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63241ECE-A0B3-D46C-99DE-0A549DDFFBA6}"/>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sp>
        <p:nvSpPr>
          <p:cNvPr id="58374" name="Slide Number Placeholder 3">
            <a:extLst>
              <a:ext uri="{FF2B5EF4-FFF2-40B4-BE49-F238E27FC236}">
                <a16:creationId xmlns:a16="http://schemas.microsoft.com/office/drawing/2014/main" id="{F9A12FD2-F926-3DE1-B21F-E536142F6AAE}"/>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CA27A39-DAAA-A54E-B724-186180E02631}" type="slidenum">
              <a:rPr lang="en-US" altLang="en-US" sz="1200">
                <a:solidFill>
                  <a:srgbClr val="898989"/>
                </a:solidFill>
              </a:rPr>
              <a:pPr algn="r">
                <a:lnSpc>
                  <a:spcPct val="100000"/>
                </a:lnSpc>
                <a:spcBef>
                  <a:spcPct val="0"/>
                </a:spcBef>
                <a:buFontTx/>
                <a:buNone/>
              </a:pPr>
              <a:t>36</a:t>
            </a:fld>
            <a:endParaRPr lang="en-US" altLang="en-US" sz="1200">
              <a:solidFill>
                <a:srgbClr val="898989"/>
              </a:solidFill>
            </a:endParaRPr>
          </a:p>
        </p:txBody>
      </p:sp>
      <p:pic>
        <p:nvPicPr>
          <p:cNvPr id="58375" name="Picture 6" descr="Seaboard Welding Supply - Visual Inspection">
            <a:extLst>
              <a:ext uri="{FF2B5EF4-FFF2-40B4-BE49-F238E27FC236}">
                <a16:creationId xmlns:a16="http://schemas.microsoft.com/office/drawing/2014/main" id="{8C220694-E0D9-0B48-9D06-17B78D853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Footer Placeholder 2">
            <a:extLst>
              <a:ext uri="{FF2B5EF4-FFF2-40B4-BE49-F238E27FC236}">
                <a16:creationId xmlns:a16="http://schemas.microsoft.com/office/drawing/2014/main" id="{65EB8DEE-FD41-A6AB-8292-508A9A66D1EF}"/>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59394" name="Slide Number Placeholder 1">
            <a:extLst>
              <a:ext uri="{FF2B5EF4-FFF2-40B4-BE49-F238E27FC236}">
                <a16:creationId xmlns:a16="http://schemas.microsoft.com/office/drawing/2014/main" id="{DF1E3CF2-D27D-FADB-8E17-B2AE789ED93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B986D3-3359-B04D-9C70-B5AE9B1C608F}" type="slidenum">
              <a:rPr lang="en-US" altLang="en-US" sz="1200" smtClean="0">
                <a:solidFill>
                  <a:srgbClr val="FFFFFF"/>
                </a:solidFill>
                <a:latin typeface="Arial" panose="020B0604020202020204" pitchFamily="34" charset="0"/>
              </a:rPr>
              <a:pPr>
                <a:lnSpc>
                  <a:spcPct val="100000"/>
                </a:lnSpc>
                <a:spcBef>
                  <a:spcPct val="0"/>
                </a:spcBef>
                <a:buFontTx/>
                <a:buNone/>
              </a:pPr>
              <a:t>37</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658E47B2-C06E-182F-E215-E46E5AF1B367}"/>
              </a:ext>
            </a:extLst>
          </p:cNvPr>
          <p:cNvSpPr/>
          <p:nvPr/>
        </p:nvSpPr>
        <p:spPr>
          <a:xfrm>
            <a:off x="457200" y="862013"/>
            <a:ext cx="5291138" cy="6113462"/>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59397" name="Slide Number Placeholder 3">
            <a:extLst>
              <a:ext uri="{FF2B5EF4-FFF2-40B4-BE49-F238E27FC236}">
                <a16:creationId xmlns:a16="http://schemas.microsoft.com/office/drawing/2014/main" id="{6C68D36E-519E-3620-C3FD-FD609ABC3D60}"/>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30B09A1-934F-F44E-963C-524F03DDA91D}" type="slidenum">
              <a:rPr lang="en-US" altLang="en-US" sz="1200">
                <a:solidFill>
                  <a:srgbClr val="898989"/>
                </a:solidFill>
              </a:rPr>
              <a:pPr algn="r">
                <a:lnSpc>
                  <a:spcPct val="100000"/>
                </a:lnSpc>
                <a:spcBef>
                  <a:spcPct val="0"/>
                </a:spcBef>
                <a:buFontTx/>
                <a:buNone/>
              </a:pPr>
              <a:t>37</a:t>
            </a:fld>
            <a:endParaRPr lang="en-US" altLang="en-US" sz="1200">
              <a:solidFill>
                <a:srgbClr val="898989"/>
              </a:solidFill>
            </a:endParaRPr>
          </a:p>
        </p:txBody>
      </p:sp>
      <p:pic>
        <p:nvPicPr>
          <p:cNvPr id="59398" name="Picture 4" descr="Bonding &amp; Grounding - Controlling Static Electricity">
            <a:extLst>
              <a:ext uri="{FF2B5EF4-FFF2-40B4-BE49-F238E27FC236}">
                <a16:creationId xmlns:a16="http://schemas.microsoft.com/office/drawing/2014/main" id="{29E04947-E120-F807-221C-045A7C051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1912938"/>
            <a:ext cx="2770187"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9F9D0F-8F70-8902-0B8A-E193EC8EB079}"/>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9494A7-6F9A-795F-A03E-B2231E30379A}"/>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60421" name="Footer Placeholder 2">
            <a:extLst>
              <a:ext uri="{FF2B5EF4-FFF2-40B4-BE49-F238E27FC236}">
                <a16:creationId xmlns:a16="http://schemas.microsoft.com/office/drawing/2014/main" id="{5CEE6F2D-3B27-658C-24D6-17ADD425B92B}"/>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60419" name="Slide Number Placeholder 1">
            <a:extLst>
              <a:ext uri="{FF2B5EF4-FFF2-40B4-BE49-F238E27FC236}">
                <a16:creationId xmlns:a16="http://schemas.microsoft.com/office/drawing/2014/main" id="{DFAD1FC4-12D1-E098-D76D-5DB9E20BD9F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438681B-89F2-1340-8CE8-00EB8203E406}" type="slidenum">
              <a:rPr lang="en-US" altLang="en-US" sz="1200" smtClean="0">
                <a:solidFill>
                  <a:srgbClr val="FFFFFF"/>
                </a:solidFill>
                <a:latin typeface="Arial" panose="020B0604020202020204" pitchFamily="34" charset="0"/>
              </a:rPr>
              <a:pPr>
                <a:lnSpc>
                  <a:spcPct val="100000"/>
                </a:lnSpc>
                <a:spcBef>
                  <a:spcPct val="0"/>
                </a:spcBef>
                <a:buFontTx/>
                <a:buNone/>
              </a:pPr>
              <a:t>38</a:t>
            </a:fld>
            <a:endParaRPr lang="en-US" altLang="en-US" sz="1200">
              <a:solidFill>
                <a:srgbClr val="FFFFFF"/>
              </a:solidFill>
              <a:latin typeface="Arial" panose="020B0604020202020204" pitchFamily="34" charset="0"/>
            </a:endParaRPr>
          </a:p>
        </p:txBody>
      </p:sp>
      <p:sp>
        <p:nvSpPr>
          <p:cNvPr id="59396" name="Rectangle 2">
            <a:extLst>
              <a:ext uri="{FF2B5EF4-FFF2-40B4-BE49-F238E27FC236}">
                <a16:creationId xmlns:a16="http://schemas.microsoft.com/office/drawing/2014/main" id="{1C1D1B49-256A-7A1F-B708-05AA48226174}"/>
              </a:ext>
            </a:extLst>
          </p:cNvPr>
          <p:cNvSpPr txBox="1">
            <a:spLocks noChangeArrowheads="1"/>
          </p:cNvSpPr>
          <p:nvPr/>
        </p:nvSpPr>
        <p:spPr bwMode="auto">
          <a:xfrm>
            <a:off x="285750" y="1143000"/>
            <a:ext cx="5734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sp>
        <p:nvSpPr>
          <p:cNvPr id="60422" name="Slide Number Placeholder 3">
            <a:extLst>
              <a:ext uri="{FF2B5EF4-FFF2-40B4-BE49-F238E27FC236}">
                <a16:creationId xmlns:a16="http://schemas.microsoft.com/office/drawing/2014/main" id="{B69D1772-DAE5-9AAD-E4CC-4C4C3A407D22}"/>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2C390EB-EB1F-0F4E-8B48-F7B1DA04465E}" type="slidenum">
              <a:rPr lang="en-US" altLang="en-US" sz="1200">
                <a:solidFill>
                  <a:srgbClr val="898989"/>
                </a:solidFill>
              </a:rPr>
              <a:pPr algn="r">
                <a:lnSpc>
                  <a:spcPct val="100000"/>
                </a:lnSpc>
                <a:spcBef>
                  <a:spcPct val="0"/>
                </a:spcBef>
                <a:buFontTx/>
                <a:buNone/>
              </a:pPr>
              <a:t>38</a:t>
            </a:fld>
            <a:endParaRPr lang="en-US" altLang="en-US" sz="1200">
              <a:solidFill>
                <a:srgbClr val="898989"/>
              </a:solidFill>
            </a:endParaRPr>
          </a:p>
        </p:txBody>
      </p:sp>
      <p:pic>
        <p:nvPicPr>
          <p:cNvPr id="60423" name="Picture 6" descr="How to Tell If a Circuit Breaker is Bad in Just 3 Steps?">
            <a:extLst>
              <a:ext uri="{FF2B5EF4-FFF2-40B4-BE49-F238E27FC236}">
                <a16:creationId xmlns:a16="http://schemas.microsoft.com/office/drawing/2014/main" id="{AFD7A47F-BD0F-74A0-FB4F-B0075CA71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4232275"/>
            <a:ext cx="39655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F7A71BF-04B1-647E-CD40-0E4CBA6EAEFA}"/>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61445" name="Footer Placeholder 2">
            <a:extLst>
              <a:ext uri="{FF2B5EF4-FFF2-40B4-BE49-F238E27FC236}">
                <a16:creationId xmlns:a16="http://schemas.microsoft.com/office/drawing/2014/main" id="{B6829F5B-39C3-DE3F-7EC5-53E5FC8C6533}"/>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61443" name="Slide Number Placeholder 1">
            <a:extLst>
              <a:ext uri="{FF2B5EF4-FFF2-40B4-BE49-F238E27FC236}">
                <a16:creationId xmlns:a16="http://schemas.microsoft.com/office/drawing/2014/main" id="{A0E96DB1-588A-5714-4269-F3CC2B191CC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00AC500-2A00-194B-B9A8-23A0D19E63BD}" type="slidenum">
              <a:rPr lang="en-US" altLang="en-US" sz="1200" smtClean="0">
                <a:solidFill>
                  <a:srgbClr val="FFFFFF"/>
                </a:solidFill>
                <a:latin typeface="Arial" panose="020B0604020202020204" pitchFamily="34" charset="0"/>
              </a:rPr>
              <a:pPr>
                <a:lnSpc>
                  <a:spcPct val="100000"/>
                </a:lnSpc>
                <a:spcBef>
                  <a:spcPct val="0"/>
                </a:spcBef>
                <a:buFontTx/>
                <a:buNone/>
              </a:pPr>
              <a:t>39</a:t>
            </a:fld>
            <a:endParaRPr lang="en-US" altLang="en-US" sz="1200">
              <a:solidFill>
                <a:srgbClr val="FFFFFF"/>
              </a:solidFill>
              <a:latin typeface="Arial" panose="020B0604020202020204" pitchFamily="34" charset="0"/>
            </a:endParaRPr>
          </a:p>
        </p:txBody>
      </p:sp>
      <p:sp>
        <p:nvSpPr>
          <p:cNvPr id="59396" name="Rectangle 2">
            <a:extLst>
              <a:ext uri="{FF2B5EF4-FFF2-40B4-BE49-F238E27FC236}">
                <a16:creationId xmlns:a16="http://schemas.microsoft.com/office/drawing/2014/main" id="{2B9EB905-B46D-73C6-3724-20413EF482A3}"/>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sp>
        <p:nvSpPr>
          <p:cNvPr id="61446" name="Slide Number Placeholder 3">
            <a:extLst>
              <a:ext uri="{FF2B5EF4-FFF2-40B4-BE49-F238E27FC236}">
                <a16:creationId xmlns:a16="http://schemas.microsoft.com/office/drawing/2014/main" id="{5BED2EEF-26F5-4DA7-8BF4-2CFB443E9D41}"/>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A07289B-629C-3D41-B1F3-1F03BDEF2C88}" type="slidenum">
              <a:rPr lang="en-US" altLang="en-US" sz="1200">
                <a:solidFill>
                  <a:srgbClr val="898989"/>
                </a:solidFill>
              </a:rPr>
              <a:pPr algn="r">
                <a:lnSpc>
                  <a:spcPct val="100000"/>
                </a:lnSpc>
                <a:spcBef>
                  <a:spcPct val="0"/>
                </a:spcBef>
                <a:buFontTx/>
                <a:buNone/>
              </a:pPr>
              <a:t>39</a:t>
            </a:fld>
            <a:endParaRPr lang="en-US" altLang="en-US" sz="1200">
              <a:solidFill>
                <a:srgbClr val="898989"/>
              </a:solidFill>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59D68BA6-6EB3-9AC8-7970-A1D3A2C6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F6FF36-7223-C034-F067-2B850F57550B}"/>
              </a:ext>
            </a:extLst>
          </p:cNvPr>
          <p:cNvSpPr>
            <a:spLocks noGrp="1" noChangeArrowheads="1"/>
          </p:cNvSpPr>
          <p:nvPr>
            <p:ph type="title"/>
          </p:nvPr>
        </p:nvSpPr>
        <p:spPr/>
        <p:txBody>
          <a:bodyPr/>
          <a:lstStyle/>
          <a:p>
            <a:pPr eaLnBrk="1" fontAlgn="auto" hangingPunct="1">
              <a:spcAft>
                <a:spcPts val="0"/>
              </a:spcAft>
              <a:defRPr/>
            </a:pPr>
            <a:r>
              <a:rPr altLang="en-US" dirty="0"/>
              <a:t>Transformer Rated Metering</a:t>
            </a:r>
          </a:p>
        </p:txBody>
      </p:sp>
      <p:sp>
        <p:nvSpPr>
          <p:cNvPr id="18438" name="Footer Placeholder 2">
            <a:extLst>
              <a:ext uri="{FF2B5EF4-FFF2-40B4-BE49-F238E27FC236}">
                <a16:creationId xmlns:a16="http://schemas.microsoft.com/office/drawing/2014/main" id="{2B93466A-3E4A-3312-FC63-6421DF17B09A}"/>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18435" name="Slide Number Placeholder 1">
            <a:extLst>
              <a:ext uri="{FF2B5EF4-FFF2-40B4-BE49-F238E27FC236}">
                <a16:creationId xmlns:a16="http://schemas.microsoft.com/office/drawing/2014/main" id="{3E82A1CB-6192-6707-6819-E4862CF2E99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59F764A-9C98-C74D-BB26-A1F9693DC0A3}" type="slidenum">
              <a:rPr lang="en-US" altLang="en-US" sz="1200" smtClean="0">
                <a:solidFill>
                  <a:srgbClr val="FFFFFF"/>
                </a:solidFill>
                <a:latin typeface="Arial" panose="020B0604020202020204" pitchFamily="34" charset="0"/>
              </a:rPr>
              <a:pPr>
                <a:lnSpc>
                  <a:spcPct val="100000"/>
                </a:lnSpc>
                <a:spcBef>
                  <a:spcPct val="0"/>
                </a:spcBef>
                <a:buFontTx/>
                <a:buNone/>
              </a:pPr>
              <a:t>4</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FEB12C37-0A5B-4F4E-A12D-46B0876043A8}"/>
              </a:ext>
            </a:extLst>
          </p:cNvPr>
          <p:cNvSpPr/>
          <p:nvPr/>
        </p:nvSpPr>
        <p:spPr>
          <a:xfrm>
            <a:off x="304800" y="1905000"/>
            <a:ext cx="4438650" cy="3632200"/>
          </a:xfrm>
          <a:prstGeom prst="rect">
            <a:avLst/>
          </a:prstGeom>
        </p:spPr>
        <p:txBody>
          <a:bodyPr>
            <a:spAutoFit/>
          </a:bodyPr>
          <a:lstStyle/>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Meter measures scaled down representation of the load.</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Scaling is accomplished by the use of external current transformers (CTs) and sometimes voltage transformers or PTs).</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The meter is NOT part of the circuit</a:t>
            </a:r>
          </a:p>
          <a:p>
            <a:pPr marL="285750" indent="-285750" eaLnBrk="1" hangingPunct="1">
              <a:spcAft>
                <a:spcPts val="1200"/>
              </a:spcAft>
              <a:buFont typeface="Arial" panose="020B0604020202020204" pitchFamily="34" charset="0"/>
              <a:buChar char="•"/>
              <a:defRPr/>
            </a:pPr>
            <a:r>
              <a:rPr lang="en-US" altLang="en-US" sz="2000" dirty="0">
                <a:solidFill>
                  <a:schemeClr val="tx1">
                    <a:lumMod val="75000"/>
                    <a:lumOff val="25000"/>
                  </a:schemeClr>
                </a:solidFill>
                <a:latin typeface="Arial" charset="0"/>
              </a:rPr>
              <a:t>When the meter is removed from the socket, power to the customer is not effected.</a:t>
            </a:r>
          </a:p>
        </p:txBody>
      </p:sp>
      <p:pic>
        <p:nvPicPr>
          <p:cNvPr id="18437" name="Picture 7" descr="factory_001">
            <a:extLst>
              <a:ext uri="{FF2B5EF4-FFF2-40B4-BE49-F238E27FC236}">
                <a16:creationId xmlns:a16="http://schemas.microsoft.com/office/drawing/2014/main" id="{DE5BE3AB-460A-95E8-4F86-689E6C2F7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9" name="Slide Number Placeholder 3">
            <a:extLst>
              <a:ext uri="{FF2B5EF4-FFF2-40B4-BE49-F238E27FC236}">
                <a16:creationId xmlns:a16="http://schemas.microsoft.com/office/drawing/2014/main" id="{E786233C-FB3B-4DB8-B1D6-61D4496F358F}"/>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9D0F072-5FC0-1F41-A013-4EAEE5959F75}" type="slidenum">
              <a:rPr lang="en-US" altLang="en-US" sz="1200">
                <a:solidFill>
                  <a:srgbClr val="898989"/>
                </a:solidFill>
              </a:rPr>
              <a:pPr algn="r">
                <a:lnSpc>
                  <a:spcPct val="100000"/>
                </a:lnSpc>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2F49BAF-C3C7-706A-D2AD-233C7BF2F6AB}"/>
              </a:ext>
            </a:extLst>
          </p:cNvPr>
          <p:cNvSpPr>
            <a:spLocks noGrp="1" noChangeArrowheads="1"/>
          </p:cNvSpPr>
          <p:nvPr>
            <p:ph type="title"/>
          </p:nvPr>
        </p:nvSpPr>
        <p:spPr>
          <a:xfrm>
            <a:off x="1219200" y="136525"/>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62469" name="Footer Placeholder 2">
            <a:extLst>
              <a:ext uri="{FF2B5EF4-FFF2-40B4-BE49-F238E27FC236}">
                <a16:creationId xmlns:a16="http://schemas.microsoft.com/office/drawing/2014/main" id="{6CFEDC42-CC54-E2BA-A100-7CB3DDD93E74}"/>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3" name="Rectangle 2">
            <a:extLst>
              <a:ext uri="{FF2B5EF4-FFF2-40B4-BE49-F238E27FC236}">
                <a16:creationId xmlns:a16="http://schemas.microsoft.com/office/drawing/2014/main" id="{FB86EE5B-30A7-82C5-75DC-D44C28B53916}"/>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CB0A626B-72FD-47E0-8B14-00BB891C7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Slide Number Placeholder 3">
            <a:extLst>
              <a:ext uri="{FF2B5EF4-FFF2-40B4-BE49-F238E27FC236}">
                <a16:creationId xmlns:a16="http://schemas.microsoft.com/office/drawing/2014/main" id="{BDDE4ED0-12A3-182B-76D0-22063A073F49}"/>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C00111B-2538-C945-9CDF-8CBA06A3E096}" type="slidenum">
              <a:rPr lang="en-US" altLang="en-US" sz="1200">
                <a:solidFill>
                  <a:srgbClr val="898989"/>
                </a:solidFill>
              </a:rPr>
              <a:pPr algn="r">
                <a:lnSpc>
                  <a:spcPct val="100000"/>
                </a:lnSpc>
                <a:spcBef>
                  <a:spcPct val="0"/>
                </a:spcBef>
                <a:buFontTx/>
                <a:buNone/>
              </a:pPr>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D50FAF1-5AD5-0199-F1A1-553D41FF88AB}"/>
              </a:ext>
            </a:extLst>
          </p:cNvPr>
          <p:cNvSpPr>
            <a:spLocks noGrp="1" noChangeArrowheads="1"/>
          </p:cNvSpPr>
          <p:nvPr>
            <p:ph type="title"/>
          </p:nvPr>
        </p:nvSpPr>
        <p:spPr>
          <a:xfrm>
            <a:off x="1163638" y="152400"/>
            <a:ext cx="7521575" cy="701675"/>
          </a:xfrm>
        </p:spPr>
        <p:txBody>
          <a:bodyPr/>
          <a:lstStyle/>
          <a:p>
            <a:pPr eaLnBrk="1" fontAlgn="auto" hangingPunct="1">
              <a:spcAft>
                <a:spcPts val="0"/>
              </a:spcAft>
              <a:defRPr/>
            </a:pPr>
            <a:r>
              <a:rPr altLang="en-US" dirty="0"/>
              <a:t>Periodic Site Inspections…..</a:t>
            </a:r>
          </a:p>
        </p:txBody>
      </p:sp>
      <p:sp>
        <p:nvSpPr>
          <p:cNvPr id="63494" name="Footer Placeholder 2">
            <a:extLst>
              <a:ext uri="{FF2B5EF4-FFF2-40B4-BE49-F238E27FC236}">
                <a16:creationId xmlns:a16="http://schemas.microsoft.com/office/drawing/2014/main" id="{0B6B5241-BBD5-3068-14EA-47C68D48DBDD}"/>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63491" name="Slide Number Placeholder 1">
            <a:extLst>
              <a:ext uri="{FF2B5EF4-FFF2-40B4-BE49-F238E27FC236}">
                <a16:creationId xmlns:a16="http://schemas.microsoft.com/office/drawing/2014/main" id="{AC91F2CE-8307-EF03-ECE8-5B4026116F1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DD1C268-990C-5440-A1CF-C8FD86D3F022}" type="slidenum">
              <a:rPr lang="en-US" altLang="en-US" sz="1200" smtClean="0">
                <a:solidFill>
                  <a:srgbClr val="FFFFFF"/>
                </a:solidFill>
                <a:latin typeface="Arial" panose="020B0604020202020204" pitchFamily="34" charset="0"/>
              </a:rPr>
              <a:pPr>
                <a:lnSpc>
                  <a:spcPct val="100000"/>
                </a:lnSpc>
                <a:spcBef>
                  <a:spcPct val="0"/>
                </a:spcBef>
                <a:buFontTx/>
                <a:buNone/>
              </a:pPr>
              <a:t>41</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BF66B6B6-58C8-5A3D-DF83-F8BA9953C2A4}"/>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09293BF7-D094-DF7B-50B8-F4AF7DF316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Slide Number Placeholder 3">
            <a:extLst>
              <a:ext uri="{FF2B5EF4-FFF2-40B4-BE49-F238E27FC236}">
                <a16:creationId xmlns:a16="http://schemas.microsoft.com/office/drawing/2014/main" id="{20B88755-18E0-478B-B9BD-AC5D2A37E4FA}"/>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B2DD95E-AE61-0249-B92B-9B6966AD0F93}" type="slidenum">
              <a:rPr lang="en-US" altLang="en-US" sz="1200">
                <a:solidFill>
                  <a:srgbClr val="898989"/>
                </a:solidFill>
              </a:rPr>
              <a:pPr algn="r">
                <a:lnSpc>
                  <a:spcPct val="100000"/>
                </a:lnSpc>
                <a:spcBef>
                  <a:spcPct val="0"/>
                </a:spcBef>
                <a:buFontTx/>
                <a:buNone/>
              </a:pPr>
              <a:t>41</a:t>
            </a:fld>
            <a:endParaRPr lang="en-US"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D86B3558-7AA3-60E5-5384-7EA73307D63F}"/>
              </a:ext>
            </a:extLst>
          </p:cNvPr>
          <p:cNvSpPr>
            <a:spLocks noGrp="1" noChangeArrowheads="1"/>
          </p:cNvSpPr>
          <p:nvPr>
            <p:ph type="title"/>
          </p:nvPr>
        </p:nvSpPr>
        <p:spPr/>
        <p:txBody>
          <a:bodyPr/>
          <a:lstStyle/>
          <a:p>
            <a:pPr eaLnBrk="1" fontAlgn="auto" hangingPunct="1">
              <a:spcAft>
                <a:spcPts val="0"/>
              </a:spcAft>
              <a:defRPr/>
            </a:pPr>
            <a:r>
              <a:rPr altLang="en-US" dirty="0"/>
              <a:t>          Questions and Discussion  </a:t>
            </a:r>
          </a:p>
        </p:txBody>
      </p:sp>
      <p:sp>
        <p:nvSpPr>
          <p:cNvPr id="64515" name="Rectangle 5">
            <a:extLst>
              <a:ext uri="{FF2B5EF4-FFF2-40B4-BE49-F238E27FC236}">
                <a16:creationId xmlns:a16="http://schemas.microsoft.com/office/drawing/2014/main" id="{58DD25D1-B748-84D8-4E56-48F3EE43B5D0}"/>
              </a:ext>
            </a:extLst>
          </p:cNvPr>
          <p:cNvSpPr>
            <a:spLocks noGrp="1" noChangeArrowheads="1"/>
          </p:cNvSpPr>
          <p:nvPr>
            <p:ph idx="1"/>
          </p:nvPr>
        </p:nvSpPr>
        <p:spPr>
          <a:xfrm>
            <a:off x="457200" y="1676400"/>
            <a:ext cx="8229600" cy="4297363"/>
          </a:xfrm>
        </p:spPr>
        <p:txBody>
          <a:bodyPr/>
          <a:lstStyle/>
          <a:p>
            <a:pPr algn="ctr" eaLnBrk="1" hangingPunct="1">
              <a:buFontTx/>
              <a:buNone/>
            </a:pPr>
            <a:r>
              <a:rPr lang="en-US" altLang="en-US" dirty="0"/>
              <a:t>Dan Falcone</a:t>
            </a:r>
          </a:p>
          <a:p>
            <a:pPr algn="ctr" eaLnBrk="1" hangingPunct="1">
              <a:buFontTx/>
              <a:buNone/>
            </a:pPr>
            <a:r>
              <a:rPr lang="en-US" altLang="en-US" sz="2500" b="1" dirty="0" err="1">
                <a:solidFill>
                  <a:srgbClr val="C00000"/>
                </a:solidFill>
              </a:rPr>
              <a:t>ConnectDER</a:t>
            </a:r>
            <a:r>
              <a:rPr lang="en-US" altLang="en-US" sz="2500" b="1" dirty="0">
                <a:solidFill>
                  <a:srgbClr val="C00000"/>
                </a:solidFill>
              </a:rPr>
              <a:t> </a:t>
            </a:r>
          </a:p>
          <a:p>
            <a:pPr algn="ctr" eaLnBrk="1" hangingPunct="1">
              <a:buFontTx/>
              <a:buNone/>
            </a:pPr>
            <a:endParaRPr lang="en-US" altLang="en-US" dirty="0"/>
          </a:p>
          <a:p>
            <a:pPr algn="ctr" eaLnBrk="1" hangingPunct="1">
              <a:buFontTx/>
              <a:buNone/>
            </a:pPr>
            <a:r>
              <a:rPr lang="en-US" altLang="en-US" sz="2200" dirty="0"/>
              <a:t>This presentation can also be found under Meter Conferences and Schools on the TESCO web site: </a:t>
            </a:r>
            <a:r>
              <a:rPr lang="en-US" altLang="en-US" sz="2200" dirty="0">
                <a:solidFill>
                  <a:srgbClr val="CC3300"/>
                </a:solidFill>
                <a:hlinkClick r:id="rId3"/>
              </a:rPr>
              <a:t>tescometering.com</a:t>
            </a:r>
            <a:endParaRPr lang="en-US" altLang="en-US" sz="2200" dirty="0">
              <a:solidFill>
                <a:srgbClr val="CC3300"/>
              </a:solidFill>
            </a:endParaRPr>
          </a:p>
          <a:p>
            <a:pPr algn="ctr" eaLnBrk="1" hangingPunct="1">
              <a:buFontTx/>
              <a:buNone/>
            </a:pPr>
            <a:endParaRPr lang="en-US" altLang="en-US" sz="2200" dirty="0">
              <a:solidFill>
                <a:srgbClr val="CC3300"/>
              </a:solidFill>
            </a:endParaRPr>
          </a:p>
        </p:txBody>
      </p:sp>
      <p:sp>
        <p:nvSpPr>
          <p:cNvPr id="64518" name="Footer Placeholder 2">
            <a:extLst>
              <a:ext uri="{FF2B5EF4-FFF2-40B4-BE49-F238E27FC236}">
                <a16:creationId xmlns:a16="http://schemas.microsoft.com/office/drawing/2014/main" id="{BAA55558-02A3-D0FB-B7E9-6438598018E9}"/>
              </a:ext>
            </a:extLst>
          </p:cNvPr>
          <p:cNvSpPr>
            <a:spLocks noGrp="1" noChangeArrowheads="1"/>
          </p:cNvSpPr>
          <p:nvPr>
            <p:ph type="ftr" sz="quarter" idx="3"/>
          </p:nvPr>
        </p:nvSpPr>
        <p:spPr bwMode="auto">
          <a:xfrm>
            <a:off x="781050" y="64897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64516" name="Slide Number Placeholder 1">
            <a:extLst>
              <a:ext uri="{FF2B5EF4-FFF2-40B4-BE49-F238E27FC236}">
                <a16:creationId xmlns:a16="http://schemas.microsoft.com/office/drawing/2014/main" id="{31BB25C1-3F0B-8435-BDBA-16DE6BBF1B5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50E8AA8-6B37-214D-A990-52664A9281D1}" type="slidenum">
              <a:rPr lang="en-US" altLang="en-US" sz="1200" smtClean="0">
                <a:solidFill>
                  <a:srgbClr val="FFFFFF"/>
                </a:solidFill>
                <a:latin typeface="Arial" panose="020B0604020202020204" pitchFamily="34" charset="0"/>
              </a:rPr>
              <a:pPr>
                <a:lnSpc>
                  <a:spcPct val="100000"/>
                </a:lnSpc>
                <a:spcBef>
                  <a:spcPct val="0"/>
                </a:spcBef>
                <a:buFontTx/>
                <a:buNone/>
              </a:pPr>
              <a:t>42</a:t>
            </a:fld>
            <a:endParaRPr lang="en-US" altLang="en-US" sz="1200">
              <a:solidFill>
                <a:srgbClr val="FFFFFF"/>
              </a:solidFill>
              <a:latin typeface="Arial" panose="020B0604020202020204" pitchFamily="34" charset="0"/>
            </a:endParaRPr>
          </a:p>
        </p:txBody>
      </p:sp>
      <p:pic>
        <p:nvPicPr>
          <p:cNvPr id="64517" name="Picture 7" descr="MC900431512[1]">
            <a:extLst>
              <a:ext uri="{FF2B5EF4-FFF2-40B4-BE49-F238E27FC236}">
                <a16:creationId xmlns:a16="http://schemas.microsoft.com/office/drawing/2014/main" id="{0BB73D34-60E6-539B-AA2E-B119D8637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7964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Slide Number Placeholder 3">
            <a:extLst>
              <a:ext uri="{FF2B5EF4-FFF2-40B4-BE49-F238E27FC236}">
                <a16:creationId xmlns:a16="http://schemas.microsoft.com/office/drawing/2014/main" id="{3E863599-558A-83F9-EAB0-28FB35BC5184}"/>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1BFC3D-E55B-0B42-AEBE-4543412EDAD7}" type="slidenum">
              <a:rPr lang="en-US" altLang="en-US" sz="1200">
                <a:solidFill>
                  <a:srgbClr val="898989"/>
                </a:solidFill>
              </a:rPr>
              <a:pPr algn="r">
                <a:lnSpc>
                  <a:spcPct val="100000"/>
                </a:lnSpc>
                <a:spcBef>
                  <a:spcPct val="0"/>
                </a:spcBef>
                <a:buFontTx/>
                <a:buNone/>
              </a:pPr>
              <a:t>42</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1322633-5EE2-8BF0-97D3-8335756BF88B}"/>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defRPr/>
            </a:pPr>
            <a:r>
              <a:rPr altLang="en-US" dirty="0">
                <a:latin typeface="+mj-lt"/>
              </a:rPr>
              <a:t>1-Phase and 3-Phase Power</a:t>
            </a:r>
          </a:p>
        </p:txBody>
      </p:sp>
      <p:sp>
        <p:nvSpPr>
          <p:cNvPr id="19464" name="Footer Placeholder 2">
            <a:extLst>
              <a:ext uri="{FF2B5EF4-FFF2-40B4-BE49-F238E27FC236}">
                <a16:creationId xmlns:a16="http://schemas.microsoft.com/office/drawing/2014/main" id="{3E43C508-5E5E-E634-99DB-CC11C4B7FA9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19465" name="Slide Number Placeholder 3">
            <a:extLst>
              <a:ext uri="{FF2B5EF4-FFF2-40B4-BE49-F238E27FC236}">
                <a16:creationId xmlns:a16="http://schemas.microsoft.com/office/drawing/2014/main" id="{8BF2837B-630E-01C8-5D26-98A14E8A87A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42BA06F-FF58-8F4C-8524-D83432A79A66}" type="slidenum">
              <a:rPr lang="en-US" altLang="en-US" sz="1200" smtClean="0">
                <a:solidFill>
                  <a:srgbClr val="898989"/>
                </a:solidFill>
              </a:rPr>
              <a:pPr>
                <a:lnSpc>
                  <a:spcPct val="100000"/>
                </a:lnSpc>
                <a:spcBef>
                  <a:spcPct val="0"/>
                </a:spcBef>
                <a:buFontTx/>
                <a:buNone/>
              </a:pPr>
              <a:t>5</a:t>
            </a:fld>
            <a:endParaRPr lang="en-US" altLang="en-US" sz="1200">
              <a:solidFill>
                <a:srgbClr val="898989"/>
              </a:solidFill>
            </a:endParaRPr>
          </a:p>
        </p:txBody>
      </p:sp>
      <p:sp>
        <p:nvSpPr>
          <p:cNvPr id="153" name="object 12">
            <a:extLst>
              <a:ext uri="{FF2B5EF4-FFF2-40B4-BE49-F238E27FC236}">
                <a16:creationId xmlns:a16="http://schemas.microsoft.com/office/drawing/2014/main" id="{7FB954B4-B554-6F1E-DBE2-EAF52FF08486}"/>
              </a:ext>
            </a:extLst>
          </p:cNvPr>
          <p:cNvSpPr txBox="1"/>
          <p:nvPr/>
        </p:nvSpPr>
        <p:spPr>
          <a:xfrm>
            <a:off x="1560513" y="5781675"/>
            <a:ext cx="2949575" cy="390525"/>
          </a:xfrm>
          <a:prstGeom prst="rect">
            <a:avLst/>
          </a:prstGeom>
        </p:spPr>
        <p:txBody>
          <a:bodyPr lIns="0" tIns="12700" rIns="0" bIns="0">
            <a:spAutoFit/>
          </a:bodyPr>
          <a:lstStyle/>
          <a:p>
            <a:pPr marL="38100">
              <a:spcBef>
                <a:spcPts val="100"/>
              </a:spcBef>
              <a:defRPr/>
            </a:pPr>
            <a:r>
              <a:rPr sz="2400" spc="-25" dirty="0">
                <a:latin typeface="Arial"/>
                <a:cs typeface="Arial"/>
              </a:rPr>
              <a:t>Voltage</a:t>
            </a:r>
            <a:r>
              <a:rPr sz="2400" spc="-10" dirty="0">
                <a:latin typeface="Arial"/>
                <a:cs typeface="Arial"/>
              </a:rPr>
              <a:t> </a:t>
            </a:r>
            <a:r>
              <a:rPr sz="2400" dirty="0">
                <a:latin typeface="Arial"/>
                <a:cs typeface="Arial"/>
              </a:rPr>
              <a:t>=</a:t>
            </a:r>
            <a:r>
              <a:rPr sz="2400" spc="-20" dirty="0">
                <a:latin typeface="Arial"/>
                <a:cs typeface="Arial"/>
              </a:rPr>
              <a:t> </a:t>
            </a:r>
            <a:r>
              <a:rPr sz="2400" spc="-5" dirty="0">
                <a:latin typeface="Arial"/>
                <a:cs typeface="Arial"/>
              </a:rPr>
              <a:t>V</a:t>
            </a:r>
            <a:r>
              <a:rPr sz="2400" spc="-7" baseline="-20833" dirty="0">
                <a:latin typeface="Arial"/>
                <a:cs typeface="Arial"/>
              </a:rPr>
              <a:t>max</a:t>
            </a:r>
            <a:r>
              <a:rPr sz="2400" spc="315" baseline="-20833" dirty="0">
                <a:latin typeface="Arial"/>
                <a:cs typeface="Arial"/>
              </a:rPr>
              <a:t> </a:t>
            </a:r>
            <a:r>
              <a:rPr sz="2400" spc="-5" dirty="0">
                <a:latin typeface="Arial"/>
                <a:cs typeface="Arial"/>
              </a:rPr>
              <a:t>sine </a:t>
            </a:r>
            <a:r>
              <a:rPr sz="2400" dirty="0">
                <a:latin typeface="Symbol"/>
                <a:cs typeface="Symbol"/>
              </a:rPr>
              <a:t></a:t>
            </a:r>
            <a:endParaRPr sz="2400">
              <a:latin typeface="Symbol"/>
              <a:cs typeface="Symbol"/>
            </a:endParaRPr>
          </a:p>
        </p:txBody>
      </p:sp>
      <p:grpSp>
        <p:nvGrpSpPr>
          <p:cNvPr id="19460" name="object 13">
            <a:extLst>
              <a:ext uri="{FF2B5EF4-FFF2-40B4-BE49-F238E27FC236}">
                <a16:creationId xmlns:a16="http://schemas.microsoft.com/office/drawing/2014/main" id="{897EE62F-A670-5FFC-4DA7-FCCF17EE26CD}"/>
              </a:ext>
            </a:extLst>
          </p:cNvPr>
          <p:cNvGrpSpPr>
            <a:grpSpLocks/>
          </p:cNvGrpSpPr>
          <p:nvPr/>
        </p:nvGrpSpPr>
        <p:grpSpPr bwMode="auto">
          <a:xfrm>
            <a:off x="404813" y="1630363"/>
            <a:ext cx="5254625" cy="4010025"/>
            <a:chOff x="404388" y="1420890"/>
            <a:chExt cx="5254625" cy="4011295"/>
          </a:xfrm>
        </p:grpSpPr>
        <p:sp>
          <p:nvSpPr>
            <p:cNvPr id="19470" name="object 14">
              <a:extLst>
                <a:ext uri="{FF2B5EF4-FFF2-40B4-BE49-F238E27FC236}">
                  <a16:creationId xmlns:a16="http://schemas.microsoft.com/office/drawing/2014/main" id="{10CDC4EF-C8A8-FDB5-1A1E-378C58073568}"/>
                </a:ext>
              </a:extLst>
            </p:cNvPr>
            <p:cNvSpPr>
              <a:spLocks/>
            </p:cNvSpPr>
            <p:nvPr/>
          </p:nvSpPr>
          <p:spPr bwMode="auto">
            <a:xfrm>
              <a:off x="406984" y="1423485"/>
              <a:ext cx="5249545" cy="4006215"/>
            </a:xfrm>
            <a:custGeom>
              <a:avLst/>
              <a:gdLst>
                <a:gd name="T0" fmla="*/ 5249395 w 5249545"/>
                <a:gd name="T1" fmla="*/ 4005873 h 4006215"/>
                <a:gd name="T2" fmla="*/ 0 w 5249545"/>
                <a:gd name="T3" fmla="*/ 4005873 h 4006215"/>
                <a:gd name="T4" fmla="*/ 0 w 5249545"/>
                <a:gd name="T5" fmla="*/ 0 h 4006215"/>
                <a:gd name="T6" fmla="*/ 5249395 w 5249545"/>
                <a:gd name="T7" fmla="*/ 0 h 4006215"/>
                <a:gd name="T8" fmla="*/ 5249395 w 5249545"/>
                <a:gd name="T9" fmla="*/ 4005873 h 4006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9545" h="4006215">
                  <a:moveTo>
                    <a:pt x="5249395" y="4005873"/>
                  </a:moveTo>
                  <a:lnTo>
                    <a:pt x="0" y="4005873"/>
                  </a:lnTo>
                  <a:lnTo>
                    <a:pt x="0" y="0"/>
                  </a:lnTo>
                  <a:lnTo>
                    <a:pt x="5249395" y="0"/>
                  </a:lnTo>
                  <a:lnTo>
                    <a:pt x="5249395" y="40058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1" name="object 15">
              <a:extLst>
                <a:ext uri="{FF2B5EF4-FFF2-40B4-BE49-F238E27FC236}">
                  <a16:creationId xmlns:a16="http://schemas.microsoft.com/office/drawing/2014/main" id="{6FF47FB3-EAD8-1831-014C-FCC10054F22B}"/>
                </a:ext>
              </a:extLst>
            </p:cNvPr>
            <p:cNvSpPr>
              <a:spLocks/>
            </p:cNvSpPr>
            <p:nvPr/>
          </p:nvSpPr>
          <p:spPr bwMode="auto">
            <a:xfrm>
              <a:off x="406987" y="1423488"/>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2" name="object 16">
              <a:extLst>
                <a:ext uri="{FF2B5EF4-FFF2-40B4-BE49-F238E27FC236}">
                  <a16:creationId xmlns:a16="http://schemas.microsoft.com/office/drawing/2014/main" id="{FEBEC2BB-72FA-1666-0494-7CA88544A7A3}"/>
                </a:ext>
              </a:extLst>
            </p:cNvPr>
            <p:cNvSpPr>
              <a:spLocks/>
            </p:cNvSpPr>
            <p:nvPr/>
          </p:nvSpPr>
          <p:spPr bwMode="auto">
            <a:xfrm>
              <a:off x="5656382" y="1423489"/>
              <a:ext cx="0" cy="4006215"/>
            </a:xfrm>
            <a:custGeom>
              <a:avLst/>
              <a:gdLst>
                <a:gd name="T0" fmla="*/ 0 h 4006215"/>
                <a:gd name="T1" fmla="*/ 4005873 h 4006215"/>
                <a:gd name="T2" fmla="*/ 0 60000 65536"/>
                <a:gd name="T3" fmla="*/ 0 60000 65536"/>
              </a:gdLst>
              <a:ahLst/>
              <a:cxnLst>
                <a:cxn ang="T2">
                  <a:pos x="0" y="T0"/>
                </a:cxn>
                <a:cxn ang="T3">
                  <a:pos x="0" y="T1"/>
                </a:cxn>
              </a:cxnLst>
              <a:rect l="0" t="0" r="r" b="b"/>
              <a:pathLst>
                <a:path h="4006215">
                  <a:moveTo>
                    <a:pt x="0" y="0"/>
                  </a:moveTo>
                  <a:lnTo>
                    <a:pt x="0" y="4005873"/>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3" name="object 17">
              <a:extLst>
                <a:ext uri="{FF2B5EF4-FFF2-40B4-BE49-F238E27FC236}">
                  <a16:creationId xmlns:a16="http://schemas.microsoft.com/office/drawing/2014/main" id="{67ADF7BA-C09C-11E1-EE29-C7CAF7E4E515}"/>
                </a:ext>
              </a:extLst>
            </p:cNvPr>
            <p:cNvSpPr>
              <a:spLocks/>
            </p:cNvSpPr>
            <p:nvPr/>
          </p:nvSpPr>
          <p:spPr bwMode="auto">
            <a:xfrm>
              <a:off x="406986" y="5429363"/>
              <a:ext cx="5249545" cy="0"/>
            </a:xfrm>
            <a:custGeom>
              <a:avLst/>
              <a:gdLst>
                <a:gd name="T0" fmla="*/ 5249395 w 5249545"/>
                <a:gd name="T1" fmla="*/ 0 w 5249545"/>
                <a:gd name="T2" fmla="*/ 0 60000 65536"/>
                <a:gd name="T3" fmla="*/ 0 60000 65536"/>
              </a:gdLst>
              <a:ahLst/>
              <a:cxnLst>
                <a:cxn ang="T2">
                  <a:pos x="T0" y="0"/>
                </a:cxn>
                <a:cxn ang="T3">
                  <a:pos x="T1" y="0"/>
                </a:cxn>
              </a:cxnLst>
              <a:rect l="0" t="0" r="r" b="b"/>
              <a:pathLst>
                <a:path w="5249545">
                  <a:moveTo>
                    <a:pt x="5249395" y="0"/>
                  </a:moveTo>
                  <a:lnTo>
                    <a:pt x="0"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4" name="object 18">
              <a:extLst>
                <a:ext uri="{FF2B5EF4-FFF2-40B4-BE49-F238E27FC236}">
                  <a16:creationId xmlns:a16="http://schemas.microsoft.com/office/drawing/2014/main" id="{E7809978-A559-B735-D8BE-AD36A7DE8CAD}"/>
                </a:ext>
              </a:extLst>
            </p:cNvPr>
            <p:cNvSpPr>
              <a:spLocks/>
            </p:cNvSpPr>
            <p:nvPr/>
          </p:nvSpPr>
          <p:spPr bwMode="auto">
            <a:xfrm>
              <a:off x="406986" y="1423489"/>
              <a:ext cx="0" cy="4006215"/>
            </a:xfrm>
            <a:custGeom>
              <a:avLst/>
              <a:gdLst>
                <a:gd name="T0" fmla="*/ 4005873 h 4006215"/>
                <a:gd name="T1" fmla="*/ 0 h 4006215"/>
                <a:gd name="T2" fmla="*/ 0 60000 65536"/>
                <a:gd name="T3" fmla="*/ 0 60000 65536"/>
              </a:gdLst>
              <a:ahLst/>
              <a:cxnLst>
                <a:cxn ang="T2">
                  <a:pos x="0" y="T0"/>
                </a:cxn>
                <a:cxn ang="T3">
                  <a:pos x="0" y="T1"/>
                </a:cxn>
              </a:cxnLst>
              <a:rect l="0" t="0" r="r" b="b"/>
              <a:pathLst>
                <a:path h="4006215">
                  <a:moveTo>
                    <a:pt x="0" y="4005873"/>
                  </a:moveTo>
                  <a:lnTo>
                    <a:pt x="0" y="0"/>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5" name="object 19">
              <a:extLst>
                <a:ext uri="{FF2B5EF4-FFF2-40B4-BE49-F238E27FC236}">
                  <a16:creationId xmlns:a16="http://schemas.microsoft.com/office/drawing/2014/main" id="{E7082775-FD73-9175-1D3F-8DEAD6BD5329}"/>
                </a:ext>
              </a:extLst>
            </p:cNvPr>
            <p:cNvSpPr>
              <a:spLocks/>
            </p:cNvSpPr>
            <p:nvPr/>
          </p:nvSpPr>
          <p:spPr bwMode="auto">
            <a:xfrm>
              <a:off x="406986" y="3429024"/>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6" name="object 20">
              <a:extLst>
                <a:ext uri="{FF2B5EF4-FFF2-40B4-BE49-F238E27FC236}">
                  <a16:creationId xmlns:a16="http://schemas.microsoft.com/office/drawing/2014/main" id="{7FAC0493-3083-799D-F7F9-69FCD2285359}"/>
                </a:ext>
              </a:extLst>
            </p:cNvPr>
            <p:cNvSpPr>
              <a:spLocks/>
            </p:cNvSpPr>
            <p:nvPr/>
          </p:nvSpPr>
          <p:spPr bwMode="auto">
            <a:xfrm>
              <a:off x="406986"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7" name="object 21">
              <a:extLst>
                <a:ext uri="{FF2B5EF4-FFF2-40B4-BE49-F238E27FC236}">
                  <a16:creationId xmlns:a16="http://schemas.microsoft.com/office/drawing/2014/main" id="{2DF4B9FA-46DC-020E-E442-BD0851D282BD}"/>
                </a:ext>
              </a:extLst>
            </p:cNvPr>
            <p:cNvSpPr>
              <a:spLocks/>
            </p:cNvSpPr>
            <p:nvPr/>
          </p:nvSpPr>
          <p:spPr bwMode="auto">
            <a:xfrm>
              <a:off x="838372"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8" name="object 22">
              <a:extLst>
                <a:ext uri="{FF2B5EF4-FFF2-40B4-BE49-F238E27FC236}">
                  <a16:creationId xmlns:a16="http://schemas.microsoft.com/office/drawing/2014/main" id="{C85120AF-C81E-1E5B-7314-CBCB644DC02E}"/>
                </a:ext>
              </a:extLst>
            </p:cNvPr>
            <p:cNvSpPr>
              <a:spLocks/>
            </p:cNvSpPr>
            <p:nvPr/>
          </p:nvSpPr>
          <p:spPr bwMode="auto">
            <a:xfrm>
              <a:off x="1274956"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9" name="object 23">
              <a:extLst>
                <a:ext uri="{FF2B5EF4-FFF2-40B4-BE49-F238E27FC236}">
                  <a16:creationId xmlns:a16="http://schemas.microsoft.com/office/drawing/2014/main" id="{7FCA3F44-F2E5-ADF1-DF6B-326472C438B2}"/>
                </a:ext>
              </a:extLst>
            </p:cNvPr>
            <p:cNvSpPr>
              <a:spLocks/>
            </p:cNvSpPr>
            <p:nvPr/>
          </p:nvSpPr>
          <p:spPr bwMode="auto">
            <a:xfrm>
              <a:off x="1706342" y="3429026"/>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0" name="object 24">
              <a:extLst>
                <a:ext uri="{FF2B5EF4-FFF2-40B4-BE49-F238E27FC236}">
                  <a16:creationId xmlns:a16="http://schemas.microsoft.com/office/drawing/2014/main" id="{48E8F4D8-1F99-40D7-24CE-6DD30A8EC268}"/>
                </a:ext>
              </a:extLst>
            </p:cNvPr>
            <p:cNvSpPr>
              <a:spLocks/>
            </p:cNvSpPr>
            <p:nvPr/>
          </p:nvSpPr>
          <p:spPr bwMode="auto">
            <a:xfrm>
              <a:off x="2142925" y="3429026"/>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1" name="object 25">
              <a:extLst>
                <a:ext uri="{FF2B5EF4-FFF2-40B4-BE49-F238E27FC236}">
                  <a16:creationId xmlns:a16="http://schemas.microsoft.com/office/drawing/2014/main" id="{35A1188F-7AF8-04E3-AFA1-E7759D79F4DF}"/>
                </a:ext>
              </a:extLst>
            </p:cNvPr>
            <p:cNvSpPr>
              <a:spLocks/>
            </p:cNvSpPr>
            <p:nvPr/>
          </p:nvSpPr>
          <p:spPr bwMode="auto">
            <a:xfrm>
              <a:off x="2574311"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2" name="object 26">
              <a:extLst>
                <a:ext uri="{FF2B5EF4-FFF2-40B4-BE49-F238E27FC236}">
                  <a16:creationId xmlns:a16="http://schemas.microsoft.com/office/drawing/2014/main" id="{5EDAC9EC-A9FE-5C7E-0802-84A45682CAC2}"/>
                </a:ext>
              </a:extLst>
            </p:cNvPr>
            <p:cNvSpPr>
              <a:spLocks/>
            </p:cNvSpPr>
            <p:nvPr/>
          </p:nvSpPr>
          <p:spPr bwMode="auto">
            <a:xfrm>
              <a:off x="3010894"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3" name="object 27">
              <a:extLst>
                <a:ext uri="{FF2B5EF4-FFF2-40B4-BE49-F238E27FC236}">
                  <a16:creationId xmlns:a16="http://schemas.microsoft.com/office/drawing/2014/main" id="{3ECCBBC4-122D-844A-9231-F875BF81711F}"/>
                </a:ext>
              </a:extLst>
            </p:cNvPr>
            <p:cNvSpPr>
              <a:spLocks/>
            </p:cNvSpPr>
            <p:nvPr/>
          </p:nvSpPr>
          <p:spPr bwMode="auto">
            <a:xfrm>
              <a:off x="3442280"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4" name="object 28">
              <a:extLst>
                <a:ext uri="{FF2B5EF4-FFF2-40B4-BE49-F238E27FC236}">
                  <a16:creationId xmlns:a16="http://schemas.microsoft.com/office/drawing/2014/main" id="{053A4F2E-E436-0701-8C73-0F975277365D}"/>
                </a:ext>
              </a:extLst>
            </p:cNvPr>
            <p:cNvSpPr>
              <a:spLocks/>
            </p:cNvSpPr>
            <p:nvPr/>
          </p:nvSpPr>
          <p:spPr bwMode="auto">
            <a:xfrm>
              <a:off x="3878863" y="3429028"/>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5" name="object 29">
              <a:extLst>
                <a:ext uri="{FF2B5EF4-FFF2-40B4-BE49-F238E27FC236}">
                  <a16:creationId xmlns:a16="http://schemas.microsoft.com/office/drawing/2014/main" id="{50D19000-E5CA-62D2-F05E-953C61000001}"/>
                </a:ext>
              </a:extLst>
            </p:cNvPr>
            <p:cNvSpPr>
              <a:spLocks/>
            </p:cNvSpPr>
            <p:nvPr/>
          </p:nvSpPr>
          <p:spPr bwMode="auto">
            <a:xfrm>
              <a:off x="4310249" y="3429028"/>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6" name="object 30">
              <a:extLst>
                <a:ext uri="{FF2B5EF4-FFF2-40B4-BE49-F238E27FC236}">
                  <a16:creationId xmlns:a16="http://schemas.microsoft.com/office/drawing/2014/main" id="{9814299F-753A-0927-2248-1C2387E61283}"/>
                </a:ext>
              </a:extLst>
            </p:cNvPr>
            <p:cNvSpPr>
              <a:spLocks/>
            </p:cNvSpPr>
            <p:nvPr/>
          </p:nvSpPr>
          <p:spPr bwMode="auto">
            <a:xfrm>
              <a:off x="4746832" y="3429029"/>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7" name="object 31">
              <a:extLst>
                <a:ext uri="{FF2B5EF4-FFF2-40B4-BE49-F238E27FC236}">
                  <a16:creationId xmlns:a16="http://schemas.microsoft.com/office/drawing/2014/main" id="{174E4A18-3355-6CB6-BA1C-CB87D5575618}"/>
                </a:ext>
              </a:extLst>
            </p:cNvPr>
            <p:cNvSpPr>
              <a:spLocks/>
            </p:cNvSpPr>
            <p:nvPr/>
          </p:nvSpPr>
          <p:spPr bwMode="auto">
            <a:xfrm>
              <a:off x="5178218" y="3429029"/>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8" name="object 32">
              <a:extLst>
                <a:ext uri="{FF2B5EF4-FFF2-40B4-BE49-F238E27FC236}">
                  <a16:creationId xmlns:a16="http://schemas.microsoft.com/office/drawing/2014/main" id="{DD208350-0FF3-63EB-C4DF-3E6DB23FD436}"/>
                </a:ext>
              </a:extLst>
            </p:cNvPr>
            <p:cNvSpPr>
              <a:spLocks/>
            </p:cNvSpPr>
            <p:nvPr/>
          </p:nvSpPr>
          <p:spPr bwMode="auto">
            <a:xfrm>
              <a:off x="5614802" y="3429029"/>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89" name="object 33">
              <a:extLst>
                <a:ext uri="{FF2B5EF4-FFF2-40B4-BE49-F238E27FC236}">
                  <a16:creationId xmlns:a16="http://schemas.microsoft.com/office/drawing/2014/main" id="{B64BE773-F1BC-1FDE-985B-8304F76B775D}"/>
                </a:ext>
              </a:extLst>
            </p:cNvPr>
            <p:cNvSpPr>
              <a:spLocks/>
            </p:cNvSpPr>
            <p:nvPr/>
          </p:nvSpPr>
          <p:spPr bwMode="auto">
            <a:xfrm>
              <a:off x="427776" y="3356283"/>
              <a:ext cx="46990" cy="73025"/>
            </a:xfrm>
            <a:custGeom>
              <a:avLst/>
              <a:gdLst>
                <a:gd name="T0" fmla="*/ 0 w 46990"/>
                <a:gd name="T1" fmla="*/ 72739 h 73025"/>
                <a:gd name="T2" fmla="*/ 46776 w 46990"/>
                <a:gd name="T3" fmla="*/ 0 h 73025"/>
                <a:gd name="T4" fmla="*/ 0 60000 65536"/>
                <a:gd name="T5" fmla="*/ 0 60000 65536"/>
              </a:gdLst>
              <a:ahLst/>
              <a:cxnLst>
                <a:cxn ang="T4">
                  <a:pos x="T0" y="T1"/>
                </a:cxn>
                <a:cxn ang="T5">
                  <a:pos x="T2" y="T3"/>
                </a:cxn>
              </a:cxnLst>
              <a:rect l="0" t="0" r="r" b="b"/>
              <a:pathLst>
                <a:path w="46990" h="73025">
                  <a:moveTo>
                    <a:pt x="0" y="72739"/>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0" name="object 34">
              <a:extLst>
                <a:ext uri="{FF2B5EF4-FFF2-40B4-BE49-F238E27FC236}">
                  <a16:creationId xmlns:a16="http://schemas.microsoft.com/office/drawing/2014/main" id="{4652E7BA-3E1C-0CE4-07B1-947511C14B84}"/>
                </a:ext>
              </a:extLst>
            </p:cNvPr>
            <p:cNvSpPr>
              <a:spLocks/>
            </p:cNvSpPr>
            <p:nvPr/>
          </p:nvSpPr>
          <p:spPr bwMode="auto">
            <a:xfrm>
              <a:off x="474553" y="3288739"/>
              <a:ext cx="41910" cy="67945"/>
            </a:xfrm>
            <a:custGeom>
              <a:avLst/>
              <a:gdLst>
                <a:gd name="T0" fmla="*/ 0 w 41909"/>
                <a:gd name="T1" fmla="*/ 67543 h 67945"/>
                <a:gd name="T2" fmla="*/ 41580 w 41909"/>
                <a:gd name="T3" fmla="*/ 0 h 67945"/>
                <a:gd name="T4" fmla="*/ 0 60000 65536"/>
                <a:gd name="T5" fmla="*/ 0 60000 65536"/>
              </a:gdLst>
              <a:ahLst/>
              <a:cxnLst>
                <a:cxn ang="T4">
                  <a:pos x="T0" y="T1"/>
                </a:cxn>
                <a:cxn ang="T5">
                  <a:pos x="T2" y="T3"/>
                </a:cxn>
              </a:cxnLst>
              <a:rect l="0" t="0" r="r" b="b"/>
              <a:pathLst>
                <a:path w="41909"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1" name="object 35">
              <a:extLst>
                <a:ext uri="{FF2B5EF4-FFF2-40B4-BE49-F238E27FC236}">
                  <a16:creationId xmlns:a16="http://schemas.microsoft.com/office/drawing/2014/main" id="{DF1322F6-BD64-8241-D772-800020C19A12}"/>
                </a:ext>
              </a:extLst>
            </p:cNvPr>
            <p:cNvSpPr>
              <a:spLocks/>
            </p:cNvSpPr>
            <p:nvPr/>
          </p:nvSpPr>
          <p:spPr bwMode="auto">
            <a:xfrm>
              <a:off x="516132" y="3216000"/>
              <a:ext cx="41910" cy="73025"/>
            </a:xfrm>
            <a:custGeom>
              <a:avLst/>
              <a:gdLst>
                <a:gd name="T0" fmla="*/ 0 w 41909"/>
                <a:gd name="T1" fmla="*/ 72739 h 73025"/>
                <a:gd name="T2" fmla="*/ 41580 w 41909"/>
                <a:gd name="T3" fmla="*/ 0 h 73025"/>
                <a:gd name="T4" fmla="*/ 0 60000 65536"/>
                <a:gd name="T5" fmla="*/ 0 60000 65536"/>
              </a:gdLst>
              <a:ahLst/>
              <a:cxnLst>
                <a:cxn ang="T4">
                  <a:pos x="T0" y="T1"/>
                </a:cxn>
                <a:cxn ang="T5">
                  <a:pos x="T2" y="T3"/>
                </a:cxn>
              </a:cxnLst>
              <a:rect l="0" t="0" r="r" b="b"/>
              <a:pathLst>
                <a:path w="41909"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2" name="object 36">
              <a:extLst>
                <a:ext uri="{FF2B5EF4-FFF2-40B4-BE49-F238E27FC236}">
                  <a16:creationId xmlns:a16="http://schemas.microsoft.com/office/drawing/2014/main" id="{F7E0C90A-678D-0C45-BB08-DDF1B002B89F}"/>
                </a:ext>
              </a:extLst>
            </p:cNvPr>
            <p:cNvSpPr>
              <a:spLocks/>
            </p:cNvSpPr>
            <p:nvPr/>
          </p:nvSpPr>
          <p:spPr bwMode="auto">
            <a:xfrm>
              <a:off x="557712" y="3148457"/>
              <a:ext cx="46990" cy="67945"/>
            </a:xfrm>
            <a:custGeom>
              <a:avLst/>
              <a:gdLst>
                <a:gd name="T0" fmla="*/ 0 w 46990"/>
                <a:gd name="T1" fmla="*/ 67544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3" name="object 37">
              <a:extLst>
                <a:ext uri="{FF2B5EF4-FFF2-40B4-BE49-F238E27FC236}">
                  <a16:creationId xmlns:a16="http://schemas.microsoft.com/office/drawing/2014/main" id="{0EA47F1F-A9AC-A4D9-DDCF-317455A62080}"/>
                </a:ext>
              </a:extLst>
            </p:cNvPr>
            <p:cNvSpPr>
              <a:spLocks/>
            </p:cNvSpPr>
            <p:nvPr/>
          </p:nvSpPr>
          <p:spPr bwMode="auto">
            <a:xfrm>
              <a:off x="604488" y="3080913"/>
              <a:ext cx="41910" cy="67945"/>
            </a:xfrm>
            <a:custGeom>
              <a:avLst/>
              <a:gdLst>
                <a:gd name="T0" fmla="*/ 0 w 41909"/>
                <a:gd name="T1" fmla="*/ 67544 h 67944"/>
                <a:gd name="T2" fmla="*/ 41580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4" name="object 38">
              <a:extLst>
                <a:ext uri="{FF2B5EF4-FFF2-40B4-BE49-F238E27FC236}">
                  <a16:creationId xmlns:a16="http://schemas.microsoft.com/office/drawing/2014/main" id="{CE4B38E1-440C-FD22-2C2F-9FB7C09D9157}"/>
                </a:ext>
              </a:extLst>
            </p:cNvPr>
            <p:cNvSpPr>
              <a:spLocks/>
            </p:cNvSpPr>
            <p:nvPr/>
          </p:nvSpPr>
          <p:spPr bwMode="auto">
            <a:xfrm>
              <a:off x="646068" y="3013369"/>
              <a:ext cx="41910" cy="67945"/>
            </a:xfrm>
            <a:custGeom>
              <a:avLst/>
              <a:gdLst>
                <a:gd name="T0" fmla="*/ 0 w 41909"/>
                <a:gd name="T1" fmla="*/ 67544 h 67944"/>
                <a:gd name="T2" fmla="*/ 41580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5" name="object 39">
              <a:extLst>
                <a:ext uri="{FF2B5EF4-FFF2-40B4-BE49-F238E27FC236}">
                  <a16:creationId xmlns:a16="http://schemas.microsoft.com/office/drawing/2014/main" id="{0067214B-3E53-F090-4F16-D5B74A3358B1}"/>
                </a:ext>
              </a:extLst>
            </p:cNvPr>
            <p:cNvSpPr>
              <a:spLocks/>
            </p:cNvSpPr>
            <p:nvPr/>
          </p:nvSpPr>
          <p:spPr bwMode="auto">
            <a:xfrm>
              <a:off x="687647" y="2945826"/>
              <a:ext cx="46990" cy="67945"/>
            </a:xfrm>
            <a:custGeom>
              <a:avLst/>
              <a:gdLst>
                <a:gd name="T0" fmla="*/ 0 w 46990"/>
                <a:gd name="T1" fmla="*/ 67544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6" name="object 40">
              <a:extLst>
                <a:ext uri="{FF2B5EF4-FFF2-40B4-BE49-F238E27FC236}">
                  <a16:creationId xmlns:a16="http://schemas.microsoft.com/office/drawing/2014/main" id="{DBC8D0A8-7463-676E-4F97-E355F9622BD9}"/>
                </a:ext>
              </a:extLst>
            </p:cNvPr>
            <p:cNvSpPr>
              <a:spLocks/>
            </p:cNvSpPr>
            <p:nvPr/>
          </p:nvSpPr>
          <p:spPr bwMode="auto">
            <a:xfrm>
              <a:off x="734424" y="2883478"/>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7" name="object 41">
              <a:extLst>
                <a:ext uri="{FF2B5EF4-FFF2-40B4-BE49-F238E27FC236}">
                  <a16:creationId xmlns:a16="http://schemas.microsoft.com/office/drawing/2014/main" id="{0E185D3C-A47B-D01E-BB6F-6923CA076608}"/>
                </a:ext>
              </a:extLst>
            </p:cNvPr>
            <p:cNvSpPr>
              <a:spLocks/>
            </p:cNvSpPr>
            <p:nvPr/>
          </p:nvSpPr>
          <p:spPr bwMode="auto">
            <a:xfrm>
              <a:off x="776003" y="2821130"/>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8" name="object 42">
              <a:extLst>
                <a:ext uri="{FF2B5EF4-FFF2-40B4-BE49-F238E27FC236}">
                  <a16:creationId xmlns:a16="http://schemas.microsoft.com/office/drawing/2014/main" id="{1E1FB289-A1D1-E406-20A5-E97BA6B80C55}"/>
                </a:ext>
              </a:extLst>
            </p:cNvPr>
            <p:cNvSpPr>
              <a:spLocks/>
            </p:cNvSpPr>
            <p:nvPr/>
          </p:nvSpPr>
          <p:spPr bwMode="auto">
            <a:xfrm>
              <a:off x="817583" y="2758782"/>
              <a:ext cx="46990" cy="62865"/>
            </a:xfrm>
            <a:custGeom>
              <a:avLst/>
              <a:gdLst>
                <a:gd name="T0" fmla="*/ 0 w 46990"/>
                <a:gd name="T1" fmla="*/ 62349 h 62864"/>
                <a:gd name="T2" fmla="*/ 46776 w 46990"/>
                <a:gd name="T3" fmla="*/ 0 h 62864"/>
                <a:gd name="T4" fmla="*/ 0 60000 65536"/>
                <a:gd name="T5" fmla="*/ 0 60000 65536"/>
              </a:gdLst>
              <a:ahLst/>
              <a:cxnLst>
                <a:cxn ang="T4">
                  <a:pos x="T0" y="T1"/>
                </a:cxn>
                <a:cxn ang="T5">
                  <a:pos x="T2" y="T3"/>
                </a:cxn>
              </a:cxnLst>
              <a:rect l="0" t="0" r="r" b="b"/>
              <a:pathLst>
                <a:path w="46990"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99" name="object 43">
              <a:extLst>
                <a:ext uri="{FF2B5EF4-FFF2-40B4-BE49-F238E27FC236}">
                  <a16:creationId xmlns:a16="http://schemas.microsoft.com/office/drawing/2014/main" id="{120E9904-4942-9DA5-3BB8-9019E6A2B23F}"/>
                </a:ext>
              </a:extLst>
            </p:cNvPr>
            <p:cNvSpPr>
              <a:spLocks/>
            </p:cNvSpPr>
            <p:nvPr/>
          </p:nvSpPr>
          <p:spPr bwMode="auto">
            <a:xfrm>
              <a:off x="864359" y="2701630"/>
              <a:ext cx="41910" cy="57150"/>
            </a:xfrm>
            <a:custGeom>
              <a:avLst/>
              <a:gdLst>
                <a:gd name="T0" fmla="*/ 0 w 41909"/>
                <a:gd name="T1" fmla="*/ 57152 h 57150"/>
                <a:gd name="T2" fmla="*/ 41580 w 41909"/>
                <a:gd name="T3" fmla="*/ 0 h 57150"/>
                <a:gd name="T4" fmla="*/ 0 60000 65536"/>
                <a:gd name="T5" fmla="*/ 0 60000 65536"/>
              </a:gdLst>
              <a:ahLst/>
              <a:cxnLst>
                <a:cxn ang="T4">
                  <a:pos x="T0" y="T1"/>
                </a:cxn>
                <a:cxn ang="T5">
                  <a:pos x="T2" y="T3"/>
                </a:cxn>
              </a:cxnLst>
              <a:rect l="0" t="0" r="r" b="b"/>
              <a:pathLst>
                <a:path w="41909"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0" name="object 44">
              <a:extLst>
                <a:ext uri="{FF2B5EF4-FFF2-40B4-BE49-F238E27FC236}">
                  <a16:creationId xmlns:a16="http://schemas.microsoft.com/office/drawing/2014/main" id="{A1985DD6-2B2D-0A4B-2FDE-2BAA2E7505F9}"/>
                </a:ext>
              </a:extLst>
            </p:cNvPr>
            <p:cNvSpPr>
              <a:spLocks/>
            </p:cNvSpPr>
            <p:nvPr/>
          </p:nvSpPr>
          <p:spPr bwMode="auto">
            <a:xfrm>
              <a:off x="905939" y="2639282"/>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1" name="object 45">
              <a:extLst>
                <a:ext uri="{FF2B5EF4-FFF2-40B4-BE49-F238E27FC236}">
                  <a16:creationId xmlns:a16="http://schemas.microsoft.com/office/drawing/2014/main" id="{F96C9324-5584-5384-C749-726B9D01CAE3}"/>
                </a:ext>
              </a:extLst>
            </p:cNvPr>
            <p:cNvSpPr>
              <a:spLocks/>
            </p:cNvSpPr>
            <p:nvPr/>
          </p:nvSpPr>
          <p:spPr bwMode="auto">
            <a:xfrm>
              <a:off x="947518" y="2587326"/>
              <a:ext cx="46990" cy="52069"/>
            </a:xfrm>
            <a:custGeom>
              <a:avLst/>
              <a:gdLst>
                <a:gd name="T0" fmla="*/ 0 w 46990"/>
                <a:gd name="T1" fmla="*/ 51956 h 52069"/>
                <a:gd name="T2" fmla="*/ 46776 w 46990"/>
                <a:gd name="T3" fmla="*/ 0 h 52069"/>
                <a:gd name="T4" fmla="*/ 0 60000 65536"/>
                <a:gd name="T5" fmla="*/ 0 60000 65536"/>
              </a:gdLst>
              <a:ahLst/>
              <a:cxnLst>
                <a:cxn ang="T4">
                  <a:pos x="T0" y="T1"/>
                </a:cxn>
                <a:cxn ang="T5">
                  <a:pos x="T2" y="T3"/>
                </a:cxn>
              </a:cxnLst>
              <a:rect l="0" t="0" r="r" b="b"/>
              <a:pathLst>
                <a:path w="46990" h="52069">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2" name="object 46">
              <a:extLst>
                <a:ext uri="{FF2B5EF4-FFF2-40B4-BE49-F238E27FC236}">
                  <a16:creationId xmlns:a16="http://schemas.microsoft.com/office/drawing/2014/main" id="{9BCAE96C-5858-6B30-46C5-33318FD83FEA}"/>
                </a:ext>
              </a:extLst>
            </p:cNvPr>
            <p:cNvSpPr>
              <a:spLocks/>
            </p:cNvSpPr>
            <p:nvPr/>
          </p:nvSpPr>
          <p:spPr bwMode="auto">
            <a:xfrm>
              <a:off x="994295" y="2535369"/>
              <a:ext cx="41910" cy="52069"/>
            </a:xfrm>
            <a:custGeom>
              <a:avLst/>
              <a:gdLst>
                <a:gd name="T0" fmla="*/ 0 w 41909"/>
                <a:gd name="T1" fmla="*/ 51956 h 52069"/>
                <a:gd name="T2" fmla="*/ 41580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3" name="object 47">
              <a:extLst>
                <a:ext uri="{FF2B5EF4-FFF2-40B4-BE49-F238E27FC236}">
                  <a16:creationId xmlns:a16="http://schemas.microsoft.com/office/drawing/2014/main" id="{907B2BC1-64C1-F4F7-E423-408B52507160}"/>
                </a:ext>
              </a:extLst>
            </p:cNvPr>
            <p:cNvSpPr>
              <a:spLocks/>
            </p:cNvSpPr>
            <p:nvPr/>
          </p:nvSpPr>
          <p:spPr bwMode="auto">
            <a:xfrm>
              <a:off x="1035874" y="2483413"/>
              <a:ext cx="41910" cy="52069"/>
            </a:xfrm>
            <a:custGeom>
              <a:avLst/>
              <a:gdLst>
                <a:gd name="T0" fmla="*/ 0 w 41909"/>
                <a:gd name="T1" fmla="*/ 51956 h 52069"/>
                <a:gd name="T2" fmla="*/ 41580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4" name="object 48">
              <a:extLst>
                <a:ext uri="{FF2B5EF4-FFF2-40B4-BE49-F238E27FC236}">
                  <a16:creationId xmlns:a16="http://schemas.microsoft.com/office/drawing/2014/main" id="{8E2D067E-4B89-A1DA-33C1-E193C0116538}"/>
                </a:ext>
              </a:extLst>
            </p:cNvPr>
            <p:cNvSpPr>
              <a:spLocks/>
            </p:cNvSpPr>
            <p:nvPr/>
          </p:nvSpPr>
          <p:spPr bwMode="auto">
            <a:xfrm>
              <a:off x="1077453" y="2436652"/>
              <a:ext cx="46990" cy="46990"/>
            </a:xfrm>
            <a:custGeom>
              <a:avLst/>
              <a:gdLst>
                <a:gd name="T0" fmla="*/ 0 w 46990"/>
                <a:gd name="T1" fmla="*/ 46762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5" name="object 49">
              <a:extLst>
                <a:ext uri="{FF2B5EF4-FFF2-40B4-BE49-F238E27FC236}">
                  <a16:creationId xmlns:a16="http://schemas.microsoft.com/office/drawing/2014/main" id="{85DD3269-C133-69B4-942F-4C957213A7CC}"/>
                </a:ext>
              </a:extLst>
            </p:cNvPr>
            <p:cNvSpPr>
              <a:spLocks/>
            </p:cNvSpPr>
            <p:nvPr/>
          </p:nvSpPr>
          <p:spPr bwMode="auto">
            <a:xfrm>
              <a:off x="1124230" y="2389892"/>
              <a:ext cx="41910" cy="46990"/>
            </a:xfrm>
            <a:custGeom>
              <a:avLst/>
              <a:gdLst>
                <a:gd name="T0" fmla="*/ 0 w 41909"/>
                <a:gd name="T1" fmla="*/ 46762 h 46989"/>
                <a:gd name="T2" fmla="*/ 41580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6" name="object 50">
              <a:extLst>
                <a:ext uri="{FF2B5EF4-FFF2-40B4-BE49-F238E27FC236}">
                  <a16:creationId xmlns:a16="http://schemas.microsoft.com/office/drawing/2014/main" id="{0710E724-8008-848A-737B-C1244BD26808}"/>
                </a:ext>
              </a:extLst>
            </p:cNvPr>
            <p:cNvSpPr>
              <a:spLocks/>
            </p:cNvSpPr>
            <p:nvPr/>
          </p:nvSpPr>
          <p:spPr bwMode="auto">
            <a:xfrm>
              <a:off x="1165809" y="2348326"/>
              <a:ext cx="41910" cy="41910"/>
            </a:xfrm>
            <a:custGeom>
              <a:avLst/>
              <a:gdLst>
                <a:gd name="T0" fmla="*/ 0 w 41909"/>
                <a:gd name="T1" fmla="*/ 41565 h 41910"/>
                <a:gd name="T2" fmla="*/ 41580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7" name="object 51">
              <a:extLst>
                <a:ext uri="{FF2B5EF4-FFF2-40B4-BE49-F238E27FC236}">
                  <a16:creationId xmlns:a16="http://schemas.microsoft.com/office/drawing/2014/main" id="{EEC7906F-D339-56DB-05CE-4F39FF52BCA0}"/>
                </a:ext>
              </a:extLst>
            </p:cNvPr>
            <p:cNvSpPr>
              <a:spLocks/>
            </p:cNvSpPr>
            <p:nvPr/>
          </p:nvSpPr>
          <p:spPr bwMode="auto">
            <a:xfrm>
              <a:off x="1207389" y="2306761"/>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8" name="object 52">
              <a:extLst>
                <a:ext uri="{FF2B5EF4-FFF2-40B4-BE49-F238E27FC236}">
                  <a16:creationId xmlns:a16="http://schemas.microsoft.com/office/drawing/2014/main" id="{542DF104-D8B9-489F-CB31-EA65922E8691}"/>
                </a:ext>
              </a:extLst>
            </p:cNvPr>
            <p:cNvSpPr>
              <a:spLocks/>
            </p:cNvSpPr>
            <p:nvPr/>
          </p:nvSpPr>
          <p:spPr bwMode="auto">
            <a:xfrm>
              <a:off x="1254165" y="2270392"/>
              <a:ext cx="41910" cy="36830"/>
            </a:xfrm>
            <a:custGeom>
              <a:avLst/>
              <a:gdLst>
                <a:gd name="T0" fmla="*/ 0 w 41909"/>
                <a:gd name="T1" fmla="*/ 36369 h 36830"/>
                <a:gd name="T2" fmla="*/ 41580 w 41909"/>
                <a:gd name="T3" fmla="*/ 0 h 36830"/>
                <a:gd name="T4" fmla="*/ 0 60000 65536"/>
                <a:gd name="T5" fmla="*/ 0 60000 65536"/>
              </a:gdLst>
              <a:ahLst/>
              <a:cxnLst>
                <a:cxn ang="T4">
                  <a:pos x="T0" y="T1"/>
                </a:cxn>
                <a:cxn ang="T5">
                  <a:pos x="T2" y="T3"/>
                </a:cxn>
              </a:cxnLst>
              <a:rect l="0" t="0" r="r" b="b"/>
              <a:pathLst>
                <a:path w="41909" h="36830">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09" name="object 53">
              <a:extLst>
                <a:ext uri="{FF2B5EF4-FFF2-40B4-BE49-F238E27FC236}">
                  <a16:creationId xmlns:a16="http://schemas.microsoft.com/office/drawing/2014/main" id="{787ED050-0C15-E49C-39A3-356580F60D1A}"/>
                </a:ext>
              </a:extLst>
            </p:cNvPr>
            <p:cNvSpPr>
              <a:spLocks/>
            </p:cNvSpPr>
            <p:nvPr/>
          </p:nvSpPr>
          <p:spPr bwMode="auto">
            <a:xfrm>
              <a:off x="1295745" y="2239218"/>
              <a:ext cx="41910" cy="31750"/>
            </a:xfrm>
            <a:custGeom>
              <a:avLst/>
              <a:gdLst>
                <a:gd name="T0" fmla="*/ 0 w 41909"/>
                <a:gd name="T1" fmla="*/ 31174 h 31750"/>
                <a:gd name="T2" fmla="*/ 41580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0" name="object 54">
              <a:extLst>
                <a:ext uri="{FF2B5EF4-FFF2-40B4-BE49-F238E27FC236}">
                  <a16:creationId xmlns:a16="http://schemas.microsoft.com/office/drawing/2014/main" id="{C6931584-E6DB-72E1-D238-990FEC372453}"/>
                </a:ext>
              </a:extLst>
            </p:cNvPr>
            <p:cNvSpPr>
              <a:spLocks/>
            </p:cNvSpPr>
            <p:nvPr/>
          </p:nvSpPr>
          <p:spPr bwMode="auto">
            <a:xfrm>
              <a:off x="1337324" y="2208044"/>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1" name="object 55">
              <a:extLst>
                <a:ext uri="{FF2B5EF4-FFF2-40B4-BE49-F238E27FC236}">
                  <a16:creationId xmlns:a16="http://schemas.microsoft.com/office/drawing/2014/main" id="{7FF88271-BD7E-C86A-34B9-14428776C655}"/>
                </a:ext>
              </a:extLst>
            </p:cNvPr>
            <p:cNvSpPr>
              <a:spLocks/>
            </p:cNvSpPr>
            <p:nvPr/>
          </p:nvSpPr>
          <p:spPr bwMode="auto">
            <a:xfrm>
              <a:off x="1384101" y="2182066"/>
              <a:ext cx="41910" cy="26034"/>
            </a:xfrm>
            <a:custGeom>
              <a:avLst/>
              <a:gdLst>
                <a:gd name="T0" fmla="*/ 0 w 41909"/>
                <a:gd name="T1" fmla="*/ 25977 h 26035"/>
                <a:gd name="T2" fmla="*/ 41580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2" name="object 56">
              <a:extLst>
                <a:ext uri="{FF2B5EF4-FFF2-40B4-BE49-F238E27FC236}">
                  <a16:creationId xmlns:a16="http://schemas.microsoft.com/office/drawing/2014/main" id="{3A1B0B7F-248C-6A28-F34F-89F69782A342}"/>
                </a:ext>
              </a:extLst>
            </p:cNvPr>
            <p:cNvSpPr>
              <a:spLocks/>
            </p:cNvSpPr>
            <p:nvPr/>
          </p:nvSpPr>
          <p:spPr bwMode="auto">
            <a:xfrm>
              <a:off x="1425680" y="2156088"/>
              <a:ext cx="46990" cy="26034"/>
            </a:xfrm>
            <a:custGeom>
              <a:avLst/>
              <a:gdLst>
                <a:gd name="T0" fmla="*/ 0 w 46990"/>
                <a:gd name="T1" fmla="*/ 25977 h 26035"/>
                <a:gd name="T2" fmla="*/ 46776 w 46990"/>
                <a:gd name="T3" fmla="*/ 0 h 26035"/>
                <a:gd name="T4" fmla="*/ 0 60000 65536"/>
                <a:gd name="T5" fmla="*/ 0 60000 65536"/>
              </a:gdLst>
              <a:ahLst/>
              <a:cxnLst>
                <a:cxn ang="T4">
                  <a:pos x="T0" y="T1"/>
                </a:cxn>
                <a:cxn ang="T5">
                  <a:pos x="T2" y="T3"/>
                </a:cxn>
              </a:cxnLst>
              <a:rect l="0" t="0" r="r" b="b"/>
              <a:pathLst>
                <a:path w="46990"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3" name="object 57">
              <a:extLst>
                <a:ext uri="{FF2B5EF4-FFF2-40B4-BE49-F238E27FC236}">
                  <a16:creationId xmlns:a16="http://schemas.microsoft.com/office/drawing/2014/main" id="{7811A994-3054-53F1-94F5-981F9FF46140}"/>
                </a:ext>
              </a:extLst>
            </p:cNvPr>
            <p:cNvSpPr>
              <a:spLocks/>
            </p:cNvSpPr>
            <p:nvPr/>
          </p:nvSpPr>
          <p:spPr bwMode="auto">
            <a:xfrm>
              <a:off x="1472457" y="2135306"/>
              <a:ext cx="41910" cy="20955"/>
            </a:xfrm>
            <a:custGeom>
              <a:avLst/>
              <a:gdLst>
                <a:gd name="T0" fmla="*/ 0 w 41909"/>
                <a:gd name="T1" fmla="*/ 20782 h 20955"/>
                <a:gd name="T2" fmla="*/ 41580 w 41909"/>
                <a:gd name="T3" fmla="*/ 0 h 20955"/>
                <a:gd name="T4" fmla="*/ 0 60000 65536"/>
                <a:gd name="T5" fmla="*/ 0 60000 65536"/>
              </a:gdLst>
              <a:ahLst/>
              <a:cxnLst>
                <a:cxn ang="T4">
                  <a:pos x="T0" y="T1"/>
                </a:cxn>
                <a:cxn ang="T5">
                  <a:pos x="T2" y="T3"/>
                </a:cxn>
              </a:cxnLst>
              <a:rect l="0" t="0" r="r" b="b"/>
              <a:pathLst>
                <a:path w="41909" h="20955">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4" name="object 58">
              <a:extLst>
                <a:ext uri="{FF2B5EF4-FFF2-40B4-BE49-F238E27FC236}">
                  <a16:creationId xmlns:a16="http://schemas.microsoft.com/office/drawing/2014/main" id="{5C0C6075-80F7-0466-4827-D301346A3CEE}"/>
                </a:ext>
              </a:extLst>
            </p:cNvPr>
            <p:cNvSpPr>
              <a:spLocks/>
            </p:cNvSpPr>
            <p:nvPr/>
          </p:nvSpPr>
          <p:spPr bwMode="auto">
            <a:xfrm>
              <a:off x="1514036" y="2119719"/>
              <a:ext cx="41910" cy="15875"/>
            </a:xfrm>
            <a:custGeom>
              <a:avLst/>
              <a:gdLst>
                <a:gd name="T0" fmla="*/ 0 w 41909"/>
                <a:gd name="T1" fmla="*/ 15587 h 15875"/>
                <a:gd name="T2" fmla="*/ 41580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5" name="object 59">
              <a:extLst>
                <a:ext uri="{FF2B5EF4-FFF2-40B4-BE49-F238E27FC236}">
                  <a16:creationId xmlns:a16="http://schemas.microsoft.com/office/drawing/2014/main" id="{EC6001CE-FDBF-636F-05E0-79FA175907E3}"/>
                </a:ext>
              </a:extLst>
            </p:cNvPr>
            <p:cNvSpPr>
              <a:spLocks/>
            </p:cNvSpPr>
            <p:nvPr/>
          </p:nvSpPr>
          <p:spPr bwMode="auto">
            <a:xfrm>
              <a:off x="1555616" y="2109328"/>
              <a:ext cx="46990" cy="10795"/>
            </a:xfrm>
            <a:custGeom>
              <a:avLst/>
              <a:gdLst>
                <a:gd name="T0" fmla="*/ 0 w 46990"/>
                <a:gd name="T1" fmla="*/ 10392 h 10794"/>
                <a:gd name="T2" fmla="*/ 46776 w 46990"/>
                <a:gd name="T3" fmla="*/ 0 h 10794"/>
                <a:gd name="T4" fmla="*/ 0 60000 65536"/>
                <a:gd name="T5" fmla="*/ 0 60000 65536"/>
              </a:gdLst>
              <a:ahLst/>
              <a:cxnLst>
                <a:cxn ang="T4">
                  <a:pos x="T0" y="T1"/>
                </a:cxn>
                <a:cxn ang="T5">
                  <a:pos x="T2" y="T3"/>
                </a:cxn>
              </a:cxnLst>
              <a:rect l="0" t="0" r="r" b="b"/>
              <a:pathLst>
                <a:path w="46990" h="10794">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6" name="object 60">
              <a:extLst>
                <a:ext uri="{FF2B5EF4-FFF2-40B4-BE49-F238E27FC236}">
                  <a16:creationId xmlns:a16="http://schemas.microsoft.com/office/drawing/2014/main" id="{A5EDA6F9-D6D9-FA07-4549-61317853F916}"/>
                </a:ext>
              </a:extLst>
            </p:cNvPr>
            <p:cNvSpPr>
              <a:spLocks/>
            </p:cNvSpPr>
            <p:nvPr/>
          </p:nvSpPr>
          <p:spPr bwMode="auto">
            <a:xfrm>
              <a:off x="1602392" y="2098937"/>
              <a:ext cx="41910" cy="10795"/>
            </a:xfrm>
            <a:custGeom>
              <a:avLst/>
              <a:gdLst>
                <a:gd name="T0" fmla="*/ 0 w 41910"/>
                <a:gd name="T1" fmla="*/ 10392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7" name="object 61">
              <a:extLst>
                <a:ext uri="{FF2B5EF4-FFF2-40B4-BE49-F238E27FC236}">
                  <a16:creationId xmlns:a16="http://schemas.microsoft.com/office/drawing/2014/main" id="{6E0ECF0F-C34D-0233-03CC-C5B504BA14D7}"/>
                </a:ext>
              </a:extLst>
            </p:cNvPr>
            <p:cNvSpPr>
              <a:spLocks/>
            </p:cNvSpPr>
            <p:nvPr/>
          </p:nvSpPr>
          <p:spPr bwMode="auto">
            <a:xfrm>
              <a:off x="1643972" y="2093742"/>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8" name="object 62">
              <a:extLst>
                <a:ext uri="{FF2B5EF4-FFF2-40B4-BE49-F238E27FC236}">
                  <a16:creationId xmlns:a16="http://schemas.microsoft.com/office/drawing/2014/main" id="{3D21F187-3422-FA1C-CEDC-00014D89909C}"/>
                </a:ext>
              </a:extLst>
            </p:cNvPr>
            <p:cNvSpPr>
              <a:spLocks/>
            </p:cNvSpPr>
            <p:nvPr/>
          </p:nvSpPr>
          <p:spPr bwMode="auto">
            <a:xfrm>
              <a:off x="1685551" y="2093742"/>
              <a:ext cx="46990" cy="0"/>
            </a:xfrm>
            <a:custGeom>
              <a:avLst/>
              <a:gdLst>
                <a:gd name="T0" fmla="*/ 0 w 46989"/>
                <a:gd name="T1" fmla="*/ 46777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19" name="object 63">
              <a:extLst>
                <a:ext uri="{FF2B5EF4-FFF2-40B4-BE49-F238E27FC236}">
                  <a16:creationId xmlns:a16="http://schemas.microsoft.com/office/drawing/2014/main" id="{B3490869-DD7B-AB75-6B48-F464DFF9A816}"/>
                </a:ext>
              </a:extLst>
            </p:cNvPr>
            <p:cNvSpPr>
              <a:spLocks/>
            </p:cNvSpPr>
            <p:nvPr/>
          </p:nvSpPr>
          <p:spPr bwMode="auto">
            <a:xfrm>
              <a:off x="1732328" y="2093743"/>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0" name="object 64">
              <a:extLst>
                <a:ext uri="{FF2B5EF4-FFF2-40B4-BE49-F238E27FC236}">
                  <a16:creationId xmlns:a16="http://schemas.microsoft.com/office/drawing/2014/main" id="{83FBDB3B-AB69-309A-5CF7-DCCF711BAD19}"/>
                </a:ext>
              </a:extLst>
            </p:cNvPr>
            <p:cNvSpPr>
              <a:spLocks/>
            </p:cNvSpPr>
            <p:nvPr/>
          </p:nvSpPr>
          <p:spPr bwMode="auto">
            <a:xfrm>
              <a:off x="1773907" y="2093743"/>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1" name="object 65">
              <a:extLst>
                <a:ext uri="{FF2B5EF4-FFF2-40B4-BE49-F238E27FC236}">
                  <a16:creationId xmlns:a16="http://schemas.microsoft.com/office/drawing/2014/main" id="{F32341C9-D492-2208-F1A3-324AB83FAF7B}"/>
                </a:ext>
              </a:extLst>
            </p:cNvPr>
            <p:cNvSpPr>
              <a:spLocks/>
            </p:cNvSpPr>
            <p:nvPr/>
          </p:nvSpPr>
          <p:spPr bwMode="auto">
            <a:xfrm>
              <a:off x="1815486" y="2098939"/>
              <a:ext cx="46990" cy="10795"/>
            </a:xfrm>
            <a:custGeom>
              <a:avLst/>
              <a:gdLst>
                <a:gd name="T0" fmla="*/ 0 w 46989"/>
                <a:gd name="T1" fmla="*/ 0 h 10794"/>
                <a:gd name="T2" fmla="*/ 46777 w 46989"/>
                <a:gd name="T3" fmla="*/ 10392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2" name="object 66">
              <a:extLst>
                <a:ext uri="{FF2B5EF4-FFF2-40B4-BE49-F238E27FC236}">
                  <a16:creationId xmlns:a16="http://schemas.microsoft.com/office/drawing/2014/main" id="{A1AFE540-7D06-4D58-A648-9FAA0B5A768B}"/>
                </a:ext>
              </a:extLst>
            </p:cNvPr>
            <p:cNvSpPr>
              <a:spLocks/>
            </p:cNvSpPr>
            <p:nvPr/>
          </p:nvSpPr>
          <p:spPr bwMode="auto">
            <a:xfrm>
              <a:off x="1862263" y="2109331"/>
              <a:ext cx="41910" cy="10795"/>
            </a:xfrm>
            <a:custGeom>
              <a:avLst/>
              <a:gdLst>
                <a:gd name="T0" fmla="*/ 0 w 41910"/>
                <a:gd name="T1" fmla="*/ 0 h 10794"/>
                <a:gd name="T2" fmla="*/ 41579 w 41910"/>
                <a:gd name="T3" fmla="*/ 10392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3" name="object 67">
              <a:extLst>
                <a:ext uri="{FF2B5EF4-FFF2-40B4-BE49-F238E27FC236}">
                  <a16:creationId xmlns:a16="http://schemas.microsoft.com/office/drawing/2014/main" id="{55C023C0-2C22-43C4-B7B7-0CEC9A070BF7}"/>
                </a:ext>
              </a:extLst>
            </p:cNvPr>
            <p:cNvSpPr>
              <a:spLocks/>
            </p:cNvSpPr>
            <p:nvPr/>
          </p:nvSpPr>
          <p:spPr bwMode="auto">
            <a:xfrm>
              <a:off x="1903842" y="211972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4" name="object 68">
              <a:extLst>
                <a:ext uri="{FF2B5EF4-FFF2-40B4-BE49-F238E27FC236}">
                  <a16:creationId xmlns:a16="http://schemas.microsoft.com/office/drawing/2014/main" id="{0525A35E-7340-6A24-F382-0C716D6E14D7}"/>
                </a:ext>
              </a:extLst>
            </p:cNvPr>
            <p:cNvSpPr>
              <a:spLocks/>
            </p:cNvSpPr>
            <p:nvPr/>
          </p:nvSpPr>
          <p:spPr bwMode="auto">
            <a:xfrm>
              <a:off x="1945422" y="2135310"/>
              <a:ext cx="46990" cy="20955"/>
            </a:xfrm>
            <a:custGeom>
              <a:avLst/>
              <a:gdLst>
                <a:gd name="T0" fmla="*/ 0 w 46989"/>
                <a:gd name="T1" fmla="*/ 0 h 20955"/>
                <a:gd name="T2" fmla="*/ 46777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5" name="object 69">
              <a:extLst>
                <a:ext uri="{FF2B5EF4-FFF2-40B4-BE49-F238E27FC236}">
                  <a16:creationId xmlns:a16="http://schemas.microsoft.com/office/drawing/2014/main" id="{6D20BBCB-FE1D-6B73-8228-B04A7CA9BEBA}"/>
                </a:ext>
              </a:extLst>
            </p:cNvPr>
            <p:cNvSpPr>
              <a:spLocks/>
            </p:cNvSpPr>
            <p:nvPr/>
          </p:nvSpPr>
          <p:spPr bwMode="auto">
            <a:xfrm>
              <a:off x="1992198" y="2156093"/>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6" name="object 70">
              <a:extLst>
                <a:ext uri="{FF2B5EF4-FFF2-40B4-BE49-F238E27FC236}">
                  <a16:creationId xmlns:a16="http://schemas.microsoft.com/office/drawing/2014/main" id="{64BD1678-3EE6-647A-C3A9-CD36FE945A3A}"/>
                </a:ext>
              </a:extLst>
            </p:cNvPr>
            <p:cNvSpPr>
              <a:spLocks/>
            </p:cNvSpPr>
            <p:nvPr/>
          </p:nvSpPr>
          <p:spPr bwMode="auto">
            <a:xfrm>
              <a:off x="2033778" y="2182072"/>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7" name="object 71">
              <a:extLst>
                <a:ext uri="{FF2B5EF4-FFF2-40B4-BE49-F238E27FC236}">
                  <a16:creationId xmlns:a16="http://schemas.microsoft.com/office/drawing/2014/main" id="{84693C08-EE3D-274A-094B-599A9C07D403}"/>
                </a:ext>
              </a:extLst>
            </p:cNvPr>
            <p:cNvSpPr>
              <a:spLocks/>
            </p:cNvSpPr>
            <p:nvPr/>
          </p:nvSpPr>
          <p:spPr bwMode="auto">
            <a:xfrm>
              <a:off x="2075357" y="2208051"/>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8" name="object 72">
              <a:extLst>
                <a:ext uri="{FF2B5EF4-FFF2-40B4-BE49-F238E27FC236}">
                  <a16:creationId xmlns:a16="http://schemas.microsoft.com/office/drawing/2014/main" id="{0D6D051B-3EFB-3CA5-ADAA-EEAD0BA45CC3}"/>
                </a:ext>
              </a:extLst>
            </p:cNvPr>
            <p:cNvSpPr>
              <a:spLocks/>
            </p:cNvSpPr>
            <p:nvPr/>
          </p:nvSpPr>
          <p:spPr bwMode="auto">
            <a:xfrm>
              <a:off x="2122134" y="223922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29" name="object 73">
              <a:extLst>
                <a:ext uri="{FF2B5EF4-FFF2-40B4-BE49-F238E27FC236}">
                  <a16:creationId xmlns:a16="http://schemas.microsoft.com/office/drawing/2014/main" id="{0DBA77F6-C1CA-C8BF-9FD8-C75BB532A8F0}"/>
                </a:ext>
              </a:extLst>
            </p:cNvPr>
            <p:cNvSpPr>
              <a:spLocks/>
            </p:cNvSpPr>
            <p:nvPr/>
          </p:nvSpPr>
          <p:spPr bwMode="auto">
            <a:xfrm>
              <a:off x="2163713" y="2270400"/>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0" name="object 74">
              <a:extLst>
                <a:ext uri="{FF2B5EF4-FFF2-40B4-BE49-F238E27FC236}">
                  <a16:creationId xmlns:a16="http://schemas.microsoft.com/office/drawing/2014/main" id="{10DBD061-A5ED-7934-5EAD-99C33CD2D4DA}"/>
                </a:ext>
              </a:extLst>
            </p:cNvPr>
            <p:cNvSpPr>
              <a:spLocks/>
            </p:cNvSpPr>
            <p:nvPr/>
          </p:nvSpPr>
          <p:spPr bwMode="auto">
            <a:xfrm>
              <a:off x="2205293" y="2306770"/>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1" name="object 75">
              <a:extLst>
                <a:ext uri="{FF2B5EF4-FFF2-40B4-BE49-F238E27FC236}">
                  <a16:creationId xmlns:a16="http://schemas.microsoft.com/office/drawing/2014/main" id="{032F18C5-7736-43D5-BB50-955369BB7742}"/>
                </a:ext>
              </a:extLst>
            </p:cNvPr>
            <p:cNvSpPr>
              <a:spLocks/>
            </p:cNvSpPr>
            <p:nvPr/>
          </p:nvSpPr>
          <p:spPr bwMode="auto">
            <a:xfrm>
              <a:off x="2252069" y="234833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2" name="object 76">
              <a:extLst>
                <a:ext uri="{FF2B5EF4-FFF2-40B4-BE49-F238E27FC236}">
                  <a16:creationId xmlns:a16="http://schemas.microsoft.com/office/drawing/2014/main" id="{F05E87BD-6BB7-38A7-8897-9C1AEBCB7541}"/>
                </a:ext>
              </a:extLst>
            </p:cNvPr>
            <p:cNvSpPr>
              <a:spLocks/>
            </p:cNvSpPr>
            <p:nvPr/>
          </p:nvSpPr>
          <p:spPr bwMode="auto">
            <a:xfrm>
              <a:off x="2293649" y="2389902"/>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3" name="object 77">
              <a:extLst>
                <a:ext uri="{FF2B5EF4-FFF2-40B4-BE49-F238E27FC236}">
                  <a16:creationId xmlns:a16="http://schemas.microsoft.com/office/drawing/2014/main" id="{E8A04B24-6EA1-571C-9C60-D8E6D1B78B66}"/>
                </a:ext>
              </a:extLst>
            </p:cNvPr>
            <p:cNvSpPr>
              <a:spLocks/>
            </p:cNvSpPr>
            <p:nvPr/>
          </p:nvSpPr>
          <p:spPr bwMode="auto">
            <a:xfrm>
              <a:off x="2335228" y="2436663"/>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4" name="object 78">
              <a:extLst>
                <a:ext uri="{FF2B5EF4-FFF2-40B4-BE49-F238E27FC236}">
                  <a16:creationId xmlns:a16="http://schemas.microsoft.com/office/drawing/2014/main" id="{0B5174D6-5EEA-490C-D275-F4212F646664}"/>
                </a:ext>
              </a:extLst>
            </p:cNvPr>
            <p:cNvSpPr>
              <a:spLocks/>
            </p:cNvSpPr>
            <p:nvPr/>
          </p:nvSpPr>
          <p:spPr bwMode="auto">
            <a:xfrm>
              <a:off x="2382005" y="2483425"/>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5" name="object 79">
              <a:extLst>
                <a:ext uri="{FF2B5EF4-FFF2-40B4-BE49-F238E27FC236}">
                  <a16:creationId xmlns:a16="http://schemas.microsoft.com/office/drawing/2014/main" id="{589EE641-3CDA-E190-7E0F-6790168B6D7A}"/>
                </a:ext>
              </a:extLst>
            </p:cNvPr>
            <p:cNvSpPr>
              <a:spLocks/>
            </p:cNvSpPr>
            <p:nvPr/>
          </p:nvSpPr>
          <p:spPr bwMode="auto">
            <a:xfrm>
              <a:off x="2423584" y="2535382"/>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6" name="object 80">
              <a:extLst>
                <a:ext uri="{FF2B5EF4-FFF2-40B4-BE49-F238E27FC236}">
                  <a16:creationId xmlns:a16="http://schemas.microsoft.com/office/drawing/2014/main" id="{5344441E-2C24-FA8F-3BDE-2C3CA6EEEB90}"/>
                </a:ext>
              </a:extLst>
            </p:cNvPr>
            <p:cNvSpPr>
              <a:spLocks/>
            </p:cNvSpPr>
            <p:nvPr/>
          </p:nvSpPr>
          <p:spPr bwMode="auto">
            <a:xfrm>
              <a:off x="2465163" y="2587340"/>
              <a:ext cx="46990" cy="52069"/>
            </a:xfrm>
            <a:custGeom>
              <a:avLst/>
              <a:gdLst>
                <a:gd name="T0" fmla="*/ 0 w 46989"/>
                <a:gd name="T1" fmla="*/ 0 h 52069"/>
                <a:gd name="T2" fmla="*/ 46777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7" name="object 81">
              <a:extLst>
                <a:ext uri="{FF2B5EF4-FFF2-40B4-BE49-F238E27FC236}">
                  <a16:creationId xmlns:a16="http://schemas.microsoft.com/office/drawing/2014/main" id="{E02F2EAF-FE51-528F-B5E0-7276314B0E7B}"/>
                </a:ext>
              </a:extLst>
            </p:cNvPr>
            <p:cNvSpPr>
              <a:spLocks/>
            </p:cNvSpPr>
            <p:nvPr/>
          </p:nvSpPr>
          <p:spPr bwMode="auto">
            <a:xfrm>
              <a:off x="2511940" y="2639297"/>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8" name="object 82">
              <a:extLst>
                <a:ext uri="{FF2B5EF4-FFF2-40B4-BE49-F238E27FC236}">
                  <a16:creationId xmlns:a16="http://schemas.microsoft.com/office/drawing/2014/main" id="{684F9512-81DA-E1F2-C259-8C199117230B}"/>
                </a:ext>
              </a:extLst>
            </p:cNvPr>
            <p:cNvSpPr>
              <a:spLocks/>
            </p:cNvSpPr>
            <p:nvPr/>
          </p:nvSpPr>
          <p:spPr bwMode="auto">
            <a:xfrm>
              <a:off x="2553519" y="2701645"/>
              <a:ext cx="46990" cy="57150"/>
            </a:xfrm>
            <a:custGeom>
              <a:avLst/>
              <a:gdLst>
                <a:gd name="T0" fmla="*/ 0 w 46989"/>
                <a:gd name="T1" fmla="*/ 0 h 57150"/>
                <a:gd name="T2" fmla="*/ 46777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39" name="object 83">
              <a:extLst>
                <a:ext uri="{FF2B5EF4-FFF2-40B4-BE49-F238E27FC236}">
                  <a16:creationId xmlns:a16="http://schemas.microsoft.com/office/drawing/2014/main" id="{1C249AEF-10BE-7DB3-637F-4C88BE519C0B}"/>
                </a:ext>
              </a:extLst>
            </p:cNvPr>
            <p:cNvSpPr>
              <a:spLocks/>
            </p:cNvSpPr>
            <p:nvPr/>
          </p:nvSpPr>
          <p:spPr bwMode="auto">
            <a:xfrm>
              <a:off x="2600296" y="2758798"/>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0" name="object 84">
              <a:extLst>
                <a:ext uri="{FF2B5EF4-FFF2-40B4-BE49-F238E27FC236}">
                  <a16:creationId xmlns:a16="http://schemas.microsoft.com/office/drawing/2014/main" id="{32A1E777-F8FA-3108-A6AA-A4D12E07B2CF}"/>
                </a:ext>
              </a:extLst>
            </p:cNvPr>
            <p:cNvSpPr>
              <a:spLocks/>
            </p:cNvSpPr>
            <p:nvPr/>
          </p:nvSpPr>
          <p:spPr bwMode="auto">
            <a:xfrm>
              <a:off x="2641875" y="2821147"/>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1" name="object 85">
              <a:extLst>
                <a:ext uri="{FF2B5EF4-FFF2-40B4-BE49-F238E27FC236}">
                  <a16:creationId xmlns:a16="http://schemas.microsoft.com/office/drawing/2014/main" id="{5804FE6B-930B-C64B-C9D0-1F0A38C9AD95}"/>
                </a:ext>
              </a:extLst>
            </p:cNvPr>
            <p:cNvSpPr>
              <a:spLocks/>
            </p:cNvSpPr>
            <p:nvPr/>
          </p:nvSpPr>
          <p:spPr bwMode="auto">
            <a:xfrm>
              <a:off x="2683454" y="2883496"/>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2" name="object 86">
              <a:extLst>
                <a:ext uri="{FF2B5EF4-FFF2-40B4-BE49-F238E27FC236}">
                  <a16:creationId xmlns:a16="http://schemas.microsoft.com/office/drawing/2014/main" id="{EF719DA8-E4AD-68CA-04B4-39C9886E2D33}"/>
                </a:ext>
              </a:extLst>
            </p:cNvPr>
            <p:cNvSpPr>
              <a:spLocks/>
            </p:cNvSpPr>
            <p:nvPr/>
          </p:nvSpPr>
          <p:spPr bwMode="auto">
            <a:xfrm>
              <a:off x="2730231" y="2945844"/>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3" name="object 87">
              <a:extLst>
                <a:ext uri="{FF2B5EF4-FFF2-40B4-BE49-F238E27FC236}">
                  <a16:creationId xmlns:a16="http://schemas.microsoft.com/office/drawing/2014/main" id="{ED46524C-4F94-167D-1ED8-A4D391883E36}"/>
                </a:ext>
              </a:extLst>
            </p:cNvPr>
            <p:cNvSpPr>
              <a:spLocks/>
            </p:cNvSpPr>
            <p:nvPr/>
          </p:nvSpPr>
          <p:spPr bwMode="auto">
            <a:xfrm>
              <a:off x="2771810" y="3013388"/>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4" name="object 88">
              <a:extLst>
                <a:ext uri="{FF2B5EF4-FFF2-40B4-BE49-F238E27FC236}">
                  <a16:creationId xmlns:a16="http://schemas.microsoft.com/office/drawing/2014/main" id="{CFCC5CFD-3BF4-49FB-835C-36A2677D6598}"/>
                </a:ext>
              </a:extLst>
            </p:cNvPr>
            <p:cNvSpPr>
              <a:spLocks/>
            </p:cNvSpPr>
            <p:nvPr/>
          </p:nvSpPr>
          <p:spPr bwMode="auto">
            <a:xfrm>
              <a:off x="2813390" y="3080933"/>
              <a:ext cx="46990" cy="67945"/>
            </a:xfrm>
            <a:custGeom>
              <a:avLst/>
              <a:gdLst>
                <a:gd name="T0" fmla="*/ 0 w 46989"/>
                <a:gd name="T1" fmla="*/ 0 h 67944"/>
                <a:gd name="T2" fmla="*/ 46777 w 46989"/>
                <a:gd name="T3" fmla="*/ 67544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5" name="object 89">
              <a:extLst>
                <a:ext uri="{FF2B5EF4-FFF2-40B4-BE49-F238E27FC236}">
                  <a16:creationId xmlns:a16="http://schemas.microsoft.com/office/drawing/2014/main" id="{A82F9447-5AC9-FB8B-A5C6-ECB057EEC819}"/>
                </a:ext>
              </a:extLst>
            </p:cNvPr>
            <p:cNvSpPr>
              <a:spLocks/>
            </p:cNvSpPr>
            <p:nvPr/>
          </p:nvSpPr>
          <p:spPr bwMode="auto">
            <a:xfrm>
              <a:off x="2860167" y="3148477"/>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6" name="object 90">
              <a:extLst>
                <a:ext uri="{FF2B5EF4-FFF2-40B4-BE49-F238E27FC236}">
                  <a16:creationId xmlns:a16="http://schemas.microsoft.com/office/drawing/2014/main" id="{95D0701C-5F49-A3CC-69A6-7220596EEE66}"/>
                </a:ext>
              </a:extLst>
            </p:cNvPr>
            <p:cNvSpPr>
              <a:spLocks/>
            </p:cNvSpPr>
            <p:nvPr/>
          </p:nvSpPr>
          <p:spPr bwMode="auto">
            <a:xfrm>
              <a:off x="2901746" y="3216021"/>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7" name="object 91">
              <a:extLst>
                <a:ext uri="{FF2B5EF4-FFF2-40B4-BE49-F238E27FC236}">
                  <a16:creationId xmlns:a16="http://schemas.microsoft.com/office/drawing/2014/main" id="{8F3E8322-4DE4-2A8E-C7FC-790C9F6052C6}"/>
                </a:ext>
              </a:extLst>
            </p:cNvPr>
            <p:cNvSpPr>
              <a:spLocks/>
            </p:cNvSpPr>
            <p:nvPr/>
          </p:nvSpPr>
          <p:spPr bwMode="auto">
            <a:xfrm>
              <a:off x="2943325" y="3288761"/>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8" name="object 92">
              <a:extLst>
                <a:ext uri="{FF2B5EF4-FFF2-40B4-BE49-F238E27FC236}">
                  <a16:creationId xmlns:a16="http://schemas.microsoft.com/office/drawing/2014/main" id="{7426C230-CF23-E63B-A533-A8B5335725FF}"/>
                </a:ext>
              </a:extLst>
            </p:cNvPr>
            <p:cNvSpPr>
              <a:spLocks/>
            </p:cNvSpPr>
            <p:nvPr/>
          </p:nvSpPr>
          <p:spPr bwMode="auto">
            <a:xfrm>
              <a:off x="2990102" y="335630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49" name="object 93">
              <a:extLst>
                <a:ext uri="{FF2B5EF4-FFF2-40B4-BE49-F238E27FC236}">
                  <a16:creationId xmlns:a16="http://schemas.microsoft.com/office/drawing/2014/main" id="{164C7DE1-543B-C8B0-7E7E-DB3D9DF3305E}"/>
                </a:ext>
              </a:extLst>
            </p:cNvPr>
            <p:cNvSpPr>
              <a:spLocks/>
            </p:cNvSpPr>
            <p:nvPr/>
          </p:nvSpPr>
          <p:spPr bwMode="auto">
            <a:xfrm>
              <a:off x="3031681" y="3423850"/>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0" name="object 94">
              <a:extLst>
                <a:ext uri="{FF2B5EF4-FFF2-40B4-BE49-F238E27FC236}">
                  <a16:creationId xmlns:a16="http://schemas.microsoft.com/office/drawing/2014/main" id="{7D0ADC85-F0D3-E9B8-FBAC-EFE8C7169CEA}"/>
                </a:ext>
              </a:extLst>
            </p:cNvPr>
            <p:cNvSpPr>
              <a:spLocks/>
            </p:cNvSpPr>
            <p:nvPr/>
          </p:nvSpPr>
          <p:spPr bwMode="auto">
            <a:xfrm>
              <a:off x="3073260" y="3496590"/>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1" name="object 95">
              <a:extLst>
                <a:ext uri="{FF2B5EF4-FFF2-40B4-BE49-F238E27FC236}">
                  <a16:creationId xmlns:a16="http://schemas.microsoft.com/office/drawing/2014/main" id="{CEE59E93-E0FA-8556-BFA2-D1015CEE476F}"/>
                </a:ext>
              </a:extLst>
            </p:cNvPr>
            <p:cNvSpPr>
              <a:spLocks/>
            </p:cNvSpPr>
            <p:nvPr/>
          </p:nvSpPr>
          <p:spPr bwMode="auto">
            <a:xfrm>
              <a:off x="3120037" y="3564134"/>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2" name="object 96">
              <a:extLst>
                <a:ext uri="{FF2B5EF4-FFF2-40B4-BE49-F238E27FC236}">
                  <a16:creationId xmlns:a16="http://schemas.microsoft.com/office/drawing/2014/main" id="{7B7E143F-251A-4778-B0D8-19E3CF646656}"/>
                </a:ext>
              </a:extLst>
            </p:cNvPr>
            <p:cNvSpPr>
              <a:spLocks/>
            </p:cNvSpPr>
            <p:nvPr/>
          </p:nvSpPr>
          <p:spPr bwMode="auto">
            <a:xfrm>
              <a:off x="3161617" y="3636874"/>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3" name="object 97">
              <a:extLst>
                <a:ext uri="{FF2B5EF4-FFF2-40B4-BE49-F238E27FC236}">
                  <a16:creationId xmlns:a16="http://schemas.microsoft.com/office/drawing/2014/main" id="{ECD91B4C-EFF4-63FB-DCA3-663583F240AC}"/>
                </a:ext>
              </a:extLst>
            </p:cNvPr>
            <p:cNvSpPr>
              <a:spLocks/>
            </p:cNvSpPr>
            <p:nvPr/>
          </p:nvSpPr>
          <p:spPr bwMode="auto">
            <a:xfrm>
              <a:off x="3203196" y="3704419"/>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4" name="object 98">
              <a:extLst>
                <a:ext uri="{FF2B5EF4-FFF2-40B4-BE49-F238E27FC236}">
                  <a16:creationId xmlns:a16="http://schemas.microsoft.com/office/drawing/2014/main" id="{247E3C9C-191E-6F84-FCDB-688164A0F512}"/>
                </a:ext>
              </a:extLst>
            </p:cNvPr>
            <p:cNvSpPr>
              <a:spLocks/>
            </p:cNvSpPr>
            <p:nvPr/>
          </p:nvSpPr>
          <p:spPr bwMode="auto">
            <a:xfrm>
              <a:off x="3249973" y="3771963"/>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5" name="object 99">
              <a:extLst>
                <a:ext uri="{FF2B5EF4-FFF2-40B4-BE49-F238E27FC236}">
                  <a16:creationId xmlns:a16="http://schemas.microsoft.com/office/drawing/2014/main" id="{F04BA226-DD60-F9F9-C12E-8EFBC61A789D}"/>
                </a:ext>
              </a:extLst>
            </p:cNvPr>
            <p:cNvSpPr>
              <a:spLocks/>
            </p:cNvSpPr>
            <p:nvPr/>
          </p:nvSpPr>
          <p:spPr bwMode="auto">
            <a:xfrm>
              <a:off x="3291552" y="3839507"/>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6" name="object 100">
              <a:extLst>
                <a:ext uri="{FF2B5EF4-FFF2-40B4-BE49-F238E27FC236}">
                  <a16:creationId xmlns:a16="http://schemas.microsoft.com/office/drawing/2014/main" id="{8276922F-DC93-921A-7746-8234A6BC8359}"/>
                </a:ext>
              </a:extLst>
            </p:cNvPr>
            <p:cNvSpPr>
              <a:spLocks/>
            </p:cNvSpPr>
            <p:nvPr/>
          </p:nvSpPr>
          <p:spPr bwMode="auto">
            <a:xfrm>
              <a:off x="3333131" y="3907051"/>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7" name="object 101">
              <a:extLst>
                <a:ext uri="{FF2B5EF4-FFF2-40B4-BE49-F238E27FC236}">
                  <a16:creationId xmlns:a16="http://schemas.microsoft.com/office/drawing/2014/main" id="{81D6DD18-183E-1EC6-18D1-41F6D0722576}"/>
                </a:ext>
              </a:extLst>
            </p:cNvPr>
            <p:cNvSpPr>
              <a:spLocks/>
            </p:cNvSpPr>
            <p:nvPr/>
          </p:nvSpPr>
          <p:spPr bwMode="auto">
            <a:xfrm>
              <a:off x="3379908" y="3969400"/>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8" name="object 102">
              <a:extLst>
                <a:ext uri="{FF2B5EF4-FFF2-40B4-BE49-F238E27FC236}">
                  <a16:creationId xmlns:a16="http://schemas.microsoft.com/office/drawing/2014/main" id="{07371BD0-2EDF-0B95-990E-928D6CFB91EF}"/>
                </a:ext>
              </a:extLst>
            </p:cNvPr>
            <p:cNvSpPr>
              <a:spLocks/>
            </p:cNvSpPr>
            <p:nvPr/>
          </p:nvSpPr>
          <p:spPr bwMode="auto">
            <a:xfrm>
              <a:off x="3421487" y="4031749"/>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59" name="object 103">
              <a:extLst>
                <a:ext uri="{FF2B5EF4-FFF2-40B4-BE49-F238E27FC236}">
                  <a16:creationId xmlns:a16="http://schemas.microsoft.com/office/drawing/2014/main" id="{D9124872-264B-F521-2DC4-8990E45A9983}"/>
                </a:ext>
              </a:extLst>
            </p:cNvPr>
            <p:cNvSpPr>
              <a:spLocks/>
            </p:cNvSpPr>
            <p:nvPr/>
          </p:nvSpPr>
          <p:spPr bwMode="auto">
            <a:xfrm>
              <a:off x="3463067" y="4094097"/>
              <a:ext cx="46990" cy="57150"/>
            </a:xfrm>
            <a:custGeom>
              <a:avLst/>
              <a:gdLst>
                <a:gd name="T0" fmla="*/ 0 w 46989"/>
                <a:gd name="T1" fmla="*/ 0 h 57150"/>
                <a:gd name="T2" fmla="*/ 46777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0" name="object 104">
              <a:extLst>
                <a:ext uri="{FF2B5EF4-FFF2-40B4-BE49-F238E27FC236}">
                  <a16:creationId xmlns:a16="http://schemas.microsoft.com/office/drawing/2014/main" id="{1C9DCE59-7E8D-1DEE-6A8D-FDC2B7EB6BFB}"/>
                </a:ext>
              </a:extLst>
            </p:cNvPr>
            <p:cNvSpPr>
              <a:spLocks/>
            </p:cNvSpPr>
            <p:nvPr/>
          </p:nvSpPr>
          <p:spPr bwMode="auto">
            <a:xfrm>
              <a:off x="3509843" y="4151250"/>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1" name="object 105">
              <a:extLst>
                <a:ext uri="{FF2B5EF4-FFF2-40B4-BE49-F238E27FC236}">
                  <a16:creationId xmlns:a16="http://schemas.microsoft.com/office/drawing/2014/main" id="{A1C64B7D-339A-B54D-465F-10779BCC1557}"/>
                </a:ext>
              </a:extLst>
            </p:cNvPr>
            <p:cNvSpPr>
              <a:spLocks/>
            </p:cNvSpPr>
            <p:nvPr/>
          </p:nvSpPr>
          <p:spPr bwMode="auto">
            <a:xfrm>
              <a:off x="3551423" y="4213599"/>
              <a:ext cx="46990" cy="52069"/>
            </a:xfrm>
            <a:custGeom>
              <a:avLst/>
              <a:gdLst>
                <a:gd name="T0" fmla="*/ 0 w 46989"/>
                <a:gd name="T1" fmla="*/ 0 h 52070"/>
                <a:gd name="T2" fmla="*/ 46777 w 46989"/>
                <a:gd name="T3" fmla="*/ 51955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2" name="object 106">
              <a:extLst>
                <a:ext uri="{FF2B5EF4-FFF2-40B4-BE49-F238E27FC236}">
                  <a16:creationId xmlns:a16="http://schemas.microsoft.com/office/drawing/2014/main" id="{18EF7001-F41D-85F5-4F2E-568394937BA2}"/>
                </a:ext>
              </a:extLst>
            </p:cNvPr>
            <p:cNvSpPr>
              <a:spLocks/>
            </p:cNvSpPr>
            <p:nvPr/>
          </p:nvSpPr>
          <p:spPr bwMode="auto">
            <a:xfrm>
              <a:off x="3598200" y="4265556"/>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3" name="object 107">
              <a:extLst>
                <a:ext uri="{FF2B5EF4-FFF2-40B4-BE49-F238E27FC236}">
                  <a16:creationId xmlns:a16="http://schemas.microsoft.com/office/drawing/2014/main" id="{28B22175-8442-B391-7EE3-03B023B8A3D4}"/>
                </a:ext>
              </a:extLst>
            </p:cNvPr>
            <p:cNvSpPr>
              <a:spLocks/>
            </p:cNvSpPr>
            <p:nvPr/>
          </p:nvSpPr>
          <p:spPr bwMode="auto">
            <a:xfrm>
              <a:off x="3639779" y="4317513"/>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4" name="object 108">
              <a:extLst>
                <a:ext uri="{FF2B5EF4-FFF2-40B4-BE49-F238E27FC236}">
                  <a16:creationId xmlns:a16="http://schemas.microsoft.com/office/drawing/2014/main" id="{9FC5BEA8-66FC-C5C3-6D6A-B802144F4598}"/>
                </a:ext>
              </a:extLst>
            </p:cNvPr>
            <p:cNvSpPr>
              <a:spLocks/>
            </p:cNvSpPr>
            <p:nvPr/>
          </p:nvSpPr>
          <p:spPr bwMode="auto">
            <a:xfrm>
              <a:off x="3681358" y="4369471"/>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5" name="object 109">
              <a:extLst>
                <a:ext uri="{FF2B5EF4-FFF2-40B4-BE49-F238E27FC236}">
                  <a16:creationId xmlns:a16="http://schemas.microsoft.com/office/drawing/2014/main" id="{E426B91C-56C6-EDEC-242E-2EC9A1472AFC}"/>
                </a:ext>
              </a:extLst>
            </p:cNvPr>
            <p:cNvSpPr>
              <a:spLocks/>
            </p:cNvSpPr>
            <p:nvPr/>
          </p:nvSpPr>
          <p:spPr bwMode="auto">
            <a:xfrm>
              <a:off x="3728135" y="4416232"/>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6" name="object 110">
              <a:extLst>
                <a:ext uri="{FF2B5EF4-FFF2-40B4-BE49-F238E27FC236}">
                  <a16:creationId xmlns:a16="http://schemas.microsoft.com/office/drawing/2014/main" id="{CBC2064A-4802-7C27-5DD5-6345AFABF48C}"/>
                </a:ext>
              </a:extLst>
            </p:cNvPr>
            <p:cNvSpPr>
              <a:spLocks/>
            </p:cNvSpPr>
            <p:nvPr/>
          </p:nvSpPr>
          <p:spPr bwMode="auto">
            <a:xfrm>
              <a:off x="3769714" y="4462994"/>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7" name="object 111">
              <a:extLst>
                <a:ext uri="{FF2B5EF4-FFF2-40B4-BE49-F238E27FC236}">
                  <a16:creationId xmlns:a16="http://schemas.microsoft.com/office/drawing/2014/main" id="{919D5813-FA4D-1ADC-C928-C227C9856A7C}"/>
                </a:ext>
              </a:extLst>
            </p:cNvPr>
            <p:cNvSpPr>
              <a:spLocks/>
            </p:cNvSpPr>
            <p:nvPr/>
          </p:nvSpPr>
          <p:spPr bwMode="auto">
            <a:xfrm>
              <a:off x="3811293" y="4504559"/>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8" name="object 112">
              <a:extLst>
                <a:ext uri="{FF2B5EF4-FFF2-40B4-BE49-F238E27FC236}">
                  <a16:creationId xmlns:a16="http://schemas.microsoft.com/office/drawing/2014/main" id="{35E3FB5D-662E-F41B-7939-811AEDB79AD6}"/>
                </a:ext>
              </a:extLst>
            </p:cNvPr>
            <p:cNvSpPr>
              <a:spLocks/>
            </p:cNvSpPr>
            <p:nvPr/>
          </p:nvSpPr>
          <p:spPr bwMode="auto">
            <a:xfrm>
              <a:off x="3858070" y="4546125"/>
              <a:ext cx="41910" cy="36830"/>
            </a:xfrm>
            <a:custGeom>
              <a:avLst/>
              <a:gdLst>
                <a:gd name="T0" fmla="*/ 0 w 41910"/>
                <a:gd name="T1" fmla="*/ 0 h 36829"/>
                <a:gd name="T2" fmla="*/ 41579 w 41910"/>
                <a:gd name="T3" fmla="*/ 36370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69" name="object 113">
              <a:extLst>
                <a:ext uri="{FF2B5EF4-FFF2-40B4-BE49-F238E27FC236}">
                  <a16:creationId xmlns:a16="http://schemas.microsoft.com/office/drawing/2014/main" id="{C5B5F8A8-E911-9210-75D5-8D1529462AE2}"/>
                </a:ext>
              </a:extLst>
            </p:cNvPr>
            <p:cNvSpPr>
              <a:spLocks/>
            </p:cNvSpPr>
            <p:nvPr/>
          </p:nvSpPr>
          <p:spPr bwMode="auto">
            <a:xfrm>
              <a:off x="3899650" y="458249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0" name="object 114">
              <a:extLst>
                <a:ext uri="{FF2B5EF4-FFF2-40B4-BE49-F238E27FC236}">
                  <a16:creationId xmlns:a16="http://schemas.microsoft.com/office/drawing/2014/main" id="{B4853710-EE1A-CA76-81C7-4E9F15AE051C}"/>
                </a:ext>
              </a:extLst>
            </p:cNvPr>
            <p:cNvSpPr>
              <a:spLocks/>
            </p:cNvSpPr>
            <p:nvPr/>
          </p:nvSpPr>
          <p:spPr bwMode="auto">
            <a:xfrm>
              <a:off x="3941229" y="4613670"/>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1" name="object 115">
              <a:extLst>
                <a:ext uri="{FF2B5EF4-FFF2-40B4-BE49-F238E27FC236}">
                  <a16:creationId xmlns:a16="http://schemas.microsoft.com/office/drawing/2014/main" id="{79980CA1-E31D-BB57-8B00-64DA0505A0AD}"/>
                </a:ext>
              </a:extLst>
            </p:cNvPr>
            <p:cNvSpPr>
              <a:spLocks/>
            </p:cNvSpPr>
            <p:nvPr/>
          </p:nvSpPr>
          <p:spPr bwMode="auto">
            <a:xfrm>
              <a:off x="3988006" y="4644845"/>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2" name="object 116">
              <a:extLst>
                <a:ext uri="{FF2B5EF4-FFF2-40B4-BE49-F238E27FC236}">
                  <a16:creationId xmlns:a16="http://schemas.microsoft.com/office/drawing/2014/main" id="{60EAE760-4B8C-F84A-11ED-AC92B6C58D18}"/>
                </a:ext>
              </a:extLst>
            </p:cNvPr>
            <p:cNvSpPr>
              <a:spLocks/>
            </p:cNvSpPr>
            <p:nvPr/>
          </p:nvSpPr>
          <p:spPr bwMode="auto">
            <a:xfrm>
              <a:off x="4029585" y="4670823"/>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3" name="object 117">
              <a:extLst>
                <a:ext uri="{FF2B5EF4-FFF2-40B4-BE49-F238E27FC236}">
                  <a16:creationId xmlns:a16="http://schemas.microsoft.com/office/drawing/2014/main" id="{367844FE-7436-C56C-3001-F24144EB7B72}"/>
                </a:ext>
              </a:extLst>
            </p:cNvPr>
            <p:cNvSpPr>
              <a:spLocks/>
            </p:cNvSpPr>
            <p:nvPr/>
          </p:nvSpPr>
          <p:spPr bwMode="auto">
            <a:xfrm>
              <a:off x="4071164" y="4696802"/>
              <a:ext cx="46990" cy="20955"/>
            </a:xfrm>
            <a:custGeom>
              <a:avLst/>
              <a:gdLst>
                <a:gd name="T0" fmla="*/ 0 w 46989"/>
                <a:gd name="T1" fmla="*/ 0 h 20954"/>
                <a:gd name="T2" fmla="*/ 46777 w 46989"/>
                <a:gd name="T3" fmla="*/ 20783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4" name="object 118">
              <a:extLst>
                <a:ext uri="{FF2B5EF4-FFF2-40B4-BE49-F238E27FC236}">
                  <a16:creationId xmlns:a16="http://schemas.microsoft.com/office/drawing/2014/main" id="{1F52C920-00A9-EF76-0415-A3D79EE97EA6}"/>
                </a:ext>
              </a:extLst>
            </p:cNvPr>
            <p:cNvSpPr>
              <a:spLocks/>
            </p:cNvSpPr>
            <p:nvPr/>
          </p:nvSpPr>
          <p:spPr bwMode="auto">
            <a:xfrm>
              <a:off x="4117941" y="47175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5" name="object 119">
              <a:extLst>
                <a:ext uri="{FF2B5EF4-FFF2-40B4-BE49-F238E27FC236}">
                  <a16:creationId xmlns:a16="http://schemas.microsoft.com/office/drawing/2014/main" id="{3F698D10-C32A-100C-FC99-8998D47325EC}"/>
                </a:ext>
              </a:extLst>
            </p:cNvPr>
            <p:cNvSpPr>
              <a:spLocks/>
            </p:cNvSpPr>
            <p:nvPr/>
          </p:nvSpPr>
          <p:spPr bwMode="auto">
            <a:xfrm>
              <a:off x="4159521" y="4733173"/>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6" name="object 120">
              <a:extLst>
                <a:ext uri="{FF2B5EF4-FFF2-40B4-BE49-F238E27FC236}">
                  <a16:creationId xmlns:a16="http://schemas.microsoft.com/office/drawing/2014/main" id="{1D23B1C6-65DF-8D94-66A4-719C79C3281C}"/>
                </a:ext>
              </a:extLst>
            </p:cNvPr>
            <p:cNvSpPr>
              <a:spLocks/>
            </p:cNvSpPr>
            <p:nvPr/>
          </p:nvSpPr>
          <p:spPr bwMode="auto">
            <a:xfrm>
              <a:off x="4201100" y="4743565"/>
              <a:ext cx="46990" cy="10795"/>
            </a:xfrm>
            <a:custGeom>
              <a:avLst/>
              <a:gdLst>
                <a:gd name="T0" fmla="*/ 0 w 46989"/>
                <a:gd name="T1" fmla="*/ 0 h 10795"/>
                <a:gd name="T2" fmla="*/ 46777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7" name="object 121">
              <a:extLst>
                <a:ext uri="{FF2B5EF4-FFF2-40B4-BE49-F238E27FC236}">
                  <a16:creationId xmlns:a16="http://schemas.microsoft.com/office/drawing/2014/main" id="{639F38CC-C516-B88F-2D4E-A9CC73DF12F9}"/>
                </a:ext>
              </a:extLst>
            </p:cNvPr>
            <p:cNvSpPr>
              <a:spLocks/>
            </p:cNvSpPr>
            <p:nvPr/>
          </p:nvSpPr>
          <p:spPr bwMode="auto">
            <a:xfrm>
              <a:off x="4240083" y="4756554"/>
              <a:ext cx="99060" cy="5715"/>
            </a:xfrm>
            <a:custGeom>
              <a:avLst/>
              <a:gdLst>
                <a:gd name="T0" fmla="*/ 0 w 99060"/>
                <a:gd name="T1" fmla="*/ 0 h 5714"/>
                <a:gd name="T2" fmla="*/ 57166 w 99060"/>
                <a:gd name="T3" fmla="*/ 0 h 5714"/>
                <a:gd name="T4" fmla="*/ 41579 w 99060"/>
                <a:gd name="T5" fmla="*/ 5197 h 5714"/>
                <a:gd name="T6" fmla="*/ 98745 w 99060"/>
                <a:gd name="T7" fmla="*/ 5197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0"/>
                  </a:moveTo>
                  <a:lnTo>
                    <a:pt x="57166" y="0"/>
                  </a:lnTo>
                </a:path>
                <a:path w="99060" h="5714">
                  <a:moveTo>
                    <a:pt x="41579" y="5196"/>
                  </a:moveTo>
                  <a:lnTo>
                    <a:pt x="98745" y="5196"/>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8" name="object 122">
              <a:extLst>
                <a:ext uri="{FF2B5EF4-FFF2-40B4-BE49-F238E27FC236}">
                  <a16:creationId xmlns:a16="http://schemas.microsoft.com/office/drawing/2014/main" id="{A23C67F4-9DF0-406A-4EE7-CFAE0B467B42}"/>
                </a:ext>
              </a:extLst>
            </p:cNvPr>
            <p:cNvSpPr>
              <a:spLocks/>
            </p:cNvSpPr>
            <p:nvPr/>
          </p:nvSpPr>
          <p:spPr bwMode="auto">
            <a:xfrm>
              <a:off x="4331035" y="4759153"/>
              <a:ext cx="46990" cy="5715"/>
            </a:xfrm>
            <a:custGeom>
              <a:avLst/>
              <a:gdLst>
                <a:gd name="T0" fmla="*/ -7793 w 46989"/>
                <a:gd name="T1" fmla="*/ 2597 h 5714"/>
                <a:gd name="T2" fmla="*/ 54571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79" name="object 123">
              <a:extLst>
                <a:ext uri="{FF2B5EF4-FFF2-40B4-BE49-F238E27FC236}">
                  <a16:creationId xmlns:a16="http://schemas.microsoft.com/office/drawing/2014/main" id="{464E2D53-AAAE-7734-ACFE-4E8FC928E5C6}"/>
                </a:ext>
              </a:extLst>
            </p:cNvPr>
            <p:cNvSpPr>
              <a:spLocks/>
            </p:cNvSpPr>
            <p:nvPr/>
          </p:nvSpPr>
          <p:spPr bwMode="auto">
            <a:xfrm>
              <a:off x="4377812" y="475395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0" name="object 124">
              <a:extLst>
                <a:ext uri="{FF2B5EF4-FFF2-40B4-BE49-F238E27FC236}">
                  <a16:creationId xmlns:a16="http://schemas.microsoft.com/office/drawing/2014/main" id="{2B299BB1-85FE-0A4D-631A-E7908C69F41A}"/>
                </a:ext>
              </a:extLst>
            </p:cNvPr>
            <p:cNvSpPr>
              <a:spLocks/>
            </p:cNvSpPr>
            <p:nvPr/>
          </p:nvSpPr>
          <p:spPr bwMode="auto">
            <a:xfrm>
              <a:off x="4419391" y="4743567"/>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1" name="object 125">
              <a:extLst>
                <a:ext uri="{FF2B5EF4-FFF2-40B4-BE49-F238E27FC236}">
                  <a16:creationId xmlns:a16="http://schemas.microsoft.com/office/drawing/2014/main" id="{154E2D46-8A15-3318-C9E4-0EDA24F6DE15}"/>
                </a:ext>
              </a:extLst>
            </p:cNvPr>
            <p:cNvSpPr>
              <a:spLocks/>
            </p:cNvSpPr>
            <p:nvPr/>
          </p:nvSpPr>
          <p:spPr bwMode="auto">
            <a:xfrm>
              <a:off x="4460970" y="4733175"/>
              <a:ext cx="46990" cy="10795"/>
            </a:xfrm>
            <a:custGeom>
              <a:avLst/>
              <a:gdLst>
                <a:gd name="T0" fmla="*/ 0 w 46989"/>
                <a:gd name="T1" fmla="*/ 10391 h 10795"/>
                <a:gd name="T2" fmla="*/ 46777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2" name="object 126">
              <a:extLst>
                <a:ext uri="{FF2B5EF4-FFF2-40B4-BE49-F238E27FC236}">
                  <a16:creationId xmlns:a16="http://schemas.microsoft.com/office/drawing/2014/main" id="{84F85619-FD64-7C4D-9604-F8165384FF61}"/>
                </a:ext>
              </a:extLst>
            </p:cNvPr>
            <p:cNvSpPr>
              <a:spLocks/>
            </p:cNvSpPr>
            <p:nvPr/>
          </p:nvSpPr>
          <p:spPr bwMode="auto">
            <a:xfrm>
              <a:off x="4507747" y="4717589"/>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3" name="object 127">
              <a:extLst>
                <a:ext uri="{FF2B5EF4-FFF2-40B4-BE49-F238E27FC236}">
                  <a16:creationId xmlns:a16="http://schemas.microsoft.com/office/drawing/2014/main" id="{006062DA-0FE3-F501-B7DB-9607BB8F3B67}"/>
                </a:ext>
              </a:extLst>
            </p:cNvPr>
            <p:cNvSpPr>
              <a:spLocks/>
            </p:cNvSpPr>
            <p:nvPr/>
          </p:nvSpPr>
          <p:spPr bwMode="auto">
            <a:xfrm>
              <a:off x="4549327" y="4696807"/>
              <a:ext cx="41910" cy="20955"/>
            </a:xfrm>
            <a:custGeom>
              <a:avLst/>
              <a:gdLst>
                <a:gd name="T0" fmla="*/ 0 w 41910"/>
                <a:gd name="T1" fmla="*/ 20783 h 20954"/>
                <a:gd name="T2" fmla="*/ 41579 w 41910"/>
                <a:gd name="T3" fmla="*/ 0 h 20954"/>
                <a:gd name="T4" fmla="*/ 0 60000 65536"/>
                <a:gd name="T5" fmla="*/ 0 60000 65536"/>
              </a:gdLst>
              <a:ahLst/>
              <a:cxnLst>
                <a:cxn ang="T4">
                  <a:pos x="T0" y="T1"/>
                </a:cxn>
                <a:cxn ang="T5">
                  <a:pos x="T2" y="T3"/>
                </a:cxn>
              </a:cxnLst>
              <a:rect l="0" t="0" r="r" b="b"/>
              <a:pathLst>
                <a:path w="41910" h="20954">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4" name="object 128">
              <a:extLst>
                <a:ext uri="{FF2B5EF4-FFF2-40B4-BE49-F238E27FC236}">
                  <a16:creationId xmlns:a16="http://schemas.microsoft.com/office/drawing/2014/main" id="{D5A7A591-6A68-5766-4265-206910B7B7ED}"/>
                </a:ext>
              </a:extLst>
            </p:cNvPr>
            <p:cNvSpPr>
              <a:spLocks/>
            </p:cNvSpPr>
            <p:nvPr/>
          </p:nvSpPr>
          <p:spPr bwMode="auto">
            <a:xfrm>
              <a:off x="4590906" y="4670828"/>
              <a:ext cx="46990" cy="26034"/>
            </a:xfrm>
            <a:custGeom>
              <a:avLst/>
              <a:gdLst>
                <a:gd name="T0" fmla="*/ 0 w 46989"/>
                <a:gd name="T1" fmla="*/ 25977 h 26035"/>
                <a:gd name="T2" fmla="*/ 46777 w 46989"/>
                <a:gd name="T3" fmla="*/ 0 h 26035"/>
                <a:gd name="T4" fmla="*/ 0 60000 65536"/>
                <a:gd name="T5" fmla="*/ 0 60000 65536"/>
              </a:gdLst>
              <a:ahLst/>
              <a:cxnLst>
                <a:cxn ang="T4">
                  <a:pos x="T0" y="T1"/>
                </a:cxn>
                <a:cxn ang="T5">
                  <a:pos x="T2" y="T3"/>
                </a:cxn>
              </a:cxnLst>
              <a:rect l="0" t="0" r="r" b="b"/>
              <a:pathLst>
                <a:path w="46989"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5" name="object 129">
              <a:extLst>
                <a:ext uri="{FF2B5EF4-FFF2-40B4-BE49-F238E27FC236}">
                  <a16:creationId xmlns:a16="http://schemas.microsoft.com/office/drawing/2014/main" id="{57BFF3E0-9791-1CE3-9959-42317606B3FD}"/>
                </a:ext>
              </a:extLst>
            </p:cNvPr>
            <p:cNvSpPr>
              <a:spLocks/>
            </p:cNvSpPr>
            <p:nvPr/>
          </p:nvSpPr>
          <p:spPr bwMode="auto">
            <a:xfrm>
              <a:off x="4637683" y="4644850"/>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6" name="object 130">
              <a:extLst>
                <a:ext uri="{FF2B5EF4-FFF2-40B4-BE49-F238E27FC236}">
                  <a16:creationId xmlns:a16="http://schemas.microsoft.com/office/drawing/2014/main" id="{D4A9D808-1162-DA3F-4384-D7BA380D3228}"/>
                </a:ext>
              </a:extLst>
            </p:cNvPr>
            <p:cNvSpPr>
              <a:spLocks/>
            </p:cNvSpPr>
            <p:nvPr/>
          </p:nvSpPr>
          <p:spPr bwMode="auto">
            <a:xfrm>
              <a:off x="4679262" y="4613677"/>
              <a:ext cx="46990" cy="31750"/>
            </a:xfrm>
            <a:custGeom>
              <a:avLst/>
              <a:gdLst>
                <a:gd name="T0" fmla="*/ 0 w 46989"/>
                <a:gd name="T1" fmla="*/ 31174 h 31750"/>
                <a:gd name="T2" fmla="*/ 46777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7" name="object 131">
              <a:extLst>
                <a:ext uri="{FF2B5EF4-FFF2-40B4-BE49-F238E27FC236}">
                  <a16:creationId xmlns:a16="http://schemas.microsoft.com/office/drawing/2014/main" id="{20835239-28EE-8A75-BCF5-EEC972FE6ECC}"/>
                </a:ext>
              </a:extLst>
            </p:cNvPr>
            <p:cNvSpPr>
              <a:spLocks/>
            </p:cNvSpPr>
            <p:nvPr/>
          </p:nvSpPr>
          <p:spPr bwMode="auto">
            <a:xfrm>
              <a:off x="4726039" y="4582503"/>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8" name="object 132">
              <a:extLst>
                <a:ext uri="{FF2B5EF4-FFF2-40B4-BE49-F238E27FC236}">
                  <a16:creationId xmlns:a16="http://schemas.microsoft.com/office/drawing/2014/main" id="{3FBFA710-8EA0-4DF2-7BCA-B348A9DF9749}"/>
                </a:ext>
              </a:extLst>
            </p:cNvPr>
            <p:cNvSpPr>
              <a:spLocks/>
            </p:cNvSpPr>
            <p:nvPr/>
          </p:nvSpPr>
          <p:spPr bwMode="auto">
            <a:xfrm>
              <a:off x="4767618" y="4546133"/>
              <a:ext cx="41910" cy="36830"/>
            </a:xfrm>
            <a:custGeom>
              <a:avLst/>
              <a:gdLst>
                <a:gd name="T0" fmla="*/ 0 w 41910"/>
                <a:gd name="T1" fmla="*/ 36370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89" name="object 133">
              <a:extLst>
                <a:ext uri="{FF2B5EF4-FFF2-40B4-BE49-F238E27FC236}">
                  <a16:creationId xmlns:a16="http://schemas.microsoft.com/office/drawing/2014/main" id="{A5329A5A-9561-48EE-D523-E97138144724}"/>
                </a:ext>
              </a:extLst>
            </p:cNvPr>
            <p:cNvSpPr>
              <a:spLocks/>
            </p:cNvSpPr>
            <p:nvPr/>
          </p:nvSpPr>
          <p:spPr bwMode="auto">
            <a:xfrm>
              <a:off x="4809198" y="4504568"/>
              <a:ext cx="46990" cy="41910"/>
            </a:xfrm>
            <a:custGeom>
              <a:avLst/>
              <a:gdLst>
                <a:gd name="T0" fmla="*/ 0 w 46989"/>
                <a:gd name="T1" fmla="*/ 41565 h 41910"/>
                <a:gd name="T2" fmla="*/ 46777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0" name="object 134">
              <a:extLst>
                <a:ext uri="{FF2B5EF4-FFF2-40B4-BE49-F238E27FC236}">
                  <a16:creationId xmlns:a16="http://schemas.microsoft.com/office/drawing/2014/main" id="{FC9BE3BC-F2A0-F34A-1849-A54C2E0286DB}"/>
                </a:ext>
              </a:extLst>
            </p:cNvPr>
            <p:cNvSpPr>
              <a:spLocks/>
            </p:cNvSpPr>
            <p:nvPr/>
          </p:nvSpPr>
          <p:spPr bwMode="auto">
            <a:xfrm>
              <a:off x="4855974" y="4463003"/>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1" name="object 135">
              <a:extLst>
                <a:ext uri="{FF2B5EF4-FFF2-40B4-BE49-F238E27FC236}">
                  <a16:creationId xmlns:a16="http://schemas.microsoft.com/office/drawing/2014/main" id="{4E31E4F0-3D08-5CB4-7276-1E8A44C6D033}"/>
                </a:ext>
              </a:extLst>
            </p:cNvPr>
            <p:cNvSpPr>
              <a:spLocks/>
            </p:cNvSpPr>
            <p:nvPr/>
          </p:nvSpPr>
          <p:spPr bwMode="auto">
            <a:xfrm>
              <a:off x="4897553" y="4416243"/>
              <a:ext cx="41910" cy="46990"/>
            </a:xfrm>
            <a:custGeom>
              <a:avLst/>
              <a:gdLst>
                <a:gd name="T0" fmla="*/ 0 w 41910"/>
                <a:gd name="T1" fmla="*/ 46762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2" name="object 136">
              <a:extLst>
                <a:ext uri="{FF2B5EF4-FFF2-40B4-BE49-F238E27FC236}">
                  <a16:creationId xmlns:a16="http://schemas.microsoft.com/office/drawing/2014/main" id="{112A210F-C918-50AD-5939-7346FEC491C8}"/>
                </a:ext>
              </a:extLst>
            </p:cNvPr>
            <p:cNvSpPr>
              <a:spLocks/>
            </p:cNvSpPr>
            <p:nvPr/>
          </p:nvSpPr>
          <p:spPr bwMode="auto">
            <a:xfrm>
              <a:off x="4939133" y="4369482"/>
              <a:ext cx="46990" cy="46990"/>
            </a:xfrm>
            <a:custGeom>
              <a:avLst/>
              <a:gdLst>
                <a:gd name="T0" fmla="*/ 0 w 46989"/>
                <a:gd name="T1" fmla="*/ 46762 h 46989"/>
                <a:gd name="T2" fmla="*/ 46777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3" name="object 137">
              <a:extLst>
                <a:ext uri="{FF2B5EF4-FFF2-40B4-BE49-F238E27FC236}">
                  <a16:creationId xmlns:a16="http://schemas.microsoft.com/office/drawing/2014/main" id="{344A6211-3038-D47B-3FD7-59763968BB4C}"/>
                </a:ext>
              </a:extLst>
            </p:cNvPr>
            <p:cNvSpPr>
              <a:spLocks/>
            </p:cNvSpPr>
            <p:nvPr/>
          </p:nvSpPr>
          <p:spPr bwMode="auto">
            <a:xfrm>
              <a:off x="4985910" y="4317525"/>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4" name="object 138">
              <a:extLst>
                <a:ext uri="{FF2B5EF4-FFF2-40B4-BE49-F238E27FC236}">
                  <a16:creationId xmlns:a16="http://schemas.microsoft.com/office/drawing/2014/main" id="{FF59537C-9F7E-D705-25B3-48D8D00A6620}"/>
                </a:ext>
              </a:extLst>
            </p:cNvPr>
            <p:cNvSpPr>
              <a:spLocks/>
            </p:cNvSpPr>
            <p:nvPr/>
          </p:nvSpPr>
          <p:spPr bwMode="auto">
            <a:xfrm>
              <a:off x="5027489" y="4265569"/>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5" name="object 139">
              <a:extLst>
                <a:ext uri="{FF2B5EF4-FFF2-40B4-BE49-F238E27FC236}">
                  <a16:creationId xmlns:a16="http://schemas.microsoft.com/office/drawing/2014/main" id="{82B0FD04-5BD8-3DA3-582A-1FD7529AED77}"/>
                </a:ext>
              </a:extLst>
            </p:cNvPr>
            <p:cNvSpPr>
              <a:spLocks/>
            </p:cNvSpPr>
            <p:nvPr/>
          </p:nvSpPr>
          <p:spPr bwMode="auto">
            <a:xfrm>
              <a:off x="5069068" y="4213612"/>
              <a:ext cx="46990" cy="52069"/>
            </a:xfrm>
            <a:custGeom>
              <a:avLst/>
              <a:gdLst>
                <a:gd name="T0" fmla="*/ 0 w 46989"/>
                <a:gd name="T1" fmla="*/ 51955 h 52070"/>
                <a:gd name="T2" fmla="*/ 46777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6" name="object 140">
              <a:extLst>
                <a:ext uri="{FF2B5EF4-FFF2-40B4-BE49-F238E27FC236}">
                  <a16:creationId xmlns:a16="http://schemas.microsoft.com/office/drawing/2014/main" id="{6D50B3F1-B4F2-2383-9271-E6454D8CB3C9}"/>
                </a:ext>
              </a:extLst>
            </p:cNvPr>
            <p:cNvSpPr>
              <a:spLocks/>
            </p:cNvSpPr>
            <p:nvPr/>
          </p:nvSpPr>
          <p:spPr bwMode="auto">
            <a:xfrm>
              <a:off x="5115845" y="4151265"/>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7" name="object 141">
              <a:extLst>
                <a:ext uri="{FF2B5EF4-FFF2-40B4-BE49-F238E27FC236}">
                  <a16:creationId xmlns:a16="http://schemas.microsoft.com/office/drawing/2014/main" id="{C7FAACCF-066C-0F91-5F21-7B39CAD9E52D}"/>
                </a:ext>
              </a:extLst>
            </p:cNvPr>
            <p:cNvSpPr>
              <a:spLocks/>
            </p:cNvSpPr>
            <p:nvPr/>
          </p:nvSpPr>
          <p:spPr bwMode="auto">
            <a:xfrm>
              <a:off x="5157424" y="409411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8" name="object 142">
              <a:extLst>
                <a:ext uri="{FF2B5EF4-FFF2-40B4-BE49-F238E27FC236}">
                  <a16:creationId xmlns:a16="http://schemas.microsoft.com/office/drawing/2014/main" id="{5B855420-E7AC-6F34-0D7B-6B8106A234AD}"/>
                </a:ext>
              </a:extLst>
            </p:cNvPr>
            <p:cNvSpPr>
              <a:spLocks/>
            </p:cNvSpPr>
            <p:nvPr/>
          </p:nvSpPr>
          <p:spPr bwMode="auto">
            <a:xfrm>
              <a:off x="5199004" y="4031764"/>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9" name="object 143">
              <a:extLst>
                <a:ext uri="{FF2B5EF4-FFF2-40B4-BE49-F238E27FC236}">
                  <a16:creationId xmlns:a16="http://schemas.microsoft.com/office/drawing/2014/main" id="{02235758-F4B0-C05C-E0E2-1F13FD0DAE9F}"/>
                </a:ext>
              </a:extLst>
            </p:cNvPr>
            <p:cNvSpPr>
              <a:spLocks/>
            </p:cNvSpPr>
            <p:nvPr/>
          </p:nvSpPr>
          <p:spPr bwMode="auto">
            <a:xfrm>
              <a:off x="5245780" y="3969417"/>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0" name="object 144">
              <a:extLst>
                <a:ext uri="{FF2B5EF4-FFF2-40B4-BE49-F238E27FC236}">
                  <a16:creationId xmlns:a16="http://schemas.microsoft.com/office/drawing/2014/main" id="{1C2BD9FF-D3C4-550B-290D-EC7F3D73A2FB}"/>
                </a:ext>
              </a:extLst>
            </p:cNvPr>
            <p:cNvSpPr>
              <a:spLocks/>
            </p:cNvSpPr>
            <p:nvPr/>
          </p:nvSpPr>
          <p:spPr bwMode="auto">
            <a:xfrm>
              <a:off x="5287359" y="3907069"/>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1" name="object 145">
              <a:extLst>
                <a:ext uri="{FF2B5EF4-FFF2-40B4-BE49-F238E27FC236}">
                  <a16:creationId xmlns:a16="http://schemas.microsoft.com/office/drawing/2014/main" id="{B1609A77-3991-71D4-39BE-60DC707AD4BA}"/>
                </a:ext>
              </a:extLst>
            </p:cNvPr>
            <p:cNvSpPr>
              <a:spLocks/>
            </p:cNvSpPr>
            <p:nvPr/>
          </p:nvSpPr>
          <p:spPr bwMode="auto">
            <a:xfrm>
              <a:off x="5328939" y="3839525"/>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2" name="object 146">
              <a:extLst>
                <a:ext uri="{FF2B5EF4-FFF2-40B4-BE49-F238E27FC236}">
                  <a16:creationId xmlns:a16="http://schemas.microsoft.com/office/drawing/2014/main" id="{9AA3C80A-26B4-0C9B-5727-6735891742F1}"/>
                </a:ext>
              </a:extLst>
            </p:cNvPr>
            <p:cNvSpPr>
              <a:spLocks/>
            </p:cNvSpPr>
            <p:nvPr/>
          </p:nvSpPr>
          <p:spPr bwMode="auto">
            <a:xfrm>
              <a:off x="5375716" y="377198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3" name="object 147">
              <a:extLst>
                <a:ext uri="{FF2B5EF4-FFF2-40B4-BE49-F238E27FC236}">
                  <a16:creationId xmlns:a16="http://schemas.microsoft.com/office/drawing/2014/main" id="{7F486F6E-EA9C-7B7B-1127-452D441A8DDA}"/>
                </a:ext>
              </a:extLst>
            </p:cNvPr>
            <p:cNvSpPr>
              <a:spLocks/>
            </p:cNvSpPr>
            <p:nvPr/>
          </p:nvSpPr>
          <p:spPr bwMode="auto">
            <a:xfrm>
              <a:off x="5417295" y="3704438"/>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4" name="object 148">
              <a:extLst>
                <a:ext uri="{FF2B5EF4-FFF2-40B4-BE49-F238E27FC236}">
                  <a16:creationId xmlns:a16="http://schemas.microsoft.com/office/drawing/2014/main" id="{3B45CDC9-9E65-1B18-DC38-233C55AE562B}"/>
                </a:ext>
              </a:extLst>
            </p:cNvPr>
            <p:cNvSpPr>
              <a:spLocks/>
            </p:cNvSpPr>
            <p:nvPr/>
          </p:nvSpPr>
          <p:spPr bwMode="auto">
            <a:xfrm>
              <a:off x="5458874" y="3636895"/>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5" name="object 149">
              <a:extLst>
                <a:ext uri="{FF2B5EF4-FFF2-40B4-BE49-F238E27FC236}">
                  <a16:creationId xmlns:a16="http://schemas.microsoft.com/office/drawing/2014/main" id="{6F6E4207-B0A1-BA11-0F38-E7077493BCB6}"/>
                </a:ext>
              </a:extLst>
            </p:cNvPr>
            <p:cNvSpPr>
              <a:spLocks/>
            </p:cNvSpPr>
            <p:nvPr/>
          </p:nvSpPr>
          <p:spPr bwMode="auto">
            <a:xfrm>
              <a:off x="5505651" y="3564156"/>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6" name="object 150">
              <a:extLst>
                <a:ext uri="{FF2B5EF4-FFF2-40B4-BE49-F238E27FC236}">
                  <a16:creationId xmlns:a16="http://schemas.microsoft.com/office/drawing/2014/main" id="{B09D7A0B-4E40-DE38-C255-F268C7B466D5}"/>
                </a:ext>
              </a:extLst>
            </p:cNvPr>
            <p:cNvSpPr>
              <a:spLocks/>
            </p:cNvSpPr>
            <p:nvPr/>
          </p:nvSpPr>
          <p:spPr bwMode="auto">
            <a:xfrm>
              <a:off x="5547230" y="349661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607" name="object 151">
              <a:extLst>
                <a:ext uri="{FF2B5EF4-FFF2-40B4-BE49-F238E27FC236}">
                  <a16:creationId xmlns:a16="http://schemas.microsoft.com/office/drawing/2014/main" id="{036E1B06-D6A3-888A-0067-3684B2DAD82C}"/>
                </a:ext>
              </a:extLst>
            </p:cNvPr>
            <p:cNvSpPr>
              <a:spLocks/>
            </p:cNvSpPr>
            <p:nvPr/>
          </p:nvSpPr>
          <p:spPr bwMode="auto">
            <a:xfrm>
              <a:off x="5588810" y="3429068"/>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3" name="object 152">
            <a:extLst>
              <a:ext uri="{FF2B5EF4-FFF2-40B4-BE49-F238E27FC236}">
                <a16:creationId xmlns:a16="http://schemas.microsoft.com/office/drawing/2014/main" id="{B23B1359-2E90-2CFA-A3F3-F0660E7958B6}"/>
              </a:ext>
            </a:extLst>
          </p:cNvPr>
          <p:cNvSpPr txBox="1"/>
          <p:nvPr/>
        </p:nvSpPr>
        <p:spPr>
          <a:xfrm>
            <a:off x="363538" y="3787775"/>
            <a:ext cx="5437187" cy="254000"/>
          </a:xfrm>
          <a:prstGeom prst="rect">
            <a:avLst/>
          </a:prstGeom>
        </p:spPr>
        <p:txBody>
          <a:bodyPr lIns="0" tIns="12700" rIns="0" bIns="0">
            <a:spAutoFit/>
          </a:bodyPr>
          <a:lstStyle/>
          <a:p>
            <a:pPr marL="12700">
              <a:spcBef>
                <a:spcPts val="100"/>
              </a:spcBef>
              <a:tabLst>
                <a:tab pos="396875" algn="l"/>
                <a:tab pos="828675" algn="l"/>
                <a:tab pos="1264920" algn="l"/>
                <a:tab pos="1644650" algn="l"/>
              </a:tabLst>
              <a:defRPr/>
            </a:pPr>
            <a:r>
              <a:rPr sz="1450" spc="10" dirty="0">
                <a:latin typeface="Arial"/>
                <a:cs typeface="Arial"/>
              </a:rPr>
              <a:t>0	30	60	90	</a:t>
            </a:r>
            <a:r>
              <a:rPr sz="1450" spc="5" dirty="0">
                <a:latin typeface="Arial"/>
                <a:cs typeface="Arial"/>
              </a:rPr>
              <a:t>120</a:t>
            </a:r>
            <a:r>
              <a:rPr sz="1450" spc="175" dirty="0">
                <a:latin typeface="Arial"/>
                <a:cs typeface="Arial"/>
              </a:rPr>
              <a:t> </a:t>
            </a:r>
            <a:r>
              <a:rPr sz="1450" spc="5" dirty="0">
                <a:latin typeface="Arial"/>
                <a:cs typeface="Arial"/>
              </a:rPr>
              <a:t>150</a:t>
            </a:r>
            <a:r>
              <a:rPr sz="1450" spc="135" dirty="0">
                <a:latin typeface="Arial"/>
                <a:cs typeface="Arial"/>
              </a:rPr>
              <a:t> </a:t>
            </a:r>
            <a:r>
              <a:rPr sz="1450" spc="5" dirty="0">
                <a:latin typeface="Arial"/>
                <a:cs typeface="Arial"/>
              </a:rPr>
              <a:t>180</a:t>
            </a:r>
            <a:r>
              <a:rPr sz="1450" spc="135" dirty="0">
                <a:latin typeface="Arial"/>
                <a:cs typeface="Arial"/>
              </a:rPr>
              <a:t> </a:t>
            </a:r>
            <a:r>
              <a:rPr sz="1450" spc="5" dirty="0">
                <a:latin typeface="Arial"/>
                <a:cs typeface="Arial"/>
              </a:rPr>
              <a:t>210</a:t>
            </a:r>
            <a:r>
              <a:rPr sz="1450" spc="175" dirty="0">
                <a:latin typeface="Arial"/>
                <a:cs typeface="Arial"/>
              </a:rPr>
              <a:t> </a:t>
            </a:r>
            <a:r>
              <a:rPr sz="1450" spc="5" dirty="0">
                <a:latin typeface="Arial"/>
                <a:cs typeface="Arial"/>
              </a:rPr>
              <a:t>240</a:t>
            </a:r>
            <a:r>
              <a:rPr sz="1450" spc="135" dirty="0">
                <a:latin typeface="Arial"/>
                <a:cs typeface="Arial"/>
              </a:rPr>
              <a:t> </a:t>
            </a:r>
            <a:r>
              <a:rPr sz="1450" spc="5" dirty="0">
                <a:latin typeface="Arial"/>
                <a:cs typeface="Arial"/>
              </a:rPr>
              <a:t>270</a:t>
            </a:r>
            <a:r>
              <a:rPr sz="1450" spc="175" dirty="0">
                <a:latin typeface="Arial"/>
                <a:cs typeface="Arial"/>
              </a:rPr>
              <a:t> </a:t>
            </a:r>
            <a:r>
              <a:rPr sz="1450" spc="5" dirty="0">
                <a:latin typeface="Arial"/>
                <a:cs typeface="Arial"/>
              </a:rPr>
              <a:t>300</a:t>
            </a:r>
            <a:r>
              <a:rPr sz="1450" spc="135" dirty="0">
                <a:latin typeface="Arial"/>
                <a:cs typeface="Arial"/>
              </a:rPr>
              <a:t> </a:t>
            </a:r>
            <a:r>
              <a:rPr sz="1450" spc="5" dirty="0">
                <a:latin typeface="Arial"/>
                <a:cs typeface="Arial"/>
              </a:rPr>
              <a:t>330</a:t>
            </a:r>
            <a:r>
              <a:rPr sz="1450" spc="175" dirty="0">
                <a:latin typeface="Arial"/>
                <a:cs typeface="Arial"/>
              </a:rPr>
              <a:t> </a:t>
            </a:r>
            <a:r>
              <a:rPr sz="1450" spc="-10" dirty="0">
                <a:latin typeface="Arial"/>
                <a:cs typeface="Arial"/>
              </a:rPr>
              <a:t>36</a:t>
            </a:r>
            <a:r>
              <a:rPr sz="2250" spc="-15" baseline="-3703" dirty="0">
                <a:latin typeface="Arial"/>
                <a:cs typeface="Arial"/>
              </a:rPr>
              <a:t>0</a:t>
            </a:r>
            <a:endParaRPr sz="2250" baseline="-3703" dirty="0">
              <a:latin typeface="Arial"/>
              <a:cs typeface="Arial"/>
            </a:endParaRPr>
          </a:p>
        </p:txBody>
      </p:sp>
      <p:grpSp>
        <p:nvGrpSpPr>
          <p:cNvPr id="19462" name="object 153">
            <a:extLst>
              <a:ext uri="{FF2B5EF4-FFF2-40B4-BE49-F238E27FC236}">
                <a16:creationId xmlns:a16="http://schemas.microsoft.com/office/drawing/2014/main" id="{0C8252C9-64FF-9DF2-4096-E1DFE384042F}"/>
              </a:ext>
            </a:extLst>
          </p:cNvPr>
          <p:cNvGrpSpPr>
            <a:grpSpLocks/>
          </p:cNvGrpSpPr>
          <p:nvPr/>
        </p:nvGrpSpPr>
        <p:grpSpPr bwMode="auto">
          <a:xfrm>
            <a:off x="7272338" y="2370138"/>
            <a:ext cx="1235075" cy="1300162"/>
            <a:chOff x="7271766" y="2161882"/>
            <a:chExt cx="1235710" cy="1299210"/>
          </a:xfrm>
        </p:grpSpPr>
        <p:sp>
          <p:nvSpPr>
            <p:cNvPr id="19466" name="object 154">
              <a:extLst>
                <a:ext uri="{FF2B5EF4-FFF2-40B4-BE49-F238E27FC236}">
                  <a16:creationId xmlns:a16="http://schemas.microsoft.com/office/drawing/2014/main" id="{8A8C2120-3D4C-8C3B-2449-3D95EB000C79}"/>
                </a:ext>
              </a:extLst>
            </p:cNvPr>
            <p:cNvSpPr>
              <a:spLocks/>
            </p:cNvSpPr>
            <p:nvPr/>
          </p:nvSpPr>
          <p:spPr bwMode="auto">
            <a:xfrm>
              <a:off x="7271766" y="3417570"/>
              <a:ext cx="1141095" cy="0"/>
            </a:xfrm>
            <a:custGeom>
              <a:avLst/>
              <a:gdLst>
                <a:gd name="T0" fmla="*/ 0 w 1141095"/>
                <a:gd name="T1" fmla="*/ 1140714 w 1141095"/>
                <a:gd name="T2" fmla="*/ 0 60000 65536"/>
                <a:gd name="T3" fmla="*/ 0 60000 65536"/>
              </a:gdLst>
              <a:ahLst/>
              <a:cxnLst>
                <a:cxn ang="T2">
                  <a:pos x="T0" y="0"/>
                </a:cxn>
                <a:cxn ang="T3">
                  <a:pos x="T1" y="0"/>
                </a:cxn>
              </a:cxnLst>
              <a:rect l="0" t="0" r="r" b="b"/>
              <a:pathLst>
                <a:path w="1141095">
                  <a:moveTo>
                    <a:pt x="0" y="0"/>
                  </a:moveTo>
                  <a:lnTo>
                    <a:pt x="1140714" y="0"/>
                  </a:lnTo>
                </a:path>
              </a:pathLst>
            </a:custGeom>
            <a:noFill/>
            <a:ln w="28956">
              <a:solidFill>
                <a:srgbClr val="0000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7" name="object 155">
              <a:extLst>
                <a:ext uri="{FF2B5EF4-FFF2-40B4-BE49-F238E27FC236}">
                  <a16:creationId xmlns:a16="http://schemas.microsoft.com/office/drawing/2014/main" id="{81BF4315-7659-56D7-FB6C-5F62DB4542C6}"/>
                </a:ext>
              </a:extLst>
            </p:cNvPr>
            <p:cNvSpPr>
              <a:spLocks/>
            </p:cNvSpPr>
            <p:nvPr/>
          </p:nvSpPr>
          <p:spPr bwMode="auto">
            <a:xfrm>
              <a:off x="8398004" y="3374132"/>
              <a:ext cx="86995" cy="86995"/>
            </a:xfrm>
            <a:custGeom>
              <a:avLst/>
              <a:gdLst>
                <a:gd name="T0" fmla="*/ 0 w 86995"/>
                <a:gd name="T1" fmla="*/ 0 h 86995"/>
                <a:gd name="T2" fmla="*/ 0 w 86995"/>
                <a:gd name="T3" fmla="*/ 86868 h 86995"/>
                <a:gd name="T4" fmla="*/ 86868 w 86995"/>
                <a:gd name="T5" fmla="*/ 43434 h 86995"/>
                <a:gd name="T6" fmla="*/ 0 w 86995"/>
                <a:gd name="T7" fmla="*/ 0 h 86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995" h="86995">
                  <a:moveTo>
                    <a:pt x="0" y="0"/>
                  </a:moveTo>
                  <a:lnTo>
                    <a:pt x="0" y="86868"/>
                  </a:lnTo>
                  <a:lnTo>
                    <a:pt x="86868" y="43434"/>
                  </a:lnTo>
                  <a:lnTo>
                    <a:pt x="0"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8" name="object 156">
              <a:extLst>
                <a:ext uri="{FF2B5EF4-FFF2-40B4-BE49-F238E27FC236}">
                  <a16:creationId xmlns:a16="http://schemas.microsoft.com/office/drawing/2014/main" id="{387116BE-5A8A-18E3-24C2-66692FAD8CDD}"/>
                </a:ext>
              </a:extLst>
            </p:cNvPr>
            <p:cNvSpPr>
              <a:spLocks/>
            </p:cNvSpPr>
            <p:nvPr/>
          </p:nvSpPr>
          <p:spPr bwMode="auto">
            <a:xfrm>
              <a:off x="7330122" y="2199468"/>
              <a:ext cx="1167130" cy="1218565"/>
            </a:xfrm>
            <a:custGeom>
              <a:avLst/>
              <a:gdLst>
                <a:gd name="T0" fmla="*/ 1166940 w 1167129"/>
                <a:gd name="T1" fmla="*/ 1218159 h 1218564"/>
                <a:gd name="T2" fmla="*/ 1165975 w 1167129"/>
                <a:gd name="T3" fmla="*/ 1169201 h 1218564"/>
                <a:gd name="T4" fmla="*/ 1163105 w 1167129"/>
                <a:gd name="T5" fmla="*/ 1120733 h 1218564"/>
                <a:gd name="T6" fmla="*/ 1158365 w 1167129"/>
                <a:gd name="T7" fmla="*/ 1072791 h 1218564"/>
                <a:gd name="T8" fmla="*/ 1151792 w 1167129"/>
                <a:gd name="T9" fmla="*/ 1025411 h 1218564"/>
                <a:gd name="T10" fmla="*/ 1143423 w 1167129"/>
                <a:gd name="T11" fmla="*/ 978630 h 1218564"/>
                <a:gd name="T12" fmla="*/ 1133293 w 1167129"/>
                <a:gd name="T13" fmla="*/ 932484 h 1218564"/>
                <a:gd name="T14" fmla="*/ 1121438 w 1167129"/>
                <a:gd name="T15" fmla="*/ 887008 h 1218564"/>
                <a:gd name="T16" fmla="*/ 1107895 w 1167129"/>
                <a:gd name="T17" fmla="*/ 842241 h 1218564"/>
                <a:gd name="T18" fmla="*/ 1092701 w 1167129"/>
                <a:gd name="T19" fmla="*/ 798216 h 1218564"/>
                <a:gd name="T20" fmla="*/ 1075890 w 1167129"/>
                <a:gd name="T21" fmla="*/ 754972 h 1218564"/>
                <a:gd name="T22" fmla="*/ 1057501 w 1167129"/>
                <a:gd name="T23" fmla="*/ 712543 h 1218564"/>
                <a:gd name="T24" fmla="*/ 1037568 w 1167129"/>
                <a:gd name="T25" fmla="*/ 670967 h 1218564"/>
                <a:gd name="T26" fmla="*/ 1016128 w 1167129"/>
                <a:gd name="T27" fmla="*/ 630279 h 1218564"/>
                <a:gd name="T28" fmla="*/ 993217 w 1167129"/>
                <a:gd name="T29" fmla="*/ 590515 h 1218564"/>
                <a:gd name="T30" fmla="*/ 968872 w 1167129"/>
                <a:gd name="T31" fmla="*/ 551713 h 1218564"/>
                <a:gd name="T32" fmla="*/ 943128 w 1167129"/>
                <a:gd name="T33" fmla="*/ 513909 h 1218564"/>
                <a:gd name="T34" fmla="*/ 916023 w 1167129"/>
                <a:gd name="T35" fmla="*/ 477138 h 1218564"/>
                <a:gd name="T36" fmla="*/ 887591 w 1167129"/>
                <a:gd name="T37" fmla="*/ 441436 h 1218564"/>
                <a:gd name="T38" fmla="*/ 857870 w 1167129"/>
                <a:gd name="T39" fmla="*/ 406841 h 1218564"/>
                <a:gd name="T40" fmla="*/ 826896 w 1167129"/>
                <a:gd name="T41" fmla="*/ 373387 h 1218564"/>
                <a:gd name="T42" fmla="*/ 794704 w 1167129"/>
                <a:gd name="T43" fmla="*/ 341113 h 1218564"/>
                <a:gd name="T44" fmla="*/ 761332 w 1167129"/>
                <a:gd name="T45" fmla="*/ 310053 h 1218564"/>
                <a:gd name="T46" fmla="*/ 726815 w 1167129"/>
                <a:gd name="T47" fmla="*/ 280243 h 1218564"/>
                <a:gd name="T48" fmla="*/ 691190 w 1167129"/>
                <a:gd name="T49" fmla="*/ 251721 h 1218564"/>
                <a:gd name="T50" fmla="*/ 654492 w 1167129"/>
                <a:gd name="T51" fmla="*/ 224523 h 1218564"/>
                <a:gd name="T52" fmla="*/ 616758 w 1167129"/>
                <a:gd name="T53" fmla="*/ 198684 h 1218564"/>
                <a:gd name="T54" fmla="*/ 578024 w 1167129"/>
                <a:gd name="T55" fmla="*/ 174241 h 1218564"/>
                <a:gd name="T56" fmla="*/ 538327 w 1167129"/>
                <a:gd name="T57" fmla="*/ 151230 h 1218564"/>
                <a:gd name="T58" fmla="*/ 497703 w 1167129"/>
                <a:gd name="T59" fmla="*/ 129688 h 1218564"/>
                <a:gd name="T60" fmla="*/ 456188 w 1167129"/>
                <a:gd name="T61" fmla="*/ 109650 h 1218564"/>
                <a:gd name="T62" fmla="*/ 413818 w 1167129"/>
                <a:gd name="T63" fmla="*/ 91153 h 1218564"/>
                <a:gd name="T64" fmla="*/ 370629 w 1167129"/>
                <a:gd name="T65" fmla="*/ 74233 h 1218564"/>
                <a:gd name="T66" fmla="*/ 326658 w 1167129"/>
                <a:gd name="T67" fmla="*/ 58927 h 1218564"/>
                <a:gd name="T68" fmla="*/ 281941 w 1167129"/>
                <a:gd name="T69" fmla="*/ 45270 h 1218564"/>
                <a:gd name="T70" fmla="*/ 236514 w 1167129"/>
                <a:gd name="T71" fmla="*/ 33299 h 1218564"/>
                <a:gd name="T72" fmla="*/ 190414 w 1167129"/>
                <a:gd name="T73" fmla="*/ 23050 h 1218564"/>
                <a:gd name="T74" fmla="*/ 143676 w 1167129"/>
                <a:gd name="T75" fmla="*/ 14559 h 1218564"/>
                <a:gd name="T76" fmla="*/ 96336 w 1167129"/>
                <a:gd name="T77" fmla="*/ 7863 h 1218564"/>
                <a:gd name="T78" fmla="*/ 48432 w 1167129"/>
                <a:gd name="T79" fmla="*/ 2998 h 1218564"/>
                <a:gd name="T80" fmla="*/ 0 w 1167129"/>
                <a:gd name="T81" fmla="*/ 0 h 1218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67129" h="1218564">
                  <a:moveTo>
                    <a:pt x="1166939" y="1218158"/>
                  </a:moveTo>
                  <a:lnTo>
                    <a:pt x="1165974" y="1169200"/>
                  </a:lnTo>
                  <a:lnTo>
                    <a:pt x="1163104" y="1120732"/>
                  </a:lnTo>
                  <a:lnTo>
                    <a:pt x="1158364" y="1072790"/>
                  </a:lnTo>
                  <a:lnTo>
                    <a:pt x="1151791" y="1025410"/>
                  </a:lnTo>
                  <a:lnTo>
                    <a:pt x="1143422" y="978629"/>
                  </a:lnTo>
                  <a:lnTo>
                    <a:pt x="1133292" y="932483"/>
                  </a:lnTo>
                  <a:lnTo>
                    <a:pt x="1121437" y="887007"/>
                  </a:lnTo>
                  <a:lnTo>
                    <a:pt x="1107894" y="842240"/>
                  </a:lnTo>
                  <a:lnTo>
                    <a:pt x="1092700" y="798215"/>
                  </a:lnTo>
                  <a:lnTo>
                    <a:pt x="1075889" y="754971"/>
                  </a:lnTo>
                  <a:lnTo>
                    <a:pt x="1057500" y="712542"/>
                  </a:lnTo>
                  <a:lnTo>
                    <a:pt x="1037567" y="670966"/>
                  </a:lnTo>
                  <a:lnTo>
                    <a:pt x="1016127" y="630278"/>
                  </a:lnTo>
                  <a:lnTo>
                    <a:pt x="993216" y="590515"/>
                  </a:lnTo>
                  <a:lnTo>
                    <a:pt x="968871" y="551713"/>
                  </a:lnTo>
                  <a:lnTo>
                    <a:pt x="943127" y="513909"/>
                  </a:lnTo>
                  <a:lnTo>
                    <a:pt x="916022" y="477138"/>
                  </a:lnTo>
                  <a:lnTo>
                    <a:pt x="887590" y="441436"/>
                  </a:lnTo>
                  <a:lnTo>
                    <a:pt x="857869" y="406841"/>
                  </a:lnTo>
                  <a:lnTo>
                    <a:pt x="826895" y="373387"/>
                  </a:lnTo>
                  <a:lnTo>
                    <a:pt x="794703" y="341113"/>
                  </a:lnTo>
                  <a:lnTo>
                    <a:pt x="761331" y="310053"/>
                  </a:lnTo>
                  <a:lnTo>
                    <a:pt x="726814" y="280243"/>
                  </a:lnTo>
                  <a:lnTo>
                    <a:pt x="691189" y="251721"/>
                  </a:lnTo>
                  <a:lnTo>
                    <a:pt x="654491" y="224523"/>
                  </a:lnTo>
                  <a:lnTo>
                    <a:pt x="616757" y="198684"/>
                  </a:lnTo>
                  <a:lnTo>
                    <a:pt x="578024" y="174241"/>
                  </a:lnTo>
                  <a:lnTo>
                    <a:pt x="538327" y="151230"/>
                  </a:lnTo>
                  <a:lnTo>
                    <a:pt x="497703" y="129688"/>
                  </a:lnTo>
                  <a:lnTo>
                    <a:pt x="456188" y="109650"/>
                  </a:lnTo>
                  <a:lnTo>
                    <a:pt x="413818" y="91153"/>
                  </a:lnTo>
                  <a:lnTo>
                    <a:pt x="370629" y="74233"/>
                  </a:lnTo>
                  <a:lnTo>
                    <a:pt x="326658" y="58927"/>
                  </a:lnTo>
                  <a:lnTo>
                    <a:pt x="281941" y="45270"/>
                  </a:lnTo>
                  <a:lnTo>
                    <a:pt x="236514" y="33299"/>
                  </a:lnTo>
                  <a:lnTo>
                    <a:pt x="190414" y="23050"/>
                  </a:lnTo>
                  <a:lnTo>
                    <a:pt x="143676" y="14559"/>
                  </a:lnTo>
                  <a:lnTo>
                    <a:pt x="96336" y="7863"/>
                  </a:lnTo>
                  <a:lnTo>
                    <a:pt x="48432" y="2998"/>
                  </a:lnTo>
                  <a:lnTo>
                    <a:pt x="0" y="0"/>
                  </a:lnTo>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9" name="object 157">
              <a:extLst>
                <a:ext uri="{FF2B5EF4-FFF2-40B4-BE49-F238E27FC236}">
                  <a16:creationId xmlns:a16="http://schemas.microsoft.com/office/drawing/2014/main" id="{87FF3ECE-9C78-3138-2117-83689D096AEC}"/>
                </a:ext>
              </a:extLst>
            </p:cNvPr>
            <p:cNvSpPr>
              <a:spLocks/>
            </p:cNvSpPr>
            <p:nvPr/>
          </p:nvSpPr>
          <p:spPr bwMode="auto">
            <a:xfrm>
              <a:off x="7277863" y="2161882"/>
              <a:ext cx="77470" cy="76200"/>
            </a:xfrm>
            <a:custGeom>
              <a:avLst/>
              <a:gdLst>
                <a:gd name="T0" fmla="*/ 76987 w 77470"/>
                <a:gd name="T1" fmla="*/ 0 h 76200"/>
                <a:gd name="T2" fmla="*/ 0 w 77470"/>
                <a:gd name="T3" fmla="*/ 36487 h 76200"/>
                <a:gd name="T4" fmla="*/ 75387 w 77470"/>
                <a:gd name="T5" fmla="*/ 76174 h 76200"/>
                <a:gd name="T6" fmla="*/ 50787 w 77470"/>
                <a:gd name="T7" fmla="*/ 37553 h 76200"/>
                <a:gd name="T8" fmla="*/ 76987 w 77470"/>
                <a:gd name="T9" fmla="*/ 0 h 76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470" h="76200">
                  <a:moveTo>
                    <a:pt x="76987" y="0"/>
                  </a:moveTo>
                  <a:lnTo>
                    <a:pt x="0" y="36487"/>
                  </a:lnTo>
                  <a:lnTo>
                    <a:pt x="75387" y="76174"/>
                  </a:lnTo>
                  <a:lnTo>
                    <a:pt x="50787" y="37553"/>
                  </a:lnTo>
                  <a:lnTo>
                    <a:pt x="769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9463" name="object 158">
            <a:extLst>
              <a:ext uri="{FF2B5EF4-FFF2-40B4-BE49-F238E27FC236}">
                <a16:creationId xmlns:a16="http://schemas.microsoft.com/office/drawing/2014/main" id="{F19B2B42-4A1D-8136-0FEE-48478774C543}"/>
              </a:ext>
            </a:extLst>
          </p:cNvPr>
          <p:cNvSpPr txBox="1">
            <a:spLocks noChangeArrowheads="1"/>
          </p:cNvSpPr>
          <p:nvPr/>
        </p:nvSpPr>
        <p:spPr bwMode="auto">
          <a:xfrm>
            <a:off x="8564563" y="3435350"/>
            <a:ext cx="228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00"/>
              </a:spcBef>
              <a:buFontTx/>
              <a:buNone/>
            </a:pPr>
            <a:r>
              <a:rPr lang="en-US" altLang="en-US" sz="2400">
                <a:solidFill>
                  <a:srgbClr val="0000CC"/>
                </a:solidFill>
                <a:latin typeface="Arial" panose="020B0604020202020204" pitchFamily="34" charset="0"/>
                <a:cs typeface="Arial" panose="020B0604020202020204" pitchFamily="34" charset="0"/>
              </a:rPr>
              <a:t>V</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FA28A0B-4E00-DDB1-EC9D-44E5142B807E}"/>
              </a:ext>
            </a:extLst>
          </p:cNvPr>
          <p:cNvSpPr>
            <a:spLocks noGrp="1" noChangeArrowheads="1"/>
          </p:cNvSpPr>
          <p:nvPr>
            <p:ph type="title"/>
          </p:nvPr>
        </p:nvSpPr>
        <p:spPr bwMode="auto"/>
        <p:txBody>
          <a:bodyPr wrap="square" numCol="1" anchorCtr="0" compatLnSpc="1">
            <a:prstTxWarp prst="textNoShape">
              <a:avLst/>
            </a:prstTxWarp>
          </a:bodyPr>
          <a:lstStyle/>
          <a:p>
            <a:pPr>
              <a:defRPr/>
            </a:pPr>
            <a:r>
              <a:rPr altLang="en-US" dirty="0">
                <a:latin typeface="+mj-lt"/>
              </a:rPr>
              <a:t>1-Phase and 3-Phase Power</a:t>
            </a:r>
            <a:endParaRPr altLang="en-US" dirty="0">
              <a:latin typeface="+mj-lt"/>
              <a:cs typeface="Arial" panose="020B0604020202020204" pitchFamily="34" charset="0"/>
            </a:endParaRPr>
          </a:p>
        </p:txBody>
      </p:sp>
      <p:sp>
        <p:nvSpPr>
          <p:cNvPr id="21517" name="Footer Placeholder 2">
            <a:extLst>
              <a:ext uri="{FF2B5EF4-FFF2-40B4-BE49-F238E27FC236}">
                <a16:creationId xmlns:a16="http://schemas.microsoft.com/office/drawing/2014/main" id="{1195C6F6-4205-D4A2-8DB9-2EC7F54987C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21518" name="Slide Number Placeholder 3">
            <a:extLst>
              <a:ext uri="{FF2B5EF4-FFF2-40B4-BE49-F238E27FC236}">
                <a16:creationId xmlns:a16="http://schemas.microsoft.com/office/drawing/2014/main" id="{072A9088-C3A0-B781-D8D6-E80441F758F5}"/>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2FF0F47-0A90-E64D-86E8-9096FB5945D4}"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
        <p:nvSpPr>
          <p:cNvPr id="9" name="object 12">
            <a:extLst>
              <a:ext uri="{FF2B5EF4-FFF2-40B4-BE49-F238E27FC236}">
                <a16:creationId xmlns:a16="http://schemas.microsoft.com/office/drawing/2014/main" id="{ABBE7A6C-794B-E1DB-4DA8-AB7607E2D90F}"/>
              </a:ext>
            </a:extLst>
          </p:cNvPr>
          <p:cNvSpPr txBox="1"/>
          <p:nvPr/>
        </p:nvSpPr>
        <p:spPr>
          <a:xfrm>
            <a:off x="1463675" y="5832475"/>
            <a:ext cx="3143250" cy="390525"/>
          </a:xfrm>
          <a:prstGeom prst="rect">
            <a:avLst/>
          </a:prstGeom>
        </p:spPr>
        <p:txBody>
          <a:bodyPr lIns="0" tIns="12700" rIns="0" bIns="0">
            <a:spAutoFit/>
          </a:bodyPr>
          <a:lstStyle/>
          <a:p>
            <a:pPr marL="12700">
              <a:spcBef>
                <a:spcPts val="100"/>
              </a:spcBef>
              <a:defRPr/>
            </a:pPr>
            <a:r>
              <a:rPr sz="2400" spc="-5" dirty="0">
                <a:latin typeface="Arial"/>
                <a:cs typeface="Arial"/>
              </a:rPr>
              <a:t>Forward</a:t>
            </a:r>
            <a:r>
              <a:rPr sz="2400" spc="-30" dirty="0">
                <a:latin typeface="Arial"/>
                <a:cs typeface="Arial"/>
              </a:rPr>
              <a:t> </a:t>
            </a:r>
            <a:r>
              <a:rPr sz="2400" spc="-5" dirty="0">
                <a:latin typeface="Arial"/>
                <a:cs typeface="Arial"/>
              </a:rPr>
              <a:t>Rotation,</a:t>
            </a:r>
            <a:r>
              <a:rPr sz="2400" spc="-155" dirty="0">
                <a:latin typeface="Arial"/>
                <a:cs typeface="Arial"/>
              </a:rPr>
              <a:t> </a:t>
            </a:r>
            <a:r>
              <a:rPr sz="2400" spc="-5" dirty="0">
                <a:latin typeface="Arial"/>
                <a:cs typeface="Arial"/>
              </a:rPr>
              <a:t>ABC</a:t>
            </a:r>
            <a:endParaRPr sz="2400">
              <a:latin typeface="Arial"/>
              <a:cs typeface="Arial"/>
            </a:endParaRPr>
          </a:p>
        </p:txBody>
      </p:sp>
      <p:grpSp>
        <p:nvGrpSpPr>
          <p:cNvPr id="21508" name="object 13">
            <a:extLst>
              <a:ext uri="{FF2B5EF4-FFF2-40B4-BE49-F238E27FC236}">
                <a16:creationId xmlns:a16="http://schemas.microsoft.com/office/drawing/2014/main" id="{CA2830FD-F820-DF11-88B7-484A810C559D}"/>
              </a:ext>
            </a:extLst>
          </p:cNvPr>
          <p:cNvGrpSpPr>
            <a:grpSpLocks/>
          </p:cNvGrpSpPr>
          <p:nvPr/>
        </p:nvGrpSpPr>
        <p:grpSpPr bwMode="auto">
          <a:xfrm>
            <a:off x="7272338" y="3629025"/>
            <a:ext cx="1212850" cy="87313"/>
            <a:chOff x="7271766" y="3374132"/>
            <a:chExt cx="1213485" cy="86995"/>
          </a:xfrm>
        </p:grpSpPr>
        <p:sp>
          <p:nvSpPr>
            <p:cNvPr id="21910" name="object 14">
              <a:extLst>
                <a:ext uri="{FF2B5EF4-FFF2-40B4-BE49-F238E27FC236}">
                  <a16:creationId xmlns:a16="http://schemas.microsoft.com/office/drawing/2014/main" id="{76647FAD-C054-9850-AB6E-742858496FAB}"/>
                </a:ext>
              </a:extLst>
            </p:cNvPr>
            <p:cNvSpPr>
              <a:spLocks/>
            </p:cNvSpPr>
            <p:nvPr/>
          </p:nvSpPr>
          <p:spPr bwMode="auto">
            <a:xfrm>
              <a:off x="7271766" y="3417569"/>
              <a:ext cx="1141095" cy="0"/>
            </a:xfrm>
            <a:custGeom>
              <a:avLst/>
              <a:gdLst>
                <a:gd name="T0" fmla="*/ 0 w 1141095"/>
                <a:gd name="T1" fmla="*/ 1140714 w 1141095"/>
                <a:gd name="T2" fmla="*/ 0 60000 65536"/>
                <a:gd name="T3" fmla="*/ 0 60000 65536"/>
              </a:gdLst>
              <a:ahLst/>
              <a:cxnLst>
                <a:cxn ang="T2">
                  <a:pos x="T0" y="0"/>
                </a:cxn>
                <a:cxn ang="T3">
                  <a:pos x="T1" y="0"/>
                </a:cxn>
              </a:cxnLst>
              <a:rect l="0" t="0" r="r" b="b"/>
              <a:pathLst>
                <a:path w="1141095">
                  <a:moveTo>
                    <a:pt x="0" y="0"/>
                  </a:moveTo>
                  <a:lnTo>
                    <a:pt x="1140714" y="0"/>
                  </a:lnTo>
                </a:path>
              </a:pathLst>
            </a:custGeom>
            <a:noFill/>
            <a:ln w="28956">
              <a:solidFill>
                <a:srgbClr val="0000C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11" name="object 15">
              <a:extLst>
                <a:ext uri="{FF2B5EF4-FFF2-40B4-BE49-F238E27FC236}">
                  <a16:creationId xmlns:a16="http://schemas.microsoft.com/office/drawing/2014/main" id="{2614CC4C-A64E-4974-5F9C-FDDB1E4B5E2E}"/>
                </a:ext>
              </a:extLst>
            </p:cNvPr>
            <p:cNvSpPr>
              <a:spLocks/>
            </p:cNvSpPr>
            <p:nvPr/>
          </p:nvSpPr>
          <p:spPr bwMode="auto">
            <a:xfrm>
              <a:off x="8398004" y="3374132"/>
              <a:ext cx="86995" cy="86995"/>
            </a:xfrm>
            <a:custGeom>
              <a:avLst/>
              <a:gdLst>
                <a:gd name="T0" fmla="*/ 0 w 86995"/>
                <a:gd name="T1" fmla="*/ 0 h 86995"/>
                <a:gd name="T2" fmla="*/ 0 w 86995"/>
                <a:gd name="T3" fmla="*/ 86868 h 86995"/>
                <a:gd name="T4" fmla="*/ 86868 w 86995"/>
                <a:gd name="T5" fmla="*/ 43434 h 86995"/>
                <a:gd name="T6" fmla="*/ 0 w 86995"/>
                <a:gd name="T7" fmla="*/ 0 h 86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995" h="86995">
                  <a:moveTo>
                    <a:pt x="0" y="0"/>
                  </a:moveTo>
                  <a:lnTo>
                    <a:pt x="0" y="86868"/>
                  </a:lnTo>
                  <a:lnTo>
                    <a:pt x="86868" y="43434"/>
                  </a:lnTo>
                  <a:lnTo>
                    <a:pt x="0"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3" name="object 16">
            <a:extLst>
              <a:ext uri="{FF2B5EF4-FFF2-40B4-BE49-F238E27FC236}">
                <a16:creationId xmlns:a16="http://schemas.microsoft.com/office/drawing/2014/main" id="{11A5C8B6-86EB-AA18-8B65-C06691E6FA07}"/>
              </a:ext>
            </a:extLst>
          </p:cNvPr>
          <p:cNvSpPr txBox="1"/>
          <p:nvPr/>
        </p:nvSpPr>
        <p:spPr>
          <a:xfrm>
            <a:off x="8547100" y="3481388"/>
            <a:ext cx="392113" cy="390525"/>
          </a:xfrm>
          <a:prstGeom prst="rect">
            <a:avLst/>
          </a:prstGeom>
        </p:spPr>
        <p:txBody>
          <a:bodyPr lIns="0" tIns="12700" rIns="0" bIns="0">
            <a:spAutoFit/>
          </a:bodyPr>
          <a:lstStyle/>
          <a:p>
            <a:pPr marL="38100">
              <a:spcBef>
                <a:spcPts val="100"/>
              </a:spcBef>
              <a:defRPr/>
            </a:pPr>
            <a:r>
              <a:rPr sz="2400" spc="-95" dirty="0">
                <a:solidFill>
                  <a:srgbClr val="0000CC"/>
                </a:solidFill>
                <a:latin typeface="Arial"/>
                <a:cs typeface="Arial"/>
              </a:rPr>
              <a:t>V</a:t>
            </a:r>
            <a:r>
              <a:rPr sz="2400" spc="-142" baseline="-20833" dirty="0">
                <a:solidFill>
                  <a:srgbClr val="0000CC"/>
                </a:solidFill>
                <a:latin typeface="Arial"/>
                <a:cs typeface="Arial"/>
              </a:rPr>
              <a:t>A</a:t>
            </a:r>
            <a:endParaRPr sz="2400" baseline="-20833">
              <a:latin typeface="Arial"/>
              <a:cs typeface="Arial"/>
            </a:endParaRPr>
          </a:p>
        </p:txBody>
      </p:sp>
      <p:sp>
        <p:nvSpPr>
          <p:cNvPr id="14" name="object 17">
            <a:extLst>
              <a:ext uri="{FF2B5EF4-FFF2-40B4-BE49-F238E27FC236}">
                <a16:creationId xmlns:a16="http://schemas.microsoft.com/office/drawing/2014/main" id="{152566E1-BDA3-4F85-B898-AE2BD8A97D27}"/>
              </a:ext>
            </a:extLst>
          </p:cNvPr>
          <p:cNvSpPr txBox="1"/>
          <p:nvPr/>
        </p:nvSpPr>
        <p:spPr>
          <a:xfrm>
            <a:off x="6353175" y="2147888"/>
            <a:ext cx="425450" cy="390525"/>
          </a:xfrm>
          <a:prstGeom prst="rect">
            <a:avLst/>
          </a:prstGeom>
        </p:spPr>
        <p:txBody>
          <a:bodyPr lIns="0" tIns="12700" rIns="0" bIns="0">
            <a:spAutoFit/>
          </a:bodyPr>
          <a:lstStyle/>
          <a:p>
            <a:pPr marL="38100">
              <a:spcBef>
                <a:spcPts val="100"/>
              </a:spcBef>
              <a:defRPr/>
            </a:pPr>
            <a:r>
              <a:rPr sz="2400" spc="-5" dirty="0">
                <a:solidFill>
                  <a:srgbClr val="009900"/>
                </a:solidFill>
                <a:latin typeface="Arial"/>
                <a:cs typeface="Arial"/>
              </a:rPr>
              <a:t>V</a:t>
            </a:r>
            <a:r>
              <a:rPr sz="2400" spc="-7" baseline="-20833" dirty="0">
                <a:solidFill>
                  <a:srgbClr val="009900"/>
                </a:solidFill>
                <a:latin typeface="Arial"/>
                <a:cs typeface="Arial"/>
              </a:rPr>
              <a:t>C</a:t>
            </a:r>
            <a:endParaRPr sz="2400" baseline="-20833">
              <a:latin typeface="Arial"/>
              <a:cs typeface="Arial"/>
            </a:endParaRPr>
          </a:p>
        </p:txBody>
      </p:sp>
      <p:sp>
        <p:nvSpPr>
          <p:cNvPr id="15" name="object 18">
            <a:extLst>
              <a:ext uri="{FF2B5EF4-FFF2-40B4-BE49-F238E27FC236}">
                <a16:creationId xmlns:a16="http://schemas.microsoft.com/office/drawing/2014/main" id="{E7651923-AA4F-6E20-8E80-6E1F532E5EFD}"/>
              </a:ext>
            </a:extLst>
          </p:cNvPr>
          <p:cNvSpPr txBox="1"/>
          <p:nvPr/>
        </p:nvSpPr>
        <p:spPr>
          <a:xfrm>
            <a:off x="6351588" y="4649788"/>
            <a:ext cx="414337" cy="390525"/>
          </a:xfrm>
          <a:prstGeom prst="rect">
            <a:avLst/>
          </a:prstGeom>
        </p:spPr>
        <p:txBody>
          <a:bodyPr lIns="0" tIns="12700" rIns="0" bIns="0">
            <a:spAutoFit/>
          </a:bodyPr>
          <a:lstStyle/>
          <a:p>
            <a:pPr marL="38100">
              <a:spcBef>
                <a:spcPts val="100"/>
              </a:spcBef>
              <a:defRPr/>
            </a:pPr>
            <a:r>
              <a:rPr sz="2400" spc="-5" dirty="0">
                <a:solidFill>
                  <a:srgbClr val="FF0000"/>
                </a:solidFill>
                <a:latin typeface="Arial"/>
                <a:cs typeface="Arial"/>
              </a:rPr>
              <a:t>V</a:t>
            </a:r>
            <a:r>
              <a:rPr sz="2400" spc="-7" baseline="-20833" dirty="0">
                <a:solidFill>
                  <a:srgbClr val="FF0000"/>
                </a:solidFill>
                <a:latin typeface="Arial"/>
                <a:cs typeface="Arial"/>
              </a:rPr>
              <a:t>B</a:t>
            </a:r>
            <a:endParaRPr sz="2400" baseline="-20833">
              <a:latin typeface="Arial"/>
              <a:cs typeface="Arial"/>
            </a:endParaRPr>
          </a:p>
        </p:txBody>
      </p:sp>
      <p:sp>
        <p:nvSpPr>
          <p:cNvPr id="16" name="object 19">
            <a:extLst>
              <a:ext uri="{FF2B5EF4-FFF2-40B4-BE49-F238E27FC236}">
                <a16:creationId xmlns:a16="http://schemas.microsoft.com/office/drawing/2014/main" id="{5D3AC0CF-4D9D-BF61-5403-B437D855FA1C}"/>
              </a:ext>
            </a:extLst>
          </p:cNvPr>
          <p:cNvSpPr txBox="1"/>
          <p:nvPr/>
        </p:nvSpPr>
        <p:spPr>
          <a:xfrm>
            <a:off x="6518275" y="3243263"/>
            <a:ext cx="1408113" cy="657225"/>
          </a:xfrm>
          <a:prstGeom prst="rect">
            <a:avLst/>
          </a:prstGeom>
        </p:spPr>
        <p:txBody>
          <a:bodyPr lIns="0" tIns="12700" rIns="0" bIns="0">
            <a:spAutoFit/>
          </a:bodyPr>
          <a:lstStyle/>
          <a:p>
            <a:pPr marL="739775">
              <a:lnSpc>
                <a:spcPts val="2490"/>
              </a:lnSpc>
              <a:spcBef>
                <a:spcPts val="100"/>
              </a:spcBef>
              <a:defRPr/>
            </a:pPr>
            <a:r>
              <a:rPr sz="2400" spc="-5" dirty="0">
                <a:latin typeface="Arial"/>
                <a:cs typeface="Arial"/>
              </a:rPr>
              <a:t>120</a:t>
            </a:r>
            <a:r>
              <a:rPr sz="2400" spc="-7" baseline="24305" dirty="0">
                <a:latin typeface="Arial"/>
                <a:cs typeface="Arial"/>
              </a:rPr>
              <a:t>0</a:t>
            </a:r>
            <a:endParaRPr sz="2400" baseline="24305">
              <a:latin typeface="Arial"/>
              <a:cs typeface="Arial"/>
            </a:endParaRPr>
          </a:p>
          <a:p>
            <a:pPr marL="38100">
              <a:lnSpc>
                <a:spcPts val="2490"/>
              </a:lnSpc>
              <a:defRPr/>
            </a:pPr>
            <a:r>
              <a:rPr sz="2400" spc="-5" dirty="0">
                <a:latin typeface="Arial"/>
                <a:cs typeface="Arial"/>
              </a:rPr>
              <a:t>120</a:t>
            </a:r>
            <a:r>
              <a:rPr sz="2400" spc="-7" baseline="24305" dirty="0">
                <a:latin typeface="Arial"/>
                <a:cs typeface="Arial"/>
              </a:rPr>
              <a:t>0</a:t>
            </a:r>
            <a:r>
              <a:rPr sz="2400" spc="262" baseline="24305" dirty="0">
                <a:latin typeface="Arial"/>
                <a:cs typeface="Arial"/>
              </a:rPr>
              <a:t> </a:t>
            </a:r>
            <a:r>
              <a:rPr sz="3600" spc="-7" baseline="-37037" dirty="0">
                <a:latin typeface="Arial"/>
                <a:cs typeface="Arial"/>
              </a:rPr>
              <a:t>120</a:t>
            </a:r>
            <a:r>
              <a:rPr sz="2400" spc="-7" baseline="-29513" dirty="0">
                <a:latin typeface="Arial"/>
                <a:cs typeface="Arial"/>
              </a:rPr>
              <a:t>0</a:t>
            </a:r>
            <a:endParaRPr sz="2400" baseline="-29513">
              <a:latin typeface="Arial"/>
              <a:cs typeface="Arial"/>
            </a:endParaRPr>
          </a:p>
        </p:txBody>
      </p:sp>
      <p:grpSp>
        <p:nvGrpSpPr>
          <p:cNvPr id="21513" name="object 20">
            <a:extLst>
              <a:ext uri="{FF2B5EF4-FFF2-40B4-BE49-F238E27FC236}">
                <a16:creationId xmlns:a16="http://schemas.microsoft.com/office/drawing/2014/main" id="{FE21F0CA-8F07-4EB8-79F8-CE28EFDB428F}"/>
              </a:ext>
            </a:extLst>
          </p:cNvPr>
          <p:cNvGrpSpPr>
            <a:grpSpLocks/>
          </p:cNvGrpSpPr>
          <p:nvPr/>
        </p:nvGrpSpPr>
        <p:grpSpPr bwMode="auto">
          <a:xfrm>
            <a:off x="404813" y="1676400"/>
            <a:ext cx="5254625" cy="4011613"/>
            <a:chOff x="404388" y="1420891"/>
            <a:chExt cx="5254625" cy="4011295"/>
          </a:xfrm>
        </p:grpSpPr>
        <p:sp>
          <p:nvSpPr>
            <p:cNvPr id="21529" name="object 21">
              <a:extLst>
                <a:ext uri="{FF2B5EF4-FFF2-40B4-BE49-F238E27FC236}">
                  <a16:creationId xmlns:a16="http://schemas.microsoft.com/office/drawing/2014/main" id="{A9FC4E39-B1D3-2B98-E563-094BC327AE23}"/>
                </a:ext>
              </a:extLst>
            </p:cNvPr>
            <p:cNvSpPr>
              <a:spLocks/>
            </p:cNvSpPr>
            <p:nvPr/>
          </p:nvSpPr>
          <p:spPr bwMode="auto">
            <a:xfrm>
              <a:off x="406984" y="1423485"/>
              <a:ext cx="5249545" cy="4006215"/>
            </a:xfrm>
            <a:custGeom>
              <a:avLst/>
              <a:gdLst>
                <a:gd name="T0" fmla="*/ 5249395 w 5249545"/>
                <a:gd name="T1" fmla="*/ 4005873 h 4006215"/>
                <a:gd name="T2" fmla="*/ 0 w 5249545"/>
                <a:gd name="T3" fmla="*/ 4005873 h 4006215"/>
                <a:gd name="T4" fmla="*/ 0 w 5249545"/>
                <a:gd name="T5" fmla="*/ 0 h 4006215"/>
                <a:gd name="T6" fmla="*/ 5249395 w 5249545"/>
                <a:gd name="T7" fmla="*/ 0 h 4006215"/>
                <a:gd name="T8" fmla="*/ 5249395 w 5249545"/>
                <a:gd name="T9" fmla="*/ 4005873 h 4006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9545" h="4006215">
                  <a:moveTo>
                    <a:pt x="5249395" y="4005873"/>
                  </a:moveTo>
                  <a:lnTo>
                    <a:pt x="0" y="4005873"/>
                  </a:lnTo>
                  <a:lnTo>
                    <a:pt x="0" y="0"/>
                  </a:lnTo>
                  <a:lnTo>
                    <a:pt x="5249395" y="0"/>
                  </a:lnTo>
                  <a:lnTo>
                    <a:pt x="5249395" y="40058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30" name="object 22">
              <a:extLst>
                <a:ext uri="{FF2B5EF4-FFF2-40B4-BE49-F238E27FC236}">
                  <a16:creationId xmlns:a16="http://schemas.microsoft.com/office/drawing/2014/main" id="{E51BFB3A-EA00-B13B-DBAC-B9B35F314BC6}"/>
                </a:ext>
              </a:extLst>
            </p:cNvPr>
            <p:cNvSpPr>
              <a:spLocks/>
            </p:cNvSpPr>
            <p:nvPr/>
          </p:nvSpPr>
          <p:spPr bwMode="auto">
            <a:xfrm>
              <a:off x="406987" y="1423489"/>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1" name="object 23">
              <a:extLst>
                <a:ext uri="{FF2B5EF4-FFF2-40B4-BE49-F238E27FC236}">
                  <a16:creationId xmlns:a16="http://schemas.microsoft.com/office/drawing/2014/main" id="{0A7714CB-347A-A43D-CF5C-93A7A3B8CA9D}"/>
                </a:ext>
              </a:extLst>
            </p:cNvPr>
            <p:cNvSpPr>
              <a:spLocks/>
            </p:cNvSpPr>
            <p:nvPr/>
          </p:nvSpPr>
          <p:spPr bwMode="auto">
            <a:xfrm>
              <a:off x="5656382" y="1423489"/>
              <a:ext cx="0" cy="4006215"/>
            </a:xfrm>
            <a:custGeom>
              <a:avLst/>
              <a:gdLst>
                <a:gd name="T0" fmla="*/ 0 h 4006215"/>
                <a:gd name="T1" fmla="*/ 4005873 h 4006215"/>
                <a:gd name="T2" fmla="*/ 0 60000 65536"/>
                <a:gd name="T3" fmla="*/ 0 60000 65536"/>
              </a:gdLst>
              <a:ahLst/>
              <a:cxnLst>
                <a:cxn ang="T2">
                  <a:pos x="0" y="T0"/>
                </a:cxn>
                <a:cxn ang="T3">
                  <a:pos x="0" y="T1"/>
                </a:cxn>
              </a:cxnLst>
              <a:rect l="0" t="0" r="r" b="b"/>
              <a:pathLst>
                <a:path h="4006215">
                  <a:moveTo>
                    <a:pt x="0" y="0"/>
                  </a:moveTo>
                  <a:lnTo>
                    <a:pt x="0" y="4005873"/>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2" name="object 24">
              <a:extLst>
                <a:ext uri="{FF2B5EF4-FFF2-40B4-BE49-F238E27FC236}">
                  <a16:creationId xmlns:a16="http://schemas.microsoft.com/office/drawing/2014/main" id="{16EE14B4-FED8-C156-C5A1-C928541FBEDA}"/>
                </a:ext>
              </a:extLst>
            </p:cNvPr>
            <p:cNvSpPr>
              <a:spLocks/>
            </p:cNvSpPr>
            <p:nvPr/>
          </p:nvSpPr>
          <p:spPr bwMode="auto">
            <a:xfrm>
              <a:off x="406986" y="5429363"/>
              <a:ext cx="5249545" cy="0"/>
            </a:xfrm>
            <a:custGeom>
              <a:avLst/>
              <a:gdLst>
                <a:gd name="T0" fmla="*/ 5249395 w 5249545"/>
                <a:gd name="T1" fmla="*/ 0 w 5249545"/>
                <a:gd name="T2" fmla="*/ 0 60000 65536"/>
                <a:gd name="T3" fmla="*/ 0 60000 65536"/>
              </a:gdLst>
              <a:ahLst/>
              <a:cxnLst>
                <a:cxn ang="T2">
                  <a:pos x="T0" y="0"/>
                </a:cxn>
                <a:cxn ang="T3">
                  <a:pos x="T1" y="0"/>
                </a:cxn>
              </a:cxnLst>
              <a:rect l="0" t="0" r="r" b="b"/>
              <a:pathLst>
                <a:path w="5249545">
                  <a:moveTo>
                    <a:pt x="5249395" y="0"/>
                  </a:moveTo>
                  <a:lnTo>
                    <a:pt x="0" y="0"/>
                  </a:lnTo>
                </a:path>
              </a:pathLst>
            </a:custGeom>
            <a:noFill/>
            <a:ln w="5195">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3" name="object 25">
              <a:extLst>
                <a:ext uri="{FF2B5EF4-FFF2-40B4-BE49-F238E27FC236}">
                  <a16:creationId xmlns:a16="http://schemas.microsoft.com/office/drawing/2014/main" id="{B4FD11DF-8CFF-3096-0145-1B048353573C}"/>
                </a:ext>
              </a:extLst>
            </p:cNvPr>
            <p:cNvSpPr>
              <a:spLocks/>
            </p:cNvSpPr>
            <p:nvPr/>
          </p:nvSpPr>
          <p:spPr bwMode="auto">
            <a:xfrm>
              <a:off x="406986" y="1423490"/>
              <a:ext cx="0" cy="4006215"/>
            </a:xfrm>
            <a:custGeom>
              <a:avLst/>
              <a:gdLst>
                <a:gd name="T0" fmla="*/ 4005873 h 4006215"/>
                <a:gd name="T1" fmla="*/ 0 h 4006215"/>
                <a:gd name="T2" fmla="*/ 0 60000 65536"/>
                <a:gd name="T3" fmla="*/ 0 60000 65536"/>
              </a:gdLst>
              <a:ahLst/>
              <a:cxnLst>
                <a:cxn ang="T2">
                  <a:pos x="0" y="T0"/>
                </a:cxn>
                <a:cxn ang="T3">
                  <a:pos x="0" y="T1"/>
                </a:cxn>
              </a:cxnLst>
              <a:rect l="0" t="0" r="r" b="b"/>
              <a:pathLst>
                <a:path h="4006215">
                  <a:moveTo>
                    <a:pt x="0" y="4005873"/>
                  </a:moveTo>
                  <a:lnTo>
                    <a:pt x="0" y="0"/>
                  </a:lnTo>
                </a:path>
              </a:pathLst>
            </a:custGeom>
            <a:noFill/>
            <a:ln w="5197">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4" name="object 26">
              <a:extLst>
                <a:ext uri="{FF2B5EF4-FFF2-40B4-BE49-F238E27FC236}">
                  <a16:creationId xmlns:a16="http://schemas.microsoft.com/office/drawing/2014/main" id="{81E3C21C-3B9E-878C-A437-9D5E1BD70992}"/>
                </a:ext>
              </a:extLst>
            </p:cNvPr>
            <p:cNvSpPr>
              <a:spLocks/>
            </p:cNvSpPr>
            <p:nvPr/>
          </p:nvSpPr>
          <p:spPr bwMode="auto">
            <a:xfrm>
              <a:off x="406987" y="3429022"/>
              <a:ext cx="5249545" cy="0"/>
            </a:xfrm>
            <a:custGeom>
              <a:avLst/>
              <a:gdLst>
                <a:gd name="T0" fmla="*/ 0 w 5249545"/>
                <a:gd name="T1" fmla="*/ 5249395 w 5249545"/>
                <a:gd name="T2" fmla="*/ 0 60000 65536"/>
                <a:gd name="T3" fmla="*/ 0 60000 65536"/>
              </a:gdLst>
              <a:ahLst/>
              <a:cxnLst>
                <a:cxn ang="T2">
                  <a:pos x="T0" y="0"/>
                </a:cxn>
                <a:cxn ang="T3">
                  <a:pos x="T1" y="0"/>
                </a:cxn>
              </a:cxnLst>
              <a:rect l="0" t="0" r="r" b="b"/>
              <a:pathLst>
                <a:path w="5249545">
                  <a:moveTo>
                    <a:pt x="0" y="0"/>
                  </a:moveTo>
                  <a:lnTo>
                    <a:pt x="524939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5" name="object 27">
              <a:extLst>
                <a:ext uri="{FF2B5EF4-FFF2-40B4-BE49-F238E27FC236}">
                  <a16:creationId xmlns:a16="http://schemas.microsoft.com/office/drawing/2014/main" id="{7DD3C4F3-67BD-30EC-3F42-D363761E7791}"/>
                </a:ext>
              </a:extLst>
            </p:cNvPr>
            <p:cNvSpPr>
              <a:spLocks/>
            </p:cNvSpPr>
            <p:nvPr/>
          </p:nvSpPr>
          <p:spPr bwMode="auto">
            <a:xfrm>
              <a:off x="406987" y="3429023"/>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6" name="object 28">
              <a:extLst>
                <a:ext uri="{FF2B5EF4-FFF2-40B4-BE49-F238E27FC236}">
                  <a16:creationId xmlns:a16="http://schemas.microsoft.com/office/drawing/2014/main" id="{641BD8F5-4042-71DA-A5EA-7CAB82690B40}"/>
                </a:ext>
              </a:extLst>
            </p:cNvPr>
            <p:cNvSpPr>
              <a:spLocks/>
            </p:cNvSpPr>
            <p:nvPr/>
          </p:nvSpPr>
          <p:spPr bwMode="auto">
            <a:xfrm>
              <a:off x="838373" y="3429023"/>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7" name="object 29">
              <a:extLst>
                <a:ext uri="{FF2B5EF4-FFF2-40B4-BE49-F238E27FC236}">
                  <a16:creationId xmlns:a16="http://schemas.microsoft.com/office/drawing/2014/main" id="{B2F9BBAF-E4A4-1FE4-E96A-9D374CB10A89}"/>
                </a:ext>
              </a:extLst>
            </p:cNvPr>
            <p:cNvSpPr>
              <a:spLocks/>
            </p:cNvSpPr>
            <p:nvPr/>
          </p:nvSpPr>
          <p:spPr bwMode="auto">
            <a:xfrm>
              <a:off x="1274956" y="3429024"/>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8" name="object 30">
              <a:extLst>
                <a:ext uri="{FF2B5EF4-FFF2-40B4-BE49-F238E27FC236}">
                  <a16:creationId xmlns:a16="http://schemas.microsoft.com/office/drawing/2014/main" id="{FAA154D4-5C08-F71D-C92D-CB5D1A77D879}"/>
                </a:ext>
              </a:extLst>
            </p:cNvPr>
            <p:cNvSpPr>
              <a:spLocks/>
            </p:cNvSpPr>
            <p:nvPr/>
          </p:nvSpPr>
          <p:spPr bwMode="auto">
            <a:xfrm>
              <a:off x="1706342" y="3429024"/>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9" name="object 31">
              <a:extLst>
                <a:ext uri="{FF2B5EF4-FFF2-40B4-BE49-F238E27FC236}">
                  <a16:creationId xmlns:a16="http://schemas.microsoft.com/office/drawing/2014/main" id="{898ADBF9-23EE-77C3-8EE9-B1B0673BC8E8}"/>
                </a:ext>
              </a:extLst>
            </p:cNvPr>
            <p:cNvSpPr>
              <a:spLocks/>
            </p:cNvSpPr>
            <p:nvPr/>
          </p:nvSpPr>
          <p:spPr bwMode="auto">
            <a:xfrm>
              <a:off x="2142925" y="3429024"/>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0" name="object 32">
              <a:extLst>
                <a:ext uri="{FF2B5EF4-FFF2-40B4-BE49-F238E27FC236}">
                  <a16:creationId xmlns:a16="http://schemas.microsoft.com/office/drawing/2014/main" id="{41430A1D-D3E4-7E45-FDDA-574C198199C8}"/>
                </a:ext>
              </a:extLst>
            </p:cNvPr>
            <p:cNvSpPr>
              <a:spLocks/>
            </p:cNvSpPr>
            <p:nvPr/>
          </p:nvSpPr>
          <p:spPr bwMode="auto">
            <a:xfrm>
              <a:off x="2574311"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1" name="object 33">
              <a:extLst>
                <a:ext uri="{FF2B5EF4-FFF2-40B4-BE49-F238E27FC236}">
                  <a16:creationId xmlns:a16="http://schemas.microsoft.com/office/drawing/2014/main" id="{4A426241-0706-ACB1-54E4-953F5EA4F7EC}"/>
                </a:ext>
              </a:extLst>
            </p:cNvPr>
            <p:cNvSpPr>
              <a:spLocks/>
            </p:cNvSpPr>
            <p:nvPr/>
          </p:nvSpPr>
          <p:spPr bwMode="auto">
            <a:xfrm>
              <a:off x="3010894"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2" name="object 34">
              <a:extLst>
                <a:ext uri="{FF2B5EF4-FFF2-40B4-BE49-F238E27FC236}">
                  <a16:creationId xmlns:a16="http://schemas.microsoft.com/office/drawing/2014/main" id="{9FA6F893-A535-F668-7682-5AA49DE050C5}"/>
                </a:ext>
              </a:extLst>
            </p:cNvPr>
            <p:cNvSpPr>
              <a:spLocks/>
            </p:cNvSpPr>
            <p:nvPr/>
          </p:nvSpPr>
          <p:spPr bwMode="auto">
            <a:xfrm>
              <a:off x="3442280" y="3429025"/>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3" name="object 35">
              <a:extLst>
                <a:ext uri="{FF2B5EF4-FFF2-40B4-BE49-F238E27FC236}">
                  <a16:creationId xmlns:a16="http://schemas.microsoft.com/office/drawing/2014/main" id="{DA10B01F-0409-0178-6DD0-60FFF4073952}"/>
                </a:ext>
              </a:extLst>
            </p:cNvPr>
            <p:cNvSpPr>
              <a:spLocks/>
            </p:cNvSpPr>
            <p:nvPr/>
          </p:nvSpPr>
          <p:spPr bwMode="auto">
            <a:xfrm>
              <a:off x="3878863" y="3429026"/>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4" name="object 36">
              <a:extLst>
                <a:ext uri="{FF2B5EF4-FFF2-40B4-BE49-F238E27FC236}">
                  <a16:creationId xmlns:a16="http://schemas.microsoft.com/office/drawing/2014/main" id="{E555B0D1-600B-0F7C-09AD-5A31403DF1BD}"/>
                </a:ext>
              </a:extLst>
            </p:cNvPr>
            <p:cNvSpPr>
              <a:spLocks/>
            </p:cNvSpPr>
            <p:nvPr/>
          </p:nvSpPr>
          <p:spPr bwMode="auto">
            <a:xfrm>
              <a:off x="4310249" y="3429026"/>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5" name="object 37">
              <a:extLst>
                <a:ext uri="{FF2B5EF4-FFF2-40B4-BE49-F238E27FC236}">
                  <a16:creationId xmlns:a16="http://schemas.microsoft.com/office/drawing/2014/main" id="{5226A9AA-B192-EB07-9F06-696036B81132}"/>
                </a:ext>
              </a:extLst>
            </p:cNvPr>
            <p:cNvSpPr>
              <a:spLocks/>
            </p:cNvSpPr>
            <p:nvPr/>
          </p:nvSpPr>
          <p:spPr bwMode="auto">
            <a:xfrm>
              <a:off x="4746833"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6" name="object 38">
              <a:extLst>
                <a:ext uri="{FF2B5EF4-FFF2-40B4-BE49-F238E27FC236}">
                  <a16:creationId xmlns:a16="http://schemas.microsoft.com/office/drawing/2014/main" id="{B6B2571A-AEBA-657E-A0C7-ECBB07682293}"/>
                </a:ext>
              </a:extLst>
            </p:cNvPr>
            <p:cNvSpPr>
              <a:spLocks/>
            </p:cNvSpPr>
            <p:nvPr/>
          </p:nvSpPr>
          <p:spPr bwMode="auto">
            <a:xfrm>
              <a:off x="5178219"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7" name="object 39">
              <a:extLst>
                <a:ext uri="{FF2B5EF4-FFF2-40B4-BE49-F238E27FC236}">
                  <a16:creationId xmlns:a16="http://schemas.microsoft.com/office/drawing/2014/main" id="{30587DB0-D52B-43BA-F80B-0D69F390D7A9}"/>
                </a:ext>
              </a:extLst>
            </p:cNvPr>
            <p:cNvSpPr>
              <a:spLocks/>
            </p:cNvSpPr>
            <p:nvPr/>
          </p:nvSpPr>
          <p:spPr bwMode="auto">
            <a:xfrm>
              <a:off x="5614802" y="3429027"/>
              <a:ext cx="0" cy="62865"/>
            </a:xfrm>
            <a:custGeom>
              <a:avLst/>
              <a:gdLst>
                <a:gd name="T0" fmla="*/ 62349 h 62864"/>
                <a:gd name="T1" fmla="*/ 0 h 62864"/>
                <a:gd name="T2" fmla="*/ 0 60000 65536"/>
                <a:gd name="T3" fmla="*/ 0 60000 65536"/>
              </a:gdLst>
              <a:ahLst/>
              <a:cxnLst>
                <a:cxn ang="T2">
                  <a:pos x="0" y="T0"/>
                </a:cxn>
                <a:cxn ang="T3">
                  <a:pos x="0" y="T1"/>
                </a:cxn>
              </a:cxnLst>
              <a:rect l="0" t="0" r="r" b="b"/>
              <a:pathLst>
                <a:path h="62864">
                  <a:moveTo>
                    <a:pt x="0" y="623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8" name="object 40">
              <a:extLst>
                <a:ext uri="{FF2B5EF4-FFF2-40B4-BE49-F238E27FC236}">
                  <a16:creationId xmlns:a16="http://schemas.microsoft.com/office/drawing/2014/main" id="{A0E9D7C9-1BA0-6B2D-8A5D-87A1012C3494}"/>
                </a:ext>
              </a:extLst>
            </p:cNvPr>
            <p:cNvSpPr>
              <a:spLocks/>
            </p:cNvSpPr>
            <p:nvPr/>
          </p:nvSpPr>
          <p:spPr bwMode="auto">
            <a:xfrm>
              <a:off x="427776" y="3356283"/>
              <a:ext cx="46990" cy="73025"/>
            </a:xfrm>
            <a:custGeom>
              <a:avLst/>
              <a:gdLst>
                <a:gd name="T0" fmla="*/ 0 w 46990"/>
                <a:gd name="T1" fmla="*/ 72739 h 73025"/>
                <a:gd name="T2" fmla="*/ 46776 w 46990"/>
                <a:gd name="T3" fmla="*/ 0 h 73025"/>
                <a:gd name="T4" fmla="*/ 0 60000 65536"/>
                <a:gd name="T5" fmla="*/ 0 60000 65536"/>
              </a:gdLst>
              <a:ahLst/>
              <a:cxnLst>
                <a:cxn ang="T4">
                  <a:pos x="T0" y="T1"/>
                </a:cxn>
                <a:cxn ang="T5">
                  <a:pos x="T2" y="T3"/>
                </a:cxn>
              </a:cxnLst>
              <a:rect l="0" t="0" r="r" b="b"/>
              <a:pathLst>
                <a:path w="46990" h="73025">
                  <a:moveTo>
                    <a:pt x="0" y="72739"/>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49" name="object 41">
              <a:extLst>
                <a:ext uri="{FF2B5EF4-FFF2-40B4-BE49-F238E27FC236}">
                  <a16:creationId xmlns:a16="http://schemas.microsoft.com/office/drawing/2014/main" id="{EEDF6887-A283-6029-EDED-AABED6F46780}"/>
                </a:ext>
              </a:extLst>
            </p:cNvPr>
            <p:cNvSpPr>
              <a:spLocks/>
            </p:cNvSpPr>
            <p:nvPr/>
          </p:nvSpPr>
          <p:spPr bwMode="auto">
            <a:xfrm>
              <a:off x="474553" y="3288739"/>
              <a:ext cx="41910" cy="67945"/>
            </a:xfrm>
            <a:custGeom>
              <a:avLst/>
              <a:gdLst>
                <a:gd name="T0" fmla="*/ 0 w 41909"/>
                <a:gd name="T1" fmla="*/ 67543 h 67945"/>
                <a:gd name="T2" fmla="*/ 41580 w 41909"/>
                <a:gd name="T3" fmla="*/ 0 h 67945"/>
                <a:gd name="T4" fmla="*/ 0 60000 65536"/>
                <a:gd name="T5" fmla="*/ 0 60000 65536"/>
              </a:gdLst>
              <a:ahLst/>
              <a:cxnLst>
                <a:cxn ang="T4">
                  <a:pos x="T0" y="T1"/>
                </a:cxn>
                <a:cxn ang="T5">
                  <a:pos x="T2" y="T3"/>
                </a:cxn>
              </a:cxnLst>
              <a:rect l="0" t="0" r="r" b="b"/>
              <a:pathLst>
                <a:path w="41909"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0" name="object 42">
              <a:extLst>
                <a:ext uri="{FF2B5EF4-FFF2-40B4-BE49-F238E27FC236}">
                  <a16:creationId xmlns:a16="http://schemas.microsoft.com/office/drawing/2014/main" id="{A7260836-03E5-BC6A-021C-9E2CB745E93E}"/>
                </a:ext>
              </a:extLst>
            </p:cNvPr>
            <p:cNvSpPr>
              <a:spLocks/>
            </p:cNvSpPr>
            <p:nvPr/>
          </p:nvSpPr>
          <p:spPr bwMode="auto">
            <a:xfrm>
              <a:off x="516132" y="3216000"/>
              <a:ext cx="41910" cy="73025"/>
            </a:xfrm>
            <a:custGeom>
              <a:avLst/>
              <a:gdLst>
                <a:gd name="T0" fmla="*/ 0 w 41909"/>
                <a:gd name="T1" fmla="*/ 72739 h 73025"/>
                <a:gd name="T2" fmla="*/ 41580 w 41909"/>
                <a:gd name="T3" fmla="*/ 0 h 73025"/>
                <a:gd name="T4" fmla="*/ 0 60000 65536"/>
                <a:gd name="T5" fmla="*/ 0 60000 65536"/>
              </a:gdLst>
              <a:ahLst/>
              <a:cxnLst>
                <a:cxn ang="T4">
                  <a:pos x="T0" y="T1"/>
                </a:cxn>
                <a:cxn ang="T5">
                  <a:pos x="T2" y="T3"/>
                </a:cxn>
              </a:cxnLst>
              <a:rect l="0" t="0" r="r" b="b"/>
              <a:pathLst>
                <a:path w="41909"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1" name="object 43">
              <a:extLst>
                <a:ext uri="{FF2B5EF4-FFF2-40B4-BE49-F238E27FC236}">
                  <a16:creationId xmlns:a16="http://schemas.microsoft.com/office/drawing/2014/main" id="{0396F647-EE80-4DAE-740F-3FE9440839BB}"/>
                </a:ext>
              </a:extLst>
            </p:cNvPr>
            <p:cNvSpPr>
              <a:spLocks/>
            </p:cNvSpPr>
            <p:nvPr/>
          </p:nvSpPr>
          <p:spPr bwMode="auto">
            <a:xfrm>
              <a:off x="557712" y="3148457"/>
              <a:ext cx="46990" cy="67945"/>
            </a:xfrm>
            <a:custGeom>
              <a:avLst/>
              <a:gdLst>
                <a:gd name="T0" fmla="*/ 0 w 46990"/>
                <a:gd name="T1" fmla="*/ 67544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2" name="object 44">
              <a:extLst>
                <a:ext uri="{FF2B5EF4-FFF2-40B4-BE49-F238E27FC236}">
                  <a16:creationId xmlns:a16="http://schemas.microsoft.com/office/drawing/2014/main" id="{75CF2D46-F33F-A62C-37B0-E10674729A06}"/>
                </a:ext>
              </a:extLst>
            </p:cNvPr>
            <p:cNvSpPr>
              <a:spLocks/>
            </p:cNvSpPr>
            <p:nvPr/>
          </p:nvSpPr>
          <p:spPr bwMode="auto">
            <a:xfrm>
              <a:off x="604488" y="3080913"/>
              <a:ext cx="41910" cy="67945"/>
            </a:xfrm>
            <a:custGeom>
              <a:avLst/>
              <a:gdLst>
                <a:gd name="T0" fmla="*/ 0 w 41909"/>
                <a:gd name="T1" fmla="*/ 67544 h 67944"/>
                <a:gd name="T2" fmla="*/ 41580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3" name="object 45">
              <a:extLst>
                <a:ext uri="{FF2B5EF4-FFF2-40B4-BE49-F238E27FC236}">
                  <a16:creationId xmlns:a16="http://schemas.microsoft.com/office/drawing/2014/main" id="{5FEEC8A2-0684-CACC-48DB-A277FCEE7AF8}"/>
                </a:ext>
              </a:extLst>
            </p:cNvPr>
            <p:cNvSpPr>
              <a:spLocks/>
            </p:cNvSpPr>
            <p:nvPr/>
          </p:nvSpPr>
          <p:spPr bwMode="auto">
            <a:xfrm>
              <a:off x="646068" y="3013369"/>
              <a:ext cx="41910" cy="67945"/>
            </a:xfrm>
            <a:custGeom>
              <a:avLst/>
              <a:gdLst>
                <a:gd name="T0" fmla="*/ 0 w 41909"/>
                <a:gd name="T1" fmla="*/ 67544 h 67944"/>
                <a:gd name="T2" fmla="*/ 41580 w 41909"/>
                <a:gd name="T3" fmla="*/ 0 h 67944"/>
                <a:gd name="T4" fmla="*/ 0 60000 65536"/>
                <a:gd name="T5" fmla="*/ 0 60000 65536"/>
              </a:gdLst>
              <a:ahLst/>
              <a:cxnLst>
                <a:cxn ang="T4">
                  <a:pos x="T0" y="T1"/>
                </a:cxn>
                <a:cxn ang="T5">
                  <a:pos x="T2" y="T3"/>
                </a:cxn>
              </a:cxnLst>
              <a:rect l="0" t="0" r="r" b="b"/>
              <a:pathLst>
                <a:path w="41909" h="67944">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4" name="object 46">
              <a:extLst>
                <a:ext uri="{FF2B5EF4-FFF2-40B4-BE49-F238E27FC236}">
                  <a16:creationId xmlns:a16="http://schemas.microsoft.com/office/drawing/2014/main" id="{4CF918A5-E6DA-6FCA-6FC4-69DF36A81912}"/>
                </a:ext>
              </a:extLst>
            </p:cNvPr>
            <p:cNvSpPr>
              <a:spLocks/>
            </p:cNvSpPr>
            <p:nvPr/>
          </p:nvSpPr>
          <p:spPr bwMode="auto">
            <a:xfrm>
              <a:off x="687647" y="2945826"/>
              <a:ext cx="46990" cy="67945"/>
            </a:xfrm>
            <a:custGeom>
              <a:avLst/>
              <a:gdLst>
                <a:gd name="T0" fmla="*/ 0 w 46990"/>
                <a:gd name="T1" fmla="*/ 67544 h 67944"/>
                <a:gd name="T2" fmla="*/ 46776 w 46990"/>
                <a:gd name="T3" fmla="*/ 0 h 67944"/>
                <a:gd name="T4" fmla="*/ 0 60000 65536"/>
                <a:gd name="T5" fmla="*/ 0 60000 65536"/>
              </a:gdLst>
              <a:ahLst/>
              <a:cxnLst>
                <a:cxn ang="T4">
                  <a:pos x="T0" y="T1"/>
                </a:cxn>
                <a:cxn ang="T5">
                  <a:pos x="T2" y="T3"/>
                </a:cxn>
              </a:cxnLst>
              <a:rect l="0" t="0" r="r" b="b"/>
              <a:pathLst>
                <a:path w="46990" h="67944">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5" name="object 47">
              <a:extLst>
                <a:ext uri="{FF2B5EF4-FFF2-40B4-BE49-F238E27FC236}">
                  <a16:creationId xmlns:a16="http://schemas.microsoft.com/office/drawing/2014/main" id="{6F3F9B0D-BD76-09A5-0672-6022E4948A82}"/>
                </a:ext>
              </a:extLst>
            </p:cNvPr>
            <p:cNvSpPr>
              <a:spLocks/>
            </p:cNvSpPr>
            <p:nvPr/>
          </p:nvSpPr>
          <p:spPr bwMode="auto">
            <a:xfrm>
              <a:off x="734424" y="2883478"/>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6" name="object 48">
              <a:extLst>
                <a:ext uri="{FF2B5EF4-FFF2-40B4-BE49-F238E27FC236}">
                  <a16:creationId xmlns:a16="http://schemas.microsoft.com/office/drawing/2014/main" id="{418D35E0-C651-93A4-0965-1CC331CE1AA0}"/>
                </a:ext>
              </a:extLst>
            </p:cNvPr>
            <p:cNvSpPr>
              <a:spLocks/>
            </p:cNvSpPr>
            <p:nvPr/>
          </p:nvSpPr>
          <p:spPr bwMode="auto">
            <a:xfrm>
              <a:off x="776003" y="2821130"/>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7" name="object 49">
              <a:extLst>
                <a:ext uri="{FF2B5EF4-FFF2-40B4-BE49-F238E27FC236}">
                  <a16:creationId xmlns:a16="http://schemas.microsoft.com/office/drawing/2014/main" id="{5D979407-C3F8-990E-4E2A-AD37C70A81B4}"/>
                </a:ext>
              </a:extLst>
            </p:cNvPr>
            <p:cNvSpPr>
              <a:spLocks/>
            </p:cNvSpPr>
            <p:nvPr/>
          </p:nvSpPr>
          <p:spPr bwMode="auto">
            <a:xfrm>
              <a:off x="817583" y="2758782"/>
              <a:ext cx="46990" cy="62865"/>
            </a:xfrm>
            <a:custGeom>
              <a:avLst/>
              <a:gdLst>
                <a:gd name="T0" fmla="*/ 0 w 46990"/>
                <a:gd name="T1" fmla="*/ 62349 h 62864"/>
                <a:gd name="T2" fmla="*/ 46776 w 46990"/>
                <a:gd name="T3" fmla="*/ 0 h 62864"/>
                <a:gd name="T4" fmla="*/ 0 60000 65536"/>
                <a:gd name="T5" fmla="*/ 0 60000 65536"/>
              </a:gdLst>
              <a:ahLst/>
              <a:cxnLst>
                <a:cxn ang="T4">
                  <a:pos x="T0" y="T1"/>
                </a:cxn>
                <a:cxn ang="T5">
                  <a:pos x="T2" y="T3"/>
                </a:cxn>
              </a:cxnLst>
              <a:rect l="0" t="0" r="r" b="b"/>
              <a:pathLst>
                <a:path w="46990"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8" name="object 50">
              <a:extLst>
                <a:ext uri="{FF2B5EF4-FFF2-40B4-BE49-F238E27FC236}">
                  <a16:creationId xmlns:a16="http://schemas.microsoft.com/office/drawing/2014/main" id="{4F96FA46-7E68-8A8E-4D1F-38F10E52D631}"/>
                </a:ext>
              </a:extLst>
            </p:cNvPr>
            <p:cNvSpPr>
              <a:spLocks/>
            </p:cNvSpPr>
            <p:nvPr/>
          </p:nvSpPr>
          <p:spPr bwMode="auto">
            <a:xfrm>
              <a:off x="864359" y="2701630"/>
              <a:ext cx="41910" cy="57150"/>
            </a:xfrm>
            <a:custGeom>
              <a:avLst/>
              <a:gdLst>
                <a:gd name="T0" fmla="*/ 0 w 41909"/>
                <a:gd name="T1" fmla="*/ 57152 h 57150"/>
                <a:gd name="T2" fmla="*/ 41580 w 41909"/>
                <a:gd name="T3" fmla="*/ 0 h 57150"/>
                <a:gd name="T4" fmla="*/ 0 60000 65536"/>
                <a:gd name="T5" fmla="*/ 0 60000 65536"/>
              </a:gdLst>
              <a:ahLst/>
              <a:cxnLst>
                <a:cxn ang="T4">
                  <a:pos x="T0" y="T1"/>
                </a:cxn>
                <a:cxn ang="T5">
                  <a:pos x="T2" y="T3"/>
                </a:cxn>
              </a:cxnLst>
              <a:rect l="0" t="0" r="r" b="b"/>
              <a:pathLst>
                <a:path w="41909"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59" name="object 51">
              <a:extLst>
                <a:ext uri="{FF2B5EF4-FFF2-40B4-BE49-F238E27FC236}">
                  <a16:creationId xmlns:a16="http://schemas.microsoft.com/office/drawing/2014/main" id="{87C643DC-08E0-A9F6-7CD5-FAC86D5F168A}"/>
                </a:ext>
              </a:extLst>
            </p:cNvPr>
            <p:cNvSpPr>
              <a:spLocks/>
            </p:cNvSpPr>
            <p:nvPr/>
          </p:nvSpPr>
          <p:spPr bwMode="auto">
            <a:xfrm>
              <a:off x="905939" y="2639282"/>
              <a:ext cx="41910" cy="62865"/>
            </a:xfrm>
            <a:custGeom>
              <a:avLst/>
              <a:gdLst>
                <a:gd name="T0" fmla="*/ 0 w 41909"/>
                <a:gd name="T1" fmla="*/ 62349 h 62864"/>
                <a:gd name="T2" fmla="*/ 41580 w 41909"/>
                <a:gd name="T3" fmla="*/ 0 h 62864"/>
                <a:gd name="T4" fmla="*/ 0 60000 65536"/>
                <a:gd name="T5" fmla="*/ 0 60000 65536"/>
              </a:gdLst>
              <a:ahLst/>
              <a:cxnLst>
                <a:cxn ang="T4">
                  <a:pos x="T0" y="T1"/>
                </a:cxn>
                <a:cxn ang="T5">
                  <a:pos x="T2" y="T3"/>
                </a:cxn>
              </a:cxnLst>
              <a:rect l="0" t="0" r="r" b="b"/>
              <a:pathLst>
                <a:path w="41909"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0" name="object 52">
              <a:extLst>
                <a:ext uri="{FF2B5EF4-FFF2-40B4-BE49-F238E27FC236}">
                  <a16:creationId xmlns:a16="http://schemas.microsoft.com/office/drawing/2014/main" id="{D691523C-3248-4CE5-5B3F-F96ECE1E6737}"/>
                </a:ext>
              </a:extLst>
            </p:cNvPr>
            <p:cNvSpPr>
              <a:spLocks/>
            </p:cNvSpPr>
            <p:nvPr/>
          </p:nvSpPr>
          <p:spPr bwMode="auto">
            <a:xfrm>
              <a:off x="947518" y="2587326"/>
              <a:ext cx="46990" cy="52069"/>
            </a:xfrm>
            <a:custGeom>
              <a:avLst/>
              <a:gdLst>
                <a:gd name="T0" fmla="*/ 0 w 46990"/>
                <a:gd name="T1" fmla="*/ 51956 h 52069"/>
                <a:gd name="T2" fmla="*/ 46776 w 46990"/>
                <a:gd name="T3" fmla="*/ 0 h 52069"/>
                <a:gd name="T4" fmla="*/ 0 60000 65536"/>
                <a:gd name="T5" fmla="*/ 0 60000 65536"/>
              </a:gdLst>
              <a:ahLst/>
              <a:cxnLst>
                <a:cxn ang="T4">
                  <a:pos x="T0" y="T1"/>
                </a:cxn>
                <a:cxn ang="T5">
                  <a:pos x="T2" y="T3"/>
                </a:cxn>
              </a:cxnLst>
              <a:rect l="0" t="0" r="r" b="b"/>
              <a:pathLst>
                <a:path w="46990" h="52069">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1" name="object 53">
              <a:extLst>
                <a:ext uri="{FF2B5EF4-FFF2-40B4-BE49-F238E27FC236}">
                  <a16:creationId xmlns:a16="http://schemas.microsoft.com/office/drawing/2014/main" id="{8B5CB698-2A5E-C6C9-0D92-F75C39E7D856}"/>
                </a:ext>
              </a:extLst>
            </p:cNvPr>
            <p:cNvSpPr>
              <a:spLocks/>
            </p:cNvSpPr>
            <p:nvPr/>
          </p:nvSpPr>
          <p:spPr bwMode="auto">
            <a:xfrm>
              <a:off x="994295" y="2535369"/>
              <a:ext cx="41910" cy="52069"/>
            </a:xfrm>
            <a:custGeom>
              <a:avLst/>
              <a:gdLst>
                <a:gd name="T0" fmla="*/ 0 w 41909"/>
                <a:gd name="T1" fmla="*/ 51956 h 52069"/>
                <a:gd name="T2" fmla="*/ 41580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2" name="object 54">
              <a:extLst>
                <a:ext uri="{FF2B5EF4-FFF2-40B4-BE49-F238E27FC236}">
                  <a16:creationId xmlns:a16="http://schemas.microsoft.com/office/drawing/2014/main" id="{BE66B998-7AE7-2F29-862B-309B47799398}"/>
                </a:ext>
              </a:extLst>
            </p:cNvPr>
            <p:cNvSpPr>
              <a:spLocks/>
            </p:cNvSpPr>
            <p:nvPr/>
          </p:nvSpPr>
          <p:spPr bwMode="auto">
            <a:xfrm>
              <a:off x="1035874" y="2483413"/>
              <a:ext cx="41910" cy="52069"/>
            </a:xfrm>
            <a:custGeom>
              <a:avLst/>
              <a:gdLst>
                <a:gd name="T0" fmla="*/ 0 w 41909"/>
                <a:gd name="T1" fmla="*/ 51956 h 52069"/>
                <a:gd name="T2" fmla="*/ 41580 w 41909"/>
                <a:gd name="T3" fmla="*/ 0 h 52069"/>
                <a:gd name="T4" fmla="*/ 0 60000 65536"/>
                <a:gd name="T5" fmla="*/ 0 60000 65536"/>
              </a:gdLst>
              <a:ahLst/>
              <a:cxnLst>
                <a:cxn ang="T4">
                  <a:pos x="T0" y="T1"/>
                </a:cxn>
                <a:cxn ang="T5">
                  <a:pos x="T2" y="T3"/>
                </a:cxn>
              </a:cxnLst>
              <a:rect l="0" t="0" r="r" b="b"/>
              <a:pathLst>
                <a:path w="41909" h="52069">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3" name="object 55">
              <a:extLst>
                <a:ext uri="{FF2B5EF4-FFF2-40B4-BE49-F238E27FC236}">
                  <a16:creationId xmlns:a16="http://schemas.microsoft.com/office/drawing/2014/main" id="{62EE8344-265F-B39B-B146-DA72ABD1A915}"/>
                </a:ext>
              </a:extLst>
            </p:cNvPr>
            <p:cNvSpPr>
              <a:spLocks/>
            </p:cNvSpPr>
            <p:nvPr/>
          </p:nvSpPr>
          <p:spPr bwMode="auto">
            <a:xfrm>
              <a:off x="1077453" y="2436652"/>
              <a:ext cx="46990" cy="46990"/>
            </a:xfrm>
            <a:custGeom>
              <a:avLst/>
              <a:gdLst>
                <a:gd name="T0" fmla="*/ 0 w 46990"/>
                <a:gd name="T1" fmla="*/ 46762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4" name="object 56">
              <a:extLst>
                <a:ext uri="{FF2B5EF4-FFF2-40B4-BE49-F238E27FC236}">
                  <a16:creationId xmlns:a16="http://schemas.microsoft.com/office/drawing/2014/main" id="{6497B741-2362-189D-4E75-1A4705512AC5}"/>
                </a:ext>
              </a:extLst>
            </p:cNvPr>
            <p:cNvSpPr>
              <a:spLocks/>
            </p:cNvSpPr>
            <p:nvPr/>
          </p:nvSpPr>
          <p:spPr bwMode="auto">
            <a:xfrm>
              <a:off x="1124230" y="2389892"/>
              <a:ext cx="41910" cy="46990"/>
            </a:xfrm>
            <a:custGeom>
              <a:avLst/>
              <a:gdLst>
                <a:gd name="T0" fmla="*/ 0 w 41909"/>
                <a:gd name="T1" fmla="*/ 46762 h 46989"/>
                <a:gd name="T2" fmla="*/ 41580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5" name="object 57">
              <a:extLst>
                <a:ext uri="{FF2B5EF4-FFF2-40B4-BE49-F238E27FC236}">
                  <a16:creationId xmlns:a16="http://schemas.microsoft.com/office/drawing/2014/main" id="{7BBFE08C-9D07-CF36-1053-111136D81F41}"/>
                </a:ext>
              </a:extLst>
            </p:cNvPr>
            <p:cNvSpPr>
              <a:spLocks/>
            </p:cNvSpPr>
            <p:nvPr/>
          </p:nvSpPr>
          <p:spPr bwMode="auto">
            <a:xfrm>
              <a:off x="1165809" y="2348326"/>
              <a:ext cx="41910" cy="41910"/>
            </a:xfrm>
            <a:custGeom>
              <a:avLst/>
              <a:gdLst>
                <a:gd name="T0" fmla="*/ 0 w 41909"/>
                <a:gd name="T1" fmla="*/ 41565 h 41910"/>
                <a:gd name="T2" fmla="*/ 41580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6" name="object 58">
              <a:extLst>
                <a:ext uri="{FF2B5EF4-FFF2-40B4-BE49-F238E27FC236}">
                  <a16:creationId xmlns:a16="http://schemas.microsoft.com/office/drawing/2014/main" id="{89D69850-4B16-BAC0-0507-4862A12F39DC}"/>
                </a:ext>
              </a:extLst>
            </p:cNvPr>
            <p:cNvSpPr>
              <a:spLocks/>
            </p:cNvSpPr>
            <p:nvPr/>
          </p:nvSpPr>
          <p:spPr bwMode="auto">
            <a:xfrm>
              <a:off x="1207389" y="2306761"/>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7" name="object 59">
              <a:extLst>
                <a:ext uri="{FF2B5EF4-FFF2-40B4-BE49-F238E27FC236}">
                  <a16:creationId xmlns:a16="http://schemas.microsoft.com/office/drawing/2014/main" id="{02243AAF-DE8E-985F-219A-0B486B1704D8}"/>
                </a:ext>
              </a:extLst>
            </p:cNvPr>
            <p:cNvSpPr>
              <a:spLocks/>
            </p:cNvSpPr>
            <p:nvPr/>
          </p:nvSpPr>
          <p:spPr bwMode="auto">
            <a:xfrm>
              <a:off x="1254165" y="2270392"/>
              <a:ext cx="41910" cy="36830"/>
            </a:xfrm>
            <a:custGeom>
              <a:avLst/>
              <a:gdLst>
                <a:gd name="T0" fmla="*/ 0 w 41909"/>
                <a:gd name="T1" fmla="*/ 36369 h 36830"/>
                <a:gd name="T2" fmla="*/ 41580 w 41909"/>
                <a:gd name="T3" fmla="*/ 0 h 36830"/>
                <a:gd name="T4" fmla="*/ 0 60000 65536"/>
                <a:gd name="T5" fmla="*/ 0 60000 65536"/>
              </a:gdLst>
              <a:ahLst/>
              <a:cxnLst>
                <a:cxn ang="T4">
                  <a:pos x="T0" y="T1"/>
                </a:cxn>
                <a:cxn ang="T5">
                  <a:pos x="T2" y="T3"/>
                </a:cxn>
              </a:cxnLst>
              <a:rect l="0" t="0" r="r" b="b"/>
              <a:pathLst>
                <a:path w="41909" h="36830">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8" name="object 60">
              <a:extLst>
                <a:ext uri="{FF2B5EF4-FFF2-40B4-BE49-F238E27FC236}">
                  <a16:creationId xmlns:a16="http://schemas.microsoft.com/office/drawing/2014/main" id="{EA993006-A1A9-EB9D-607C-1849DE2F422C}"/>
                </a:ext>
              </a:extLst>
            </p:cNvPr>
            <p:cNvSpPr>
              <a:spLocks/>
            </p:cNvSpPr>
            <p:nvPr/>
          </p:nvSpPr>
          <p:spPr bwMode="auto">
            <a:xfrm>
              <a:off x="1295745" y="2239218"/>
              <a:ext cx="41910" cy="31750"/>
            </a:xfrm>
            <a:custGeom>
              <a:avLst/>
              <a:gdLst>
                <a:gd name="T0" fmla="*/ 0 w 41909"/>
                <a:gd name="T1" fmla="*/ 31174 h 31750"/>
                <a:gd name="T2" fmla="*/ 41580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69" name="object 61">
              <a:extLst>
                <a:ext uri="{FF2B5EF4-FFF2-40B4-BE49-F238E27FC236}">
                  <a16:creationId xmlns:a16="http://schemas.microsoft.com/office/drawing/2014/main" id="{27E13468-C5E4-4C61-C5F4-26EC3C40F30F}"/>
                </a:ext>
              </a:extLst>
            </p:cNvPr>
            <p:cNvSpPr>
              <a:spLocks/>
            </p:cNvSpPr>
            <p:nvPr/>
          </p:nvSpPr>
          <p:spPr bwMode="auto">
            <a:xfrm>
              <a:off x="1337324" y="2208044"/>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0" name="object 62">
              <a:extLst>
                <a:ext uri="{FF2B5EF4-FFF2-40B4-BE49-F238E27FC236}">
                  <a16:creationId xmlns:a16="http://schemas.microsoft.com/office/drawing/2014/main" id="{FF8B294D-42BC-289B-0393-4055A79C8B59}"/>
                </a:ext>
              </a:extLst>
            </p:cNvPr>
            <p:cNvSpPr>
              <a:spLocks/>
            </p:cNvSpPr>
            <p:nvPr/>
          </p:nvSpPr>
          <p:spPr bwMode="auto">
            <a:xfrm>
              <a:off x="1384101" y="2182066"/>
              <a:ext cx="41910" cy="26034"/>
            </a:xfrm>
            <a:custGeom>
              <a:avLst/>
              <a:gdLst>
                <a:gd name="T0" fmla="*/ 0 w 41909"/>
                <a:gd name="T1" fmla="*/ 25977 h 26035"/>
                <a:gd name="T2" fmla="*/ 41580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1" name="object 63">
              <a:extLst>
                <a:ext uri="{FF2B5EF4-FFF2-40B4-BE49-F238E27FC236}">
                  <a16:creationId xmlns:a16="http://schemas.microsoft.com/office/drawing/2014/main" id="{23036E42-6ABB-37B7-55D9-9ED7DE286AB5}"/>
                </a:ext>
              </a:extLst>
            </p:cNvPr>
            <p:cNvSpPr>
              <a:spLocks/>
            </p:cNvSpPr>
            <p:nvPr/>
          </p:nvSpPr>
          <p:spPr bwMode="auto">
            <a:xfrm>
              <a:off x="1425680" y="2156088"/>
              <a:ext cx="46990" cy="26034"/>
            </a:xfrm>
            <a:custGeom>
              <a:avLst/>
              <a:gdLst>
                <a:gd name="T0" fmla="*/ 0 w 46990"/>
                <a:gd name="T1" fmla="*/ 25977 h 26035"/>
                <a:gd name="T2" fmla="*/ 46776 w 46990"/>
                <a:gd name="T3" fmla="*/ 0 h 26035"/>
                <a:gd name="T4" fmla="*/ 0 60000 65536"/>
                <a:gd name="T5" fmla="*/ 0 60000 65536"/>
              </a:gdLst>
              <a:ahLst/>
              <a:cxnLst>
                <a:cxn ang="T4">
                  <a:pos x="T0" y="T1"/>
                </a:cxn>
                <a:cxn ang="T5">
                  <a:pos x="T2" y="T3"/>
                </a:cxn>
              </a:cxnLst>
              <a:rect l="0" t="0" r="r" b="b"/>
              <a:pathLst>
                <a:path w="46990"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2" name="object 64">
              <a:extLst>
                <a:ext uri="{FF2B5EF4-FFF2-40B4-BE49-F238E27FC236}">
                  <a16:creationId xmlns:a16="http://schemas.microsoft.com/office/drawing/2014/main" id="{7C75A7C1-719F-DC3E-7F43-11F5E5953F1E}"/>
                </a:ext>
              </a:extLst>
            </p:cNvPr>
            <p:cNvSpPr>
              <a:spLocks/>
            </p:cNvSpPr>
            <p:nvPr/>
          </p:nvSpPr>
          <p:spPr bwMode="auto">
            <a:xfrm>
              <a:off x="1472457" y="2135306"/>
              <a:ext cx="41910" cy="20955"/>
            </a:xfrm>
            <a:custGeom>
              <a:avLst/>
              <a:gdLst>
                <a:gd name="T0" fmla="*/ 0 w 41909"/>
                <a:gd name="T1" fmla="*/ 20782 h 20955"/>
                <a:gd name="T2" fmla="*/ 41580 w 41909"/>
                <a:gd name="T3" fmla="*/ 0 h 20955"/>
                <a:gd name="T4" fmla="*/ 0 60000 65536"/>
                <a:gd name="T5" fmla="*/ 0 60000 65536"/>
              </a:gdLst>
              <a:ahLst/>
              <a:cxnLst>
                <a:cxn ang="T4">
                  <a:pos x="T0" y="T1"/>
                </a:cxn>
                <a:cxn ang="T5">
                  <a:pos x="T2" y="T3"/>
                </a:cxn>
              </a:cxnLst>
              <a:rect l="0" t="0" r="r" b="b"/>
              <a:pathLst>
                <a:path w="41909" h="20955">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3" name="object 65">
              <a:extLst>
                <a:ext uri="{FF2B5EF4-FFF2-40B4-BE49-F238E27FC236}">
                  <a16:creationId xmlns:a16="http://schemas.microsoft.com/office/drawing/2014/main" id="{A3B0BE09-85A1-F73A-C067-0DC55F5643F4}"/>
                </a:ext>
              </a:extLst>
            </p:cNvPr>
            <p:cNvSpPr>
              <a:spLocks/>
            </p:cNvSpPr>
            <p:nvPr/>
          </p:nvSpPr>
          <p:spPr bwMode="auto">
            <a:xfrm>
              <a:off x="1514036" y="2119719"/>
              <a:ext cx="41910" cy="15875"/>
            </a:xfrm>
            <a:custGeom>
              <a:avLst/>
              <a:gdLst>
                <a:gd name="T0" fmla="*/ 0 w 41909"/>
                <a:gd name="T1" fmla="*/ 15587 h 15875"/>
                <a:gd name="T2" fmla="*/ 41580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4" name="object 66">
              <a:extLst>
                <a:ext uri="{FF2B5EF4-FFF2-40B4-BE49-F238E27FC236}">
                  <a16:creationId xmlns:a16="http://schemas.microsoft.com/office/drawing/2014/main" id="{28DDF034-407D-F3EE-0582-D8708B7AD628}"/>
                </a:ext>
              </a:extLst>
            </p:cNvPr>
            <p:cNvSpPr>
              <a:spLocks/>
            </p:cNvSpPr>
            <p:nvPr/>
          </p:nvSpPr>
          <p:spPr bwMode="auto">
            <a:xfrm>
              <a:off x="1555616" y="2109328"/>
              <a:ext cx="46990" cy="10795"/>
            </a:xfrm>
            <a:custGeom>
              <a:avLst/>
              <a:gdLst>
                <a:gd name="T0" fmla="*/ 0 w 46990"/>
                <a:gd name="T1" fmla="*/ 10392 h 10794"/>
                <a:gd name="T2" fmla="*/ 46776 w 46990"/>
                <a:gd name="T3" fmla="*/ 0 h 10794"/>
                <a:gd name="T4" fmla="*/ 0 60000 65536"/>
                <a:gd name="T5" fmla="*/ 0 60000 65536"/>
              </a:gdLst>
              <a:ahLst/>
              <a:cxnLst>
                <a:cxn ang="T4">
                  <a:pos x="T0" y="T1"/>
                </a:cxn>
                <a:cxn ang="T5">
                  <a:pos x="T2" y="T3"/>
                </a:cxn>
              </a:cxnLst>
              <a:rect l="0" t="0" r="r" b="b"/>
              <a:pathLst>
                <a:path w="46990" h="10794">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5" name="object 67">
              <a:extLst>
                <a:ext uri="{FF2B5EF4-FFF2-40B4-BE49-F238E27FC236}">
                  <a16:creationId xmlns:a16="http://schemas.microsoft.com/office/drawing/2014/main" id="{7BE698D0-E5F5-E39B-21E5-F9A3E63DC075}"/>
                </a:ext>
              </a:extLst>
            </p:cNvPr>
            <p:cNvSpPr>
              <a:spLocks/>
            </p:cNvSpPr>
            <p:nvPr/>
          </p:nvSpPr>
          <p:spPr bwMode="auto">
            <a:xfrm>
              <a:off x="1602392" y="2098937"/>
              <a:ext cx="41910" cy="10795"/>
            </a:xfrm>
            <a:custGeom>
              <a:avLst/>
              <a:gdLst>
                <a:gd name="T0" fmla="*/ 0 w 41910"/>
                <a:gd name="T1" fmla="*/ 10392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6" name="object 68">
              <a:extLst>
                <a:ext uri="{FF2B5EF4-FFF2-40B4-BE49-F238E27FC236}">
                  <a16:creationId xmlns:a16="http://schemas.microsoft.com/office/drawing/2014/main" id="{CDEF3F08-65EA-3FD4-211F-24A5AB0F3480}"/>
                </a:ext>
              </a:extLst>
            </p:cNvPr>
            <p:cNvSpPr>
              <a:spLocks/>
            </p:cNvSpPr>
            <p:nvPr/>
          </p:nvSpPr>
          <p:spPr bwMode="auto">
            <a:xfrm>
              <a:off x="1643972" y="2093742"/>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7" name="object 69">
              <a:extLst>
                <a:ext uri="{FF2B5EF4-FFF2-40B4-BE49-F238E27FC236}">
                  <a16:creationId xmlns:a16="http://schemas.microsoft.com/office/drawing/2014/main" id="{1313F7A5-66CE-71ED-C763-0070934085AC}"/>
                </a:ext>
              </a:extLst>
            </p:cNvPr>
            <p:cNvSpPr>
              <a:spLocks/>
            </p:cNvSpPr>
            <p:nvPr/>
          </p:nvSpPr>
          <p:spPr bwMode="auto">
            <a:xfrm>
              <a:off x="1685551" y="2093742"/>
              <a:ext cx="46990" cy="0"/>
            </a:xfrm>
            <a:custGeom>
              <a:avLst/>
              <a:gdLst>
                <a:gd name="T0" fmla="*/ 0 w 46989"/>
                <a:gd name="T1" fmla="*/ 46777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8" name="object 70">
              <a:extLst>
                <a:ext uri="{FF2B5EF4-FFF2-40B4-BE49-F238E27FC236}">
                  <a16:creationId xmlns:a16="http://schemas.microsoft.com/office/drawing/2014/main" id="{33E6B5C7-BC1A-DE01-7A92-8D05BDDE2AED}"/>
                </a:ext>
              </a:extLst>
            </p:cNvPr>
            <p:cNvSpPr>
              <a:spLocks/>
            </p:cNvSpPr>
            <p:nvPr/>
          </p:nvSpPr>
          <p:spPr bwMode="auto">
            <a:xfrm>
              <a:off x="1732328" y="2093743"/>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79" name="object 71">
              <a:extLst>
                <a:ext uri="{FF2B5EF4-FFF2-40B4-BE49-F238E27FC236}">
                  <a16:creationId xmlns:a16="http://schemas.microsoft.com/office/drawing/2014/main" id="{7B08ACE4-5AD6-9A02-1931-9C47B16FA83A}"/>
                </a:ext>
              </a:extLst>
            </p:cNvPr>
            <p:cNvSpPr>
              <a:spLocks/>
            </p:cNvSpPr>
            <p:nvPr/>
          </p:nvSpPr>
          <p:spPr bwMode="auto">
            <a:xfrm>
              <a:off x="1773907" y="2093743"/>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0" name="object 72">
              <a:extLst>
                <a:ext uri="{FF2B5EF4-FFF2-40B4-BE49-F238E27FC236}">
                  <a16:creationId xmlns:a16="http://schemas.microsoft.com/office/drawing/2014/main" id="{55AD8CF4-E22E-CFC9-0377-129DA9A04A18}"/>
                </a:ext>
              </a:extLst>
            </p:cNvPr>
            <p:cNvSpPr>
              <a:spLocks/>
            </p:cNvSpPr>
            <p:nvPr/>
          </p:nvSpPr>
          <p:spPr bwMode="auto">
            <a:xfrm>
              <a:off x="1815486" y="2098939"/>
              <a:ext cx="46990" cy="10795"/>
            </a:xfrm>
            <a:custGeom>
              <a:avLst/>
              <a:gdLst>
                <a:gd name="T0" fmla="*/ 0 w 46989"/>
                <a:gd name="T1" fmla="*/ 0 h 10794"/>
                <a:gd name="T2" fmla="*/ 46777 w 46989"/>
                <a:gd name="T3" fmla="*/ 10392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1" name="object 73">
              <a:extLst>
                <a:ext uri="{FF2B5EF4-FFF2-40B4-BE49-F238E27FC236}">
                  <a16:creationId xmlns:a16="http://schemas.microsoft.com/office/drawing/2014/main" id="{ED526AFE-088C-3889-55BD-979A08CCAFBB}"/>
                </a:ext>
              </a:extLst>
            </p:cNvPr>
            <p:cNvSpPr>
              <a:spLocks/>
            </p:cNvSpPr>
            <p:nvPr/>
          </p:nvSpPr>
          <p:spPr bwMode="auto">
            <a:xfrm>
              <a:off x="1862263" y="2109331"/>
              <a:ext cx="41910" cy="10795"/>
            </a:xfrm>
            <a:custGeom>
              <a:avLst/>
              <a:gdLst>
                <a:gd name="T0" fmla="*/ 0 w 41910"/>
                <a:gd name="T1" fmla="*/ 0 h 10794"/>
                <a:gd name="T2" fmla="*/ 41579 w 41910"/>
                <a:gd name="T3" fmla="*/ 10392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2" name="object 74">
              <a:extLst>
                <a:ext uri="{FF2B5EF4-FFF2-40B4-BE49-F238E27FC236}">
                  <a16:creationId xmlns:a16="http://schemas.microsoft.com/office/drawing/2014/main" id="{11732D6A-9FD2-CE42-6D6E-4FF8708B8241}"/>
                </a:ext>
              </a:extLst>
            </p:cNvPr>
            <p:cNvSpPr>
              <a:spLocks/>
            </p:cNvSpPr>
            <p:nvPr/>
          </p:nvSpPr>
          <p:spPr bwMode="auto">
            <a:xfrm>
              <a:off x="1903842" y="211972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3" name="object 75">
              <a:extLst>
                <a:ext uri="{FF2B5EF4-FFF2-40B4-BE49-F238E27FC236}">
                  <a16:creationId xmlns:a16="http://schemas.microsoft.com/office/drawing/2014/main" id="{CC779C58-5A7A-C16C-4C32-3551B9BB57D4}"/>
                </a:ext>
              </a:extLst>
            </p:cNvPr>
            <p:cNvSpPr>
              <a:spLocks/>
            </p:cNvSpPr>
            <p:nvPr/>
          </p:nvSpPr>
          <p:spPr bwMode="auto">
            <a:xfrm>
              <a:off x="1945422" y="2135310"/>
              <a:ext cx="46990" cy="20955"/>
            </a:xfrm>
            <a:custGeom>
              <a:avLst/>
              <a:gdLst>
                <a:gd name="T0" fmla="*/ 0 w 46989"/>
                <a:gd name="T1" fmla="*/ 0 h 20955"/>
                <a:gd name="T2" fmla="*/ 46777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4" name="object 76">
              <a:extLst>
                <a:ext uri="{FF2B5EF4-FFF2-40B4-BE49-F238E27FC236}">
                  <a16:creationId xmlns:a16="http://schemas.microsoft.com/office/drawing/2014/main" id="{D667A372-BD91-B58F-EF1F-5C18F14966EB}"/>
                </a:ext>
              </a:extLst>
            </p:cNvPr>
            <p:cNvSpPr>
              <a:spLocks/>
            </p:cNvSpPr>
            <p:nvPr/>
          </p:nvSpPr>
          <p:spPr bwMode="auto">
            <a:xfrm>
              <a:off x="1992199" y="2156093"/>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5" name="object 77">
              <a:extLst>
                <a:ext uri="{FF2B5EF4-FFF2-40B4-BE49-F238E27FC236}">
                  <a16:creationId xmlns:a16="http://schemas.microsoft.com/office/drawing/2014/main" id="{C823982A-9D12-594A-BE95-338ED5DD5411}"/>
                </a:ext>
              </a:extLst>
            </p:cNvPr>
            <p:cNvSpPr>
              <a:spLocks/>
            </p:cNvSpPr>
            <p:nvPr/>
          </p:nvSpPr>
          <p:spPr bwMode="auto">
            <a:xfrm>
              <a:off x="2033778" y="2182072"/>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6" name="object 78">
              <a:extLst>
                <a:ext uri="{FF2B5EF4-FFF2-40B4-BE49-F238E27FC236}">
                  <a16:creationId xmlns:a16="http://schemas.microsoft.com/office/drawing/2014/main" id="{796C0676-CB32-3E4B-7EA3-1E52BBFCAF6A}"/>
                </a:ext>
              </a:extLst>
            </p:cNvPr>
            <p:cNvSpPr>
              <a:spLocks/>
            </p:cNvSpPr>
            <p:nvPr/>
          </p:nvSpPr>
          <p:spPr bwMode="auto">
            <a:xfrm>
              <a:off x="2075357" y="2208051"/>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7" name="object 79">
              <a:extLst>
                <a:ext uri="{FF2B5EF4-FFF2-40B4-BE49-F238E27FC236}">
                  <a16:creationId xmlns:a16="http://schemas.microsoft.com/office/drawing/2014/main" id="{FA4757ED-6628-CD24-6425-F665E05E9769}"/>
                </a:ext>
              </a:extLst>
            </p:cNvPr>
            <p:cNvSpPr>
              <a:spLocks/>
            </p:cNvSpPr>
            <p:nvPr/>
          </p:nvSpPr>
          <p:spPr bwMode="auto">
            <a:xfrm>
              <a:off x="2122134" y="223922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8" name="object 80">
              <a:extLst>
                <a:ext uri="{FF2B5EF4-FFF2-40B4-BE49-F238E27FC236}">
                  <a16:creationId xmlns:a16="http://schemas.microsoft.com/office/drawing/2014/main" id="{222BF524-82F2-599B-06F9-A1CFB43BFC63}"/>
                </a:ext>
              </a:extLst>
            </p:cNvPr>
            <p:cNvSpPr>
              <a:spLocks/>
            </p:cNvSpPr>
            <p:nvPr/>
          </p:nvSpPr>
          <p:spPr bwMode="auto">
            <a:xfrm>
              <a:off x="2163713" y="2270400"/>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89" name="object 81">
              <a:extLst>
                <a:ext uri="{FF2B5EF4-FFF2-40B4-BE49-F238E27FC236}">
                  <a16:creationId xmlns:a16="http://schemas.microsoft.com/office/drawing/2014/main" id="{5CF6EEE2-A382-3551-35A7-25AB3C986AD0}"/>
                </a:ext>
              </a:extLst>
            </p:cNvPr>
            <p:cNvSpPr>
              <a:spLocks/>
            </p:cNvSpPr>
            <p:nvPr/>
          </p:nvSpPr>
          <p:spPr bwMode="auto">
            <a:xfrm>
              <a:off x="2205292" y="2306770"/>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0" name="object 82">
              <a:extLst>
                <a:ext uri="{FF2B5EF4-FFF2-40B4-BE49-F238E27FC236}">
                  <a16:creationId xmlns:a16="http://schemas.microsoft.com/office/drawing/2014/main" id="{C1BAE122-ABC5-5BF1-B54F-930D34854CAC}"/>
                </a:ext>
              </a:extLst>
            </p:cNvPr>
            <p:cNvSpPr>
              <a:spLocks/>
            </p:cNvSpPr>
            <p:nvPr/>
          </p:nvSpPr>
          <p:spPr bwMode="auto">
            <a:xfrm>
              <a:off x="2252069" y="234833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1" name="object 83">
              <a:extLst>
                <a:ext uri="{FF2B5EF4-FFF2-40B4-BE49-F238E27FC236}">
                  <a16:creationId xmlns:a16="http://schemas.microsoft.com/office/drawing/2014/main" id="{EB25AA94-EE1D-AD89-8E4C-443A350C9C43}"/>
                </a:ext>
              </a:extLst>
            </p:cNvPr>
            <p:cNvSpPr>
              <a:spLocks/>
            </p:cNvSpPr>
            <p:nvPr/>
          </p:nvSpPr>
          <p:spPr bwMode="auto">
            <a:xfrm>
              <a:off x="2293649" y="2389902"/>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2" name="object 84">
              <a:extLst>
                <a:ext uri="{FF2B5EF4-FFF2-40B4-BE49-F238E27FC236}">
                  <a16:creationId xmlns:a16="http://schemas.microsoft.com/office/drawing/2014/main" id="{BDF5941D-40D5-59A3-AB59-E525A9B9CFE0}"/>
                </a:ext>
              </a:extLst>
            </p:cNvPr>
            <p:cNvSpPr>
              <a:spLocks/>
            </p:cNvSpPr>
            <p:nvPr/>
          </p:nvSpPr>
          <p:spPr bwMode="auto">
            <a:xfrm>
              <a:off x="2335228" y="2436663"/>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3" name="object 85">
              <a:extLst>
                <a:ext uri="{FF2B5EF4-FFF2-40B4-BE49-F238E27FC236}">
                  <a16:creationId xmlns:a16="http://schemas.microsoft.com/office/drawing/2014/main" id="{F44E4A62-1A20-67AE-3207-261C6B5756ED}"/>
                </a:ext>
              </a:extLst>
            </p:cNvPr>
            <p:cNvSpPr>
              <a:spLocks/>
            </p:cNvSpPr>
            <p:nvPr/>
          </p:nvSpPr>
          <p:spPr bwMode="auto">
            <a:xfrm>
              <a:off x="2382005" y="2483425"/>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4" name="object 86">
              <a:extLst>
                <a:ext uri="{FF2B5EF4-FFF2-40B4-BE49-F238E27FC236}">
                  <a16:creationId xmlns:a16="http://schemas.microsoft.com/office/drawing/2014/main" id="{8FD50EDB-D95E-69FF-0558-6B4D1AB6B1E9}"/>
                </a:ext>
              </a:extLst>
            </p:cNvPr>
            <p:cNvSpPr>
              <a:spLocks/>
            </p:cNvSpPr>
            <p:nvPr/>
          </p:nvSpPr>
          <p:spPr bwMode="auto">
            <a:xfrm>
              <a:off x="2423584" y="2535382"/>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5" name="object 87">
              <a:extLst>
                <a:ext uri="{FF2B5EF4-FFF2-40B4-BE49-F238E27FC236}">
                  <a16:creationId xmlns:a16="http://schemas.microsoft.com/office/drawing/2014/main" id="{22CC8139-AC80-11BC-DF8C-3FD3589C15D8}"/>
                </a:ext>
              </a:extLst>
            </p:cNvPr>
            <p:cNvSpPr>
              <a:spLocks/>
            </p:cNvSpPr>
            <p:nvPr/>
          </p:nvSpPr>
          <p:spPr bwMode="auto">
            <a:xfrm>
              <a:off x="2465163" y="2587340"/>
              <a:ext cx="46990" cy="52069"/>
            </a:xfrm>
            <a:custGeom>
              <a:avLst/>
              <a:gdLst>
                <a:gd name="T0" fmla="*/ 0 w 46989"/>
                <a:gd name="T1" fmla="*/ 0 h 52069"/>
                <a:gd name="T2" fmla="*/ 46777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6" name="object 88">
              <a:extLst>
                <a:ext uri="{FF2B5EF4-FFF2-40B4-BE49-F238E27FC236}">
                  <a16:creationId xmlns:a16="http://schemas.microsoft.com/office/drawing/2014/main" id="{7C5B586B-88E3-F41A-472F-B44D433B62CD}"/>
                </a:ext>
              </a:extLst>
            </p:cNvPr>
            <p:cNvSpPr>
              <a:spLocks/>
            </p:cNvSpPr>
            <p:nvPr/>
          </p:nvSpPr>
          <p:spPr bwMode="auto">
            <a:xfrm>
              <a:off x="2511940" y="2639297"/>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7" name="object 89">
              <a:extLst>
                <a:ext uri="{FF2B5EF4-FFF2-40B4-BE49-F238E27FC236}">
                  <a16:creationId xmlns:a16="http://schemas.microsoft.com/office/drawing/2014/main" id="{01E3FFB8-9504-7830-104C-E70A8EA104ED}"/>
                </a:ext>
              </a:extLst>
            </p:cNvPr>
            <p:cNvSpPr>
              <a:spLocks/>
            </p:cNvSpPr>
            <p:nvPr/>
          </p:nvSpPr>
          <p:spPr bwMode="auto">
            <a:xfrm>
              <a:off x="2553519" y="2701645"/>
              <a:ext cx="46990" cy="57150"/>
            </a:xfrm>
            <a:custGeom>
              <a:avLst/>
              <a:gdLst>
                <a:gd name="T0" fmla="*/ 0 w 46989"/>
                <a:gd name="T1" fmla="*/ 0 h 57150"/>
                <a:gd name="T2" fmla="*/ 46777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8" name="object 90">
              <a:extLst>
                <a:ext uri="{FF2B5EF4-FFF2-40B4-BE49-F238E27FC236}">
                  <a16:creationId xmlns:a16="http://schemas.microsoft.com/office/drawing/2014/main" id="{13EF553A-DF5D-177B-3647-A4449577F22B}"/>
                </a:ext>
              </a:extLst>
            </p:cNvPr>
            <p:cNvSpPr>
              <a:spLocks/>
            </p:cNvSpPr>
            <p:nvPr/>
          </p:nvSpPr>
          <p:spPr bwMode="auto">
            <a:xfrm>
              <a:off x="2600296" y="2758798"/>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99" name="object 91">
              <a:extLst>
                <a:ext uri="{FF2B5EF4-FFF2-40B4-BE49-F238E27FC236}">
                  <a16:creationId xmlns:a16="http://schemas.microsoft.com/office/drawing/2014/main" id="{ABFA4804-3B2C-327C-AF1A-3B5108706296}"/>
                </a:ext>
              </a:extLst>
            </p:cNvPr>
            <p:cNvSpPr>
              <a:spLocks/>
            </p:cNvSpPr>
            <p:nvPr/>
          </p:nvSpPr>
          <p:spPr bwMode="auto">
            <a:xfrm>
              <a:off x="2641876" y="2821147"/>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0" name="object 92">
              <a:extLst>
                <a:ext uri="{FF2B5EF4-FFF2-40B4-BE49-F238E27FC236}">
                  <a16:creationId xmlns:a16="http://schemas.microsoft.com/office/drawing/2014/main" id="{D33F56D5-3D97-BE3B-19E7-26615DE694B1}"/>
                </a:ext>
              </a:extLst>
            </p:cNvPr>
            <p:cNvSpPr>
              <a:spLocks/>
            </p:cNvSpPr>
            <p:nvPr/>
          </p:nvSpPr>
          <p:spPr bwMode="auto">
            <a:xfrm>
              <a:off x="2683454" y="2883496"/>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1" name="object 93">
              <a:extLst>
                <a:ext uri="{FF2B5EF4-FFF2-40B4-BE49-F238E27FC236}">
                  <a16:creationId xmlns:a16="http://schemas.microsoft.com/office/drawing/2014/main" id="{4349AB68-A453-3216-A47E-DD4C5B3D3983}"/>
                </a:ext>
              </a:extLst>
            </p:cNvPr>
            <p:cNvSpPr>
              <a:spLocks/>
            </p:cNvSpPr>
            <p:nvPr/>
          </p:nvSpPr>
          <p:spPr bwMode="auto">
            <a:xfrm>
              <a:off x="2730231" y="2945844"/>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2" name="object 94">
              <a:extLst>
                <a:ext uri="{FF2B5EF4-FFF2-40B4-BE49-F238E27FC236}">
                  <a16:creationId xmlns:a16="http://schemas.microsoft.com/office/drawing/2014/main" id="{90C91765-9B27-7C7F-C7A2-8464DF3F29AA}"/>
                </a:ext>
              </a:extLst>
            </p:cNvPr>
            <p:cNvSpPr>
              <a:spLocks/>
            </p:cNvSpPr>
            <p:nvPr/>
          </p:nvSpPr>
          <p:spPr bwMode="auto">
            <a:xfrm>
              <a:off x="2771810" y="3013388"/>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3" name="object 95">
              <a:extLst>
                <a:ext uri="{FF2B5EF4-FFF2-40B4-BE49-F238E27FC236}">
                  <a16:creationId xmlns:a16="http://schemas.microsoft.com/office/drawing/2014/main" id="{C86451B1-D74C-FF92-790E-879FCB4B2DB2}"/>
                </a:ext>
              </a:extLst>
            </p:cNvPr>
            <p:cNvSpPr>
              <a:spLocks/>
            </p:cNvSpPr>
            <p:nvPr/>
          </p:nvSpPr>
          <p:spPr bwMode="auto">
            <a:xfrm>
              <a:off x="2813390" y="3080933"/>
              <a:ext cx="46990" cy="67945"/>
            </a:xfrm>
            <a:custGeom>
              <a:avLst/>
              <a:gdLst>
                <a:gd name="T0" fmla="*/ 0 w 46989"/>
                <a:gd name="T1" fmla="*/ 0 h 67944"/>
                <a:gd name="T2" fmla="*/ 46777 w 46989"/>
                <a:gd name="T3" fmla="*/ 67544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4" name="object 96">
              <a:extLst>
                <a:ext uri="{FF2B5EF4-FFF2-40B4-BE49-F238E27FC236}">
                  <a16:creationId xmlns:a16="http://schemas.microsoft.com/office/drawing/2014/main" id="{757B1E8E-88D8-C3E6-06E3-910E741C4BAD}"/>
                </a:ext>
              </a:extLst>
            </p:cNvPr>
            <p:cNvSpPr>
              <a:spLocks/>
            </p:cNvSpPr>
            <p:nvPr/>
          </p:nvSpPr>
          <p:spPr bwMode="auto">
            <a:xfrm>
              <a:off x="2860166" y="3148477"/>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5" name="object 97">
              <a:extLst>
                <a:ext uri="{FF2B5EF4-FFF2-40B4-BE49-F238E27FC236}">
                  <a16:creationId xmlns:a16="http://schemas.microsoft.com/office/drawing/2014/main" id="{2C6A7F2C-DD95-F51A-D324-31FF07BF6AFA}"/>
                </a:ext>
              </a:extLst>
            </p:cNvPr>
            <p:cNvSpPr>
              <a:spLocks/>
            </p:cNvSpPr>
            <p:nvPr/>
          </p:nvSpPr>
          <p:spPr bwMode="auto">
            <a:xfrm>
              <a:off x="2901746" y="3216021"/>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6" name="object 98">
              <a:extLst>
                <a:ext uri="{FF2B5EF4-FFF2-40B4-BE49-F238E27FC236}">
                  <a16:creationId xmlns:a16="http://schemas.microsoft.com/office/drawing/2014/main" id="{C7717463-9C2A-7969-7F83-10EDD2295830}"/>
                </a:ext>
              </a:extLst>
            </p:cNvPr>
            <p:cNvSpPr>
              <a:spLocks/>
            </p:cNvSpPr>
            <p:nvPr/>
          </p:nvSpPr>
          <p:spPr bwMode="auto">
            <a:xfrm>
              <a:off x="2943325" y="3288761"/>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7" name="object 99">
              <a:extLst>
                <a:ext uri="{FF2B5EF4-FFF2-40B4-BE49-F238E27FC236}">
                  <a16:creationId xmlns:a16="http://schemas.microsoft.com/office/drawing/2014/main" id="{CC6D2323-0F11-7CBC-DF23-D510A7A834BE}"/>
                </a:ext>
              </a:extLst>
            </p:cNvPr>
            <p:cNvSpPr>
              <a:spLocks/>
            </p:cNvSpPr>
            <p:nvPr/>
          </p:nvSpPr>
          <p:spPr bwMode="auto">
            <a:xfrm>
              <a:off x="2990102" y="335630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8" name="object 100">
              <a:extLst>
                <a:ext uri="{FF2B5EF4-FFF2-40B4-BE49-F238E27FC236}">
                  <a16:creationId xmlns:a16="http://schemas.microsoft.com/office/drawing/2014/main" id="{18CAFCF6-4C48-95A4-63D9-A354BEA86815}"/>
                </a:ext>
              </a:extLst>
            </p:cNvPr>
            <p:cNvSpPr>
              <a:spLocks/>
            </p:cNvSpPr>
            <p:nvPr/>
          </p:nvSpPr>
          <p:spPr bwMode="auto">
            <a:xfrm>
              <a:off x="3031681" y="3423850"/>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09" name="object 101">
              <a:extLst>
                <a:ext uri="{FF2B5EF4-FFF2-40B4-BE49-F238E27FC236}">
                  <a16:creationId xmlns:a16="http://schemas.microsoft.com/office/drawing/2014/main" id="{A8F06661-8B79-E274-A448-440071FE8412}"/>
                </a:ext>
              </a:extLst>
            </p:cNvPr>
            <p:cNvSpPr>
              <a:spLocks/>
            </p:cNvSpPr>
            <p:nvPr/>
          </p:nvSpPr>
          <p:spPr bwMode="auto">
            <a:xfrm>
              <a:off x="3073260" y="3496590"/>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0" name="object 102">
              <a:extLst>
                <a:ext uri="{FF2B5EF4-FFF2-40B4-BE49-F238E27FC236}">
                  <a16:creationId xmlns:a16="http://schemas.microsoft.com/office/drawing/2014/main" id="{A9B47EE5-176B-E157-3502-55B758F0BC2B}"/>
                </a:ext>
              </a:extLst>
            </p:cNvPr>
            <p:cNvSpPr>
              <a:spLocks/>
            </p:cNvSpPr>
            <p:nvPr/>
          </p:nvSpPr>
          <p:spPr bwMode="auto">
            <a:xfrm>
              <a:off x="3120037" y="3564134"/>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1" name="object 103">
              <a:extLst>
                <a:ext uri="{FF2B5EF4-FFF2-40B4-BE49-F238E27FC236}">
                  <a16:creationId xmlns:a16="http://schemas.microsoft.com/office/drawing/2014/main" id="{3C0FB68F-E368-0C08-4157-9856479229BA}"/>
                </a:ext>
              </a:extLst>
            </p:cNvPr>
            <p:cNvSpPr>
              <a:spLocks/>
            </p:cNvSpPr>
            <p:nvPr/>
          </p:nvSpPr>
          <p:spPr bwMode="auto">
            <a:xfrm>
              <a:off x="3161616" y="3636874"/>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2" name="object 104">
              <a:extLst>
                <a:ext uri="{FF2B5EF4-FFF2-40B4-BE49-F238E27FC236}">
                  <a16:creationId xmlns:a16="http://schemas.microsoft.com/office/drawing/2014/main" id="{13756464-6207-A52F-F6D7-0F767E410540}"/>
                </a:ext>
              </a:extLst>
            </p:cNvPr>
            <p:cNvSpPr>
              <a:spLocks/>
            </p:cNvSpPr>
            <p:nvPr/>
          </p:nvSpPr>
          <p:spPr bwMode="auto">
            <a:xfrm>
              <a:off x="3203196" y="3704419"/>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3" name="object 105">
              <a:extLst>
                <a:ext uri="{FF2B5EF4-FFF2-40B4-BE49-F238E27FC236}">
                  <a16:creationId xmlns:a16="http://schemas.microsoft.com/office/drawing/2014/main" id="{7FAD1F0F-54E5-32B8-AE7C-B624736E579F}"/>
                </a:ext>
              </a:extLst>
            </p:cNvPr>
            <p:cNvSpPr>
              <a:spLocks/>
            </p:cNvSpPr>
            <p:nvPr/>
          </p:nvSpPr>
          <p:spPr bwMode="auto">
            <a:xfrm>
              <a:off x="3249973" y="3771963"/>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4" name="object 106">
              <a:extLst>
                <a:ext uri="{FF2B5EF4-FFF2-40B4-BE49-F238E27FC236}">
                  <a16:creationId xmlns:a16="http://schemas.microsoft.com/office/drawing/2014/main" id="{0525B874-2A16-47D8-D41C-88E7DA47B92F}"/>
                </a:ext>
              </a:extLst>
            </p:cNvPr>
            <p:cNvSpPr>
              <a:spLocks/>
            </p:cNvSpPr>
            <p:nvPr/>
          </p:nvSpPr>
          <p:spPr bwMode="auto">
            <a:xfrm>
              <a:off x="3291552" y="3839507"/>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5" name="object 107">
              <a:extLst>
                <a:ext uri="{FF2B5EF4-FFF2-40B4-BE49-F238E27FC236}">
                  <a16:creationId xmlns:a16="http://schemas.microsoft.com/office/drawing/2014/main" id="{7944AFB0-47D5-B7E3-F09B-968D9926E3E3}"/>
                </a:ext>
              </a:extLst>
            </p:cNvPr>
            <p:cNvSpPr>
              <a:spLocks/>
            </p:cNvSpPr>
            <p:nvPr/>
          </p:nvSpPr>
          <p:spPr bwMode="auto">
            <a:xfrm>
              <a:off x="3333131" y="3907051"/>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6" name="object 108">
              <a:extLst>
                <a:ext uri="{FF2B5EF4-FFF2-40B4-BE49-F238E27FC236}">
                  <a16:creationId xmlns:a16="http://schemas.microsoft.com/office/drawing/2014/main" id="{8A76CDC0-22AC-0390-7D12-DB636AA13DC3}"/>
                </a:ext>
              </a:extLst>
            </p:cNvPr>
            <p:cNvSpPr>
              <a:spLocks/>
            </p:cNvSpPr>
            <p:nvPr/>
          </p:nvSpPr>
          <p:spPr bwMode="auto">
            <a:xfrm>
              <a:off x="3379908" y="3969400"/>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7" name="object 109">
              <a:extLst>
                <a:ext uri="{FF2B5EF4-FFF2-40B4-BE49-F238E27FC236}">
                  <a16:creationId xmlns:a16="http://schemas.microsoft.com/office/drawing/2014/main" id="{E14A81A0-AC58-392A-CD54-2E8773782ED8}"/>
                </a:ext>
              </a:extLst>
            </p:cNvPr>
            <p:cNvSpPr>
              <a:spLocks/>
            </p:cNvSpPr>
            <p:nvPr/>
          </p:nvSpPr>
          <p:spPr bwMode="auto">
            <a:xfrm>
              <a:off x="3421487" y="4031749"/>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8" name="object 110">
              <a:extLst>
                <a:ext uri="{FF2B5EF4-FFF2-40B4-BE49-F238E27FC236}">
                  <a16:creationId xmlns:a16="http://schemas.microsoft.com/office/drawing/2014/main" id="{1E59D0B6-0CDA-6C2E-4F5E-72892C4D1BFC}"/>
                </a:ext>
              </a:extLst>
            </p:cNvPr>
            <p:cNvSpPr>
              <a:spLocks/>
            </p:cNvSpPr>
            <p:nvPr/>
          </p:nvSpPr>
          <p:spPr bwMode="auto">
            <a:xfrm>
              <a:off x="3463067" y="4094097"/>
              <a:ext cx="46990" cy="57150"/>
            </a:xfrm>
            <a:custGeom>
              <a:avLst/>
              <a:gdLst>
                <a:gd name="T0" fmla="*/ 0 w 46989"/>
                <a:gd name="T1" fmla="*/ 0 h 57150"/>
                <a:gd name="T2" fmla="*/ 46777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19" name="object 111">
              <a:extLst>
                <a:ext uri="{FF2B5EF4-FFF2-40B4-BE49-F238E27FC236}">
                  <a16:creationId xmlns:a16="http://schemas.microsoft.com/office/drawing/2014/main" id="{34B576AE-5621-C034-9B28-8D71091E59E4}"/>
                </a:ext>
              </a:extLst>
            </p:cNvPr>
            <p:cNvSpPr>
              <a:spLocks/>
            </p:cNvSpPr>
            <p:nvPr/>
          </p:nvSpPr>
          <p:spPr bwMode="auto">
            <a:xfrm>
              <a:off x="3509843" y="4151250"/>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0" name="object 112">
              <a:extLst>
                <a:ext uri="{FF2B5EF4-FFF2-40B4-BE49-F238E27FC236}">
                  <a16:creationId xmlns:a16="http://schemas.microsoft.com/office/drawing/2014/main" id="{6774DEE3-DE20-8973-3190-5269BA0DF694}"/>
                </a:ext>
              </a:extLst>
            </p:cNvPr>
            <p:cNvSpPr>
              <a:spLocks/>
            </p:cNvSpPr>
            <p:nvPr/>
          </p:nvSpPr>
          <p:spPr bwMode="auto">
            <a:xfrm>
              <a:off x="3551423" y="4213599"/>
              <a:ext cx="46990" cy="52069"/>
            </a:xfrm>
            <a:custGeom>
              <a:avLst/>
              <a:gdLst>
                <a:gd name="T0" fmla="*/ 0 w 46989"/>
                <a:gd name="T1" fmla="*/ 0 h 52070"/>
                <a:gd name="T2" fmla="*/ 46777 w 46989"/>
                <a:gd name="T3" fmla="*/ 51955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1" name="object 113">
              <a:extLst>
                <a:ext uri="{FF2B5EF4-FFF2-40B4-BE49-F238E27FC236}">
                  <a16:creationId xmlns:a16="http://schemas.microsoft.com/office/drawing/2014/main" id="{006ED4AA-31A3-1BF1-3950-ACC453DDE567}"/>
                </a:ext>
              </a:extLst>
            </p:cNvPr>
            <p:cNvSpPr>
              <a:spLocks/>
            </p:cNvSpPr>
            <p:nvPr/>
          </p:nvSpPr>
          <p:spPr bwMode="auto">
            <a:xfrm>
              <a:off x="3598200" y="4265556"/>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2" name="object 114">
              <a:extLst>
                <a:ext uri="{FF2B5EF4-FFF2-40B4-BE49-F238E27FC236}">
                  <a16:creationId xmlns:a16="http://schemas.microsoft.com/office/drawing/2014/main" id="{52CCC787-09BA-8D20-A080-73CD926D2C46}"/>
                </a:ext>
              </a:extLst>
            </p:cNvPr>
            <p:cNvSpPr>
              <a:spLocks/>
            </p:cNvSpPr>
            <p:nvPr/>
          </p:nvSpPr>
          <p:spPr bwMode="auto">
            <a:xfrm>
              <a:off x="3639779" y="4317513"/>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3" name="object 115">
              <a:extLst>
                <a:ext uri="{FF2B5EF4-FFF2-40B4-BE49-F238E27FC236}">
                  <a16:creationId xmlns:a16="http://schemas.microsoft.com/office/drawing/2014/main" id="{4889C1BE-08ED-8F4E-2AAF-43BEF919CF14}"/>
                </a:ext>
              </a:extLst>
            </p:cNvPr>
            <p:cNvSpPr>
              <a:spLocks/>
            </p:cNvSpPr>
            <p:nvPr/>
          </p:nvSpPr>
          <p:spPr bwMode="auto">
            <a:xfrm>
              <a:off x="3681358" y="4369471"/>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4" name="object 116">
              <a:extLst>
                <a:ext uri="{FF2B5EF4-FFF2-40B4-BE49-F238E27FC236}">
                  <a16:creationId xmlns:a16="http://schemas.microsoft.com/office/drawing/2014/main" id="{7040B360-3471-B00E-5022-812EC185CED7}"/>
                </a:ext>
              </a:extLst>
            </p:cNvPr>
            <p:cNvSpPr>
              <a:spLocks/>
            </p:cNvSpPr>
            <p:nvPr/>
          </p:nvSpPr>
          <p:spPr bwMode="auto">
            <a:xfrm>
              <a:off x="3728135" y="4416232"/>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5" name="object 117">
              <a:extLst>
                <a:ext uri="{FF2B5EF4-FFF2-40B4-BE49-F238E27FC236}">
                  <a16:creationId xmlns:a16="http://schemas.microsoft.com/office/drawing/2014/main" id="{E9F1740E-851C-4648-3F63-4F18DB1C000B}"/>
                </a:ext>
              </a:extLst>
            </p:cNvPr>
            <p:cNvSpPr>
              <a:spLocks/>
            </p:cNvSpPr>
            <p:nvPr/>
          </p:nvSpPr>
          <p:spPr bwMode="auto">
            <a:xfrm>
              <a:off x="3769714" y="4462994"/>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6" name="object 118">
              <a:extLst>
                <a:ext uri="{FF2B5EF4-FFF2-40B4-BE49-F238E27FC236}">
                  <a16:creationId xmlns:a16="http://schemas.microsoft.com/office/drawing/2014/main" id="{2C0F4CB5-C1A8-6F04-737C-EC58FFD1CC19}"/>
                </a:ext>
              </a:extLst>
            </p:cNvPr>
            <p:cNvSpPr>
              <a:spLocks/>
            </p:cNvSpPr>
            <p:nvPr/>
          </p:nvSpPr>
          <p:spPr bwMode="auto">
            <a:xfrm>
              <a:off x="3811294" y="4504559"/>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7" name="object 119">
              <a:extLst>
                <a:ext uri="{FF2B5EF4-FFF2-40B4-BE49-F238E27FC236}">
                  <a16:creationId xmlns:a16="http://schemas.microsoft.com/office/drawing/2014/main" id="{ED4E9816-7E48-8A9F-A0D2-9ED059195D96}"/>
                </a:ext>
              </a:extLst>
            </p:cNvPr>
            <p:cNvSpPr>
              <a:spLocks/>
            </p:cNvSpPr>
            <p:nvPr/>
          </p:nvSpPr>
          <p:spPr bwMode="auto">
            <a:xfrm>
              <a:off x="3858070" y="4546125"/>
              <a:ext cx="41910" cy="36830"/>
            </a:xfrm>
            <a:custGeom>
              <a:avLst/>
              <a:gdLst>
                <a:gd name="T0" fmla="*/ 0 w 41910"/>
                <a:gd name="T1" fmla="*/ 0 h 36829"/>
                <a:gd name="T2" fmla="*/ 41579 w 41910"/>
                <a:gd name="T3" fmla="*/ 36370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8" name="object 120">
              <a:extLst>
                <a:ext uri="{FF2B5EF4-FFF2-40B4-BE49-F238E27FC236}">
                  <a16:creationId xmlns:a16="http://schemas.microsoft.com/office/drawing/2014/main" id="{B3728FA1-5D4C-E027-5B6D-AF7CC0EE0C1D}"/>
                </a:ext>
              </a:extLst>
            </p:cNvPr>
            <p:cNvSpPr>
              <a:spLocks/>
            </p:cNvSpPr>
            <p:nvPr/>
          </p:nvSpPr>
          <p:spPr bwMode="auto">
            <a:xfrm>
              <a:off x="3899650" y="4582496"/>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29" name="object 121">
              <a:extLst>
                <a:ext uri="{FF2B5EF4-FFF2-40B4-BE49-F238E27FC236}">
                  <a16:creationId xmlns:a16="http://schemas.microsoft.com/office/drawing/2014/main" id="{589B8C59-9FE7-1B49-039F-6E5DA4246C3C}"/>
                </a:ext>
              </a:extLst>
            </p:cNvPr>
            <p:cNvSpPr>
              <a:spLocks/>
            </p:cNvSpPr>
            <p:nvPr/>
          </p:nvSpPr>
          <p:spPr bwMode="auto">
            <a:xfrm>
              <a:off x="3941229" y="4613670"/>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0" name="object 122">
              <a:extLst>
                <a:ext uri="{FF2B5EF4-FFF2-40B4-BE49-F238E27FC236}">
                  <a16:creationId xmlns:a16="http://schemas.microsoft.com/office/drawing/2014/main" id="{643323A4-A4C3-E0A0-DA52-3D28CE2904B2}"/>
                </a:ext>
              </a:extLst>
            </p:cNvPr>
            <p:cNvSpPr>
              <a:spLocks/>
            </p:cNvSpPr>
            <p:nvPr/>
          </p:nvSpPr>
          <p:spPr bwMode="auto">
            <a:xfrm>
              <a:off x="3988006" y="4644845"/>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1" name="object 123">
              <a:extLst>
                <a:ext uri="{FF2B5EF4-FFF2-40B4-BE49-F238E27FC236}">
                  <a16:creationId xmlns:a16="http://schemas.microsoft.com/office/drawing/2014/main" id="{352F6CB3-782B-FBC9-9C96-8781C7127AD7}"/>
                </a:ext>
              </a:extLst>
            </p:cNvPr>
            <p:cNvSpPr>
              <a:spLocks/>
            </p:cNvSpPr>
            <p:nvPr/>
          </p:nvSpPr>
          <p:spPr bwMode="auto">
            <a:xfrm>
              <a:off x="4029585" y="4670823"/>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2" name="object 124">
              <a:extLst>
                <a:ext uri="{FF2B5EF4-FFF2-40B4-BE49-F238E27FC236}">
                  <a16:creationId xmlns:a16="http://schemas.microsoft.com/office/drawing/2014/main" id="{D10F08EB-96DD-F353-A9E7-EACAE4C9E730}"/>
                </a:ext>
              </a:extLst>
            </p:cNvPr>
            <p:cNvSpPr>
              <a:spLocks/>
            </p:cNvSpPr>
            <p:nvPr/>
          </p:nvSpPr>
          <p:spPr bwMode="auto">
            <a:xfrm>
              <a:off x="4071164" y="4696802"/>
              <a:ext cx="46990" cy="20955"/>
            </a:xfrm>
            <a:custGeom>
              <a:avLst/>
              <a:gdLst>
                <a:gd name="T0" fmla="*/ 0 w 46989"/>
                <a:gd name="T1" fmla="*/ 0 h 20954"/>
                <a:gd name="T2" fmla="*/ 46777 w 46989"/>
                <a:gd name="T3" fmla="*/ 20783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3" name="object 125">
              <a:extLst>
                <a:ext uri="{FF2B5EF4-FFF2-40B4-BE49-F238E27FC236}">
                  <a16:creationId xmlns:a16="http://schemas.microsoft.com/office/drawing/2014/main" id="{797B943D-969E-94FF-FE21-998AA0DF7E70}"/>
                </a:ext>
              </a:extLst>
            </p:cNvPr>
            <p:cNvSpPr>
              <a:spLocks/>
            </p:cNvSpPr>
            <p:nvPr/>
          </p:nvSpPr>
          <p:spPr bwMode="auto">
            <a:xfrm>
              <a:off x="4117941" y="47175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4" name="object 126">
              <a:extLst>
                <a:ext uri="{FF2B5EF4-FFF2-40B4-BE49-F238E27FC236}">
                  <a16:creationId xmlns:a16="http://schemas.microsoft.com/office/drawing/2014/main" id="{153FE982-2262-F059-9B91-8682FB162464}"/>
                </a:ext>
              </a:extLst>
            </p:cNvPr>
            <p:cNvSpPr>
              <a:spLocks/>
            </p:cNvSpPr>
            <p:nvPr/>
          </p:nvSpPr>
          <p:spPr bwMode="auto">
            <a:xfrm>
              <a:off x="4159520" y="4733173"/>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5" name="object 127">
              <a:extLst>
                <a:ext uri="{FF2B5EF4-FFF2-40B4-BE49-F238E27FC236}">
                  <a16:creationId xmlns:a16="http://schemas.microsoft.com/office/drawing/2014/main" id="{19459B03-788C-A480-EE80-EEFED335AC78}"/>
                </a:ext>
              </a:extLst>
            </p:cNvPr>
            <p:cNvSpPr>
              <a:spLocks/>
            </p:cNvSpPr>
            <p:nvPr/>
          </p:nvSpPr>
          <p:spPr bwMode="auto">
            <a:xfrm>
              <a:off x="4201100" y="4743565"/>
              <a:ext cx="46990" cy="10795"/>
            </a:xfrm>
            <a:custGeom>
              <a:avLst/>
              <a:gdLst>
                <a:gd name="T0" fmla="*/ 0 w 46989"/>
                <a:gd name="T1" fmla="*/ 0 h 10795"/>
                <a:gd name="T2" fmla="*/ 46777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6" name="object 128">
              <a:extLst>
                <a:ext uri="{FF2B5EF4-FFF2-40B4-BE49-F238E27FC236}">
                  <a16:creationId xmlns:a16="http://schemas.microsoft.com/office/drawing/2014/main" id="{99B0EB08-6A41-383C-69AD-E4C1BF19DA54}"/>
                </a:ext>
              </a:extLst>
            </p:cNvPr>
            <p:cNvSpPr>
              <a:spLocks/>
            </p:cNvSpPr>
            <p:nvPr/>
          </p:nvSpPr>
          <p:spPr bwMode="auto">
            <a:xfrm>
              <a:off x="4240083" y="4756554"/>
              <a:ext cx="99060" cy="5715"/>
            </a:xfrm>
            <a:custGeom>
              <a:avLst/>
              <a:gdLst>
                <a:gd name="T0" fmla="*/ 0 w 99060"/>
                <a:gd name="T1" fmla="*/ 0 h 5714"/>
                <a:gd name="T2" fmla="*/ 57166 w 99060"/>
                <a:gd name="T3" fmla="*/ 0 h 5714"/>
                <a:gd name="T4" fmla="*/ 41579 w 99060"/>
                <a:gd name="T5" fmla="*/ 5197 h 5714"/>
                <a:gd name="T6" fmla="*/ 98745 w 99060"/>
                <a:gd name="T7" fmla="*/ 5197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0"/>
                  </a:moveTo>
                  <a:lnTo>
                    <a:pt x="57166" y="0"/>
                  </a:lnTo>
                </a:path>
                <a:path w="99060" h="5714">
                  <a:moveTo>
                    <a:pt x="41579" y="5196"/>
                  </a:moveTo>
                  <a:lnTo>
                    <a:pt x="98745" y="5196"/>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7" name="object 129">
              <a:extLst>
                <a:ext uri="{FF2B5EF4-FFF2-40B4-BE49-F238E27FC236}">
                  <a16:creationId xmlns:a16="http://schemas.microsoft.com/office/drawing/2014/main" id="{72F34F0D-C97D-0D89-0259-5F2E2499D240}"/>
                </a:ext>
              </a:extLst>
            </p:cNvPr>
            <p:cNvSpPr>
              <a:spLocks/>
            </p:cNvSpPr>
            <p:nvPr/>
          </p:nvSpPr>
          <p:spPr bwMode="auto">
            <a:xfrm>
              <a:off x="4331035" y="4759153"/>
              <a:ext cx="46990" cy="5715"/>
            </a:xfrm>
            <a:custGeom>
              <a:avLst/>
              <a:gdLst>
                <a:gd name="T0" fmla="*/ -7793 w 46989"/>
                <a:gd name="T1" fmla="*/ 2597 h 5714"/>
                <a:gd name="T2" fmla="*/ 54571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8" name="object 130">
              <a:extLst>
                <a:ext uri="{FF2B5EF4-FFF2-40B4-BE49-F238E27FC236}">
                  <a16:creationId xmlns:a16="http://schemas.microsoft.com/office/drawing/2014/main" id="{F765B620-2CE5-E3F7-9463-A6CBFC9BC57A}"/>
                </a:ext>
              </a:extLst>
            </p:cNvPr>
            <p:cNvSpPr>
              <a:spLocks/>
            </p:cNvSpPr>
            <p:nvPr/>
          </p:nvSpPr>
          <p:spPr bwMode="auto">
            <a:xfrm>
              <a:off x="4377812" y="475395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39" name="object 131">
              <a:extLst>
                <a:ext uri="{FF2B5EF4-FFF2-40B4-BE49-F238E27FC236}">
                  <a16:creationId xmlns:a16="http://schemas.microsoft.com/office/drawing/2014/main" id="{184157C9-6FA7-B824-98C2-D5EC4DAB35CC}"/>
                </a:ext>
              </a:extLst>
            </p:cNvPr>
            <p:cNvSpPr>
              <a:spLocks/>
            </p:cNvSpPr>
            <p:nvPr/>
          </p:nvSpPr>
          <p:spPr bwMode="auto">
            <a:xfrm>
              <a:off x="4419391" y="4743567"/>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0" name="object 132">
              <a:extLst>
                <a:ext uri="{FF2B5EF4-FFF2-40B4-BE49-F238E27FC236}">
                  <a16:creationId xmlns:a16="http://schemas.microsoft.com/office/drawing/2014/main" id="{53A98580-7561-7DC3-DAF8-0320F1848F1C}"/>
                </a:ext>
              </a:extLst>
            </p:cNvPr>
            <p:cNvSpPr>
              <a:spLocks/>
            </p:cNvSpPr>
            <p:nvPr/>
          </p:nvSpPr>
          <p:spPr bwMode="auto">
            <a:xfrm>
              <a:off x="4460971" y="4733175"/>
              <a:ext cx="46990" cy="10795"/>
            </a:xfrm>
            <a:custGeom>
              <a:avLst/>
              <a:gdLst>
                <a:gd name="T0" fmla="*/ 0 w 46989"/>
                <a:gd name="T1" fmla="*/ 10391 h 10795"/>
                <a:gd name="T2" fmla="*/ 46777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1" name="object 133">
              <a:extLst>
                <a:ext uri="{FF2B5EF4-FFF2-40B4-BE49-F238E27FC236}">
                  <a16:creationId xmlns:a16="http://schemas.microsoft.com/office/drawing/2014/main" id="{1C1FB94B-20D2-4C65-525B-DDDE53986F73}"/>
                </a:ext>
              </a:extLst>
            </p:cNvPr>
            <p:cNvSpPr>
              <a:spLocks/>
            </p:cNvSpPr>
            <p:nvPr/>
          </p:nvSpPr>
          <p:spPr bwMode="auto">
            <a:xfrm>
              <a:off x="4507747" y="4717589"/>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2" name="object 134">
              <a:extLst>
                <a:ext uri="{FF2B5EF4-FFF2-40B4-BE49-F238E27FC236}">
                  <a16:creationId xmlns:a16="http://schemas.microsoft.com/office/drawing/2014/main" id="{E5DE7F3D-97CD-6CD8-95D9-49BBD8F65171}"/>
                </a:ext>
              </a:extLst>
            </p:cNvPr>
            <p:cNvSpPr>
              <a:spLocks/>
            </p:cNvSpPr>
            <p:nvPr/>
          </p:nvSpPr>
          <p:spPr bwMode="auto">
            <a:xfrm>
              <a:off x="4549327" y="4696807"/>
              <a:ext cx="41910" cy="20955"/>
            </a:xfrm>
            <a:custGeom>
              <a:avLst/>
              <a:gdLst>
                <a:gd name="T0" fmla="*/ 0 w 41910"/>
                <a:gd name="T1" fmla="*/ 20783 h 20954"/>
                <a:gd name="T2" fmla="*/ 41579 w 41910"/>
                <a:gd name="T3" fmla="*/ 0 h 20954"/>
                <a:gd name="T4" fmla="*/ 0 60000 65536"/>
                <a:gd name="T5" fmla="*/ 0 60000 65536"/>
              </a:gdLst>
              <a:ahLst/>
              <a:cxnLst>
                <a:cxn ang="T4">
                  <a:pos x="T0" y="T1"/>
                </a:cxn>
                <a:cxn ang="T5">
                  <a:pos x="T2" y="T3"/>
                </a:cxn>
              </a:cxnLst>
              <a:rect l="0" t="0" r="r" b="b"/>
              <a:pathLst>
                <a:path w="41910" h="20954">
                  <a:moveTo>
                    <a:pt x="0" y="20782"/>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3" name="object 135">
              <a:extLst>
                <a:ext uri="{FF2B5EF4-FFF2-40B4-BE49-F238E27FC236}">
                  <a16:creationId xmlns:a16="http://schemas.microsoft.com/office/drawing/2014/main" id="{7A1C54CA-1F0C-2727-A43B-8072D6037CD7}"/>
                </a:ext>
              </a:extLst>
            </p:cNvPr>
            <p:cNvSpPr>
              <a:spLocks/>
            </p:cNvSpPr>
            <p:nvPr/>
          </p:nvSpPr>
          <p:spPr bwMode="auto">
            <a:xfrm>
              <a:off x="4590906" y="4670828"/>
              <a:ext cx="46990" cy="26034"/>
            </a:xfrm>
            <a:custGeom>
              <a:avLst/>
              <a:gdLst>
                <a:gd name="T0" fmla="*/ 0 w 46989"/>
                <a:gd name="T1" fmla="*/ 25977 h 26035"/>
                <a:gd name="T2" fmla="*/ 46777 w 46989"/>
                <a:gd name="T3" fmla="*/ 0 h 26035"/>
                <a:gd name="T4" fmla="*/ 0 60000 65536"/>
                <a:gd name="T5" fmla="*/ 0 60000 65536"/>
              </a:gdLst>
              <a:ahLst/>
              <a:cxnLst>
                <a:cxn ang="T4">
                  <a:pos x="T0" y="T1"/>
                </a:cxn>
                <a:cxn ang="T5">
                  <a:pos x="T2" y="T3"/>
                </a:cxn>
              </a:cxnLst>
              <a:rect l="0" t="0" r="r" b="b"/>
              <a:pathLst>
                <a:path w="46989" h="26035">
                  <a:moveTo>
                    <a:pt x="0" y="25978"/>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4" name="object 136">
              <a:extLst>
                <a:ext uri="{FF2B5EF4-FFF2-40B4-BE49-F238E27FC236}">
                  <a16:creationId xmlns:a16="http://schemas.microsoft.com/office/drawing/2014/main" id="{3C5AD96F-4129-D845-7F05-FD31EB11AB14}"/>
                </a:ext>
              </a:extLst>
            </p:cNvPr>
            <p:cNvSpPr>
              <a:spLocks/>
            </p:cNvSpPr>
            <p:nvPr/>
          </p:nvSpPr>
          <p:spPr bwMode="auto">
            <a:xfrm>
              <a:off x="4637683" y="4644850"/>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5" name="object 137">
              <a:extLst>
                <a:ext uri="{FF2B5EF4-FFF2-40B4-BE49-F238E27FC236}">
                  <a16:creationId xmlns:a16="http://schemas.microsoft.com/office/drawing/2014/main" id="{9EAC5709-F427-2730-039F-A597ADB53953}"/>
                </a:ext>
              </a:extLst>
            </p:cNvPr>
            <p:cNvSpPr>
              <a:spLocks/>
            </p:cNvSpPr>
            <p:nvPr/>
          </p:nvSpPr>
          <p:spPr bwMode="auto">
            <a:xfrm>
              <a:off x="4679262" y="4613677"/>
              <a:ext cx="46990" cy="31750"/>
            </a:xfrm>
            <a:custGeom>
              <a:avLst/>
              <a:gdLst>
                <a:gd name="T0" fmla="*/ 0 w 46989"/>
                <a:gd name="T1" fmla="*/ 31174 h 31750"/>
                <a:gd name="T2" fmla="*/ 46777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6" name="object 138">
              <a:extLst>
                <a:ext uri="{FF2B5EF4-FFF2-40B4-BE49-F238E27FC236}">
                  <a16:creationId xmlns:a16="http://schemas.microsoft.com/office/drawing/2014/main" id="{B65951E8-ADDF-EEDA-F15B-F9CF79447FCB}"/>
                </a:ext>
              </a:extLst>
            </p:cNvPr>
            <p:cNvSpPr>
              <a:spLocks/>
            </p:cNvSpPr>
            <p:nvPr/>
          </p:nvSpPr>
          <p:spPr bwMode="auto">
            <a:xfrm>
              <a:off x="4726039" y="4582503"/>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7" name="object 139">
              <a:extLst>
                <a:ext uri="{FF2B5EF4-FFF2-40B4-BE49-F238E27FC236}">
                  <a16:creationId xmlns:a16="http://schemas.microsoft.com/office/drawing/2014/main" id="{F2C02AB8-2B21-7FCA-0CB9-19B2DF98BBBF}"/>
                </a:ext>
              </a:extLst>
            </p:cNvPr>
            <p:cNvSpPr>
              <a:spLocks/>
            </p:cNvSpPr>
            <p:nvPr/>
          </p:nvSpPr>
          <p:spPr bwMode="auto">
            <a:xfrm>
              <a:off x="4767618" y="4546133"/>
              <a:ext cx="41910" cy="36830"/>
            </a:xfrm>
            <a:custGeom>
              <a:avLst/>
              <a:gdLst>
                <a:gd name="T0" fmla="*/ 0 w 41910"/>
                <a:gd name="T1" fmla="*/ 36370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8" name="object 140">
              <a:extLst>
                <a:ext uri="{FF2B5EF4-FFF2-40B4-BE49-F238E27FC236}">
                  <a16:creationId xmlns:a16="http://schemas.microsoft.com/office/drawing/2014/main" id="{D3E50A90-6B68-5B87-85E3-F1898C5EFC8F}"/>
                </a:ext>
              </a:extLst>
            </p:cNvPr>
            <p:cNvSpPr>
              <a:spLocks/>
            </p:cNvSpPr>
            <p:nvPr/>
          </p:nvSpPr>
          <p:spPr bwMode="auto">
            <a:xfrm>
              <a:off x="4809197" y="4504568"/>
              <a:ext cx="46990" cy="41910"/>
            </a:xfrm>
            <a:custGeom>
              <a:avLst/>
              <a:gdLst>
                <a:gd name="T0" fmla="*/ 0 w 46989"/>
                <a:gd name="T1" fmla="*/ 41565 h 41910"/>
                <a:gd name="T2" fmla="*/ 46777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49" name="object 141">
              <a:extLst>
                <a:ext uri="{FF2B5EF4-FFF2-40B4-BE49-F238E27FC236}">
                  <a16:creationId xmlns:a16="http://schemas.microsoft.com/office/drawing/2014/main" id="{F40B5DF4-24C8-3DB0-5278-897CED70C1EC}"/>
                </a:ext>
              </a:extLst>
            </p:cNvPr>
            <p:cNvSpPr>
              <a:spLocks/>
            </p:cNvSpPr>
            <p:nvPr/>
          </p:nvSpPr>
          <p:spPr bwMode="auto">
            <a:xfrm>
              <a:off x="4855974" y="4463003"/>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0" name="object 142">
              <a:extLst>
                <a:ext uri="{FF2B5EF4-FFF2-40B4-BE49-F238E27FC236}">
                  <a16:creationId xmlns:a16="http://schemas.microsoft.com/office/drawing/2014/main" id="{9C855FE6-69A3-1397-7107-F08482BD375D}"/>
                </a:ext>
              </a:extLst>
            </p:cNvPr>
            <p:cNvSpPr>
              <a:spLocks/>
            </p:cNvSpPr>
            <p:nvPr/>
          </p:nvSpPr>
          <p:spPr bwMode="auto">
            <a:xfrm>
              <a:off x="4897553" y="4416243"/>
              <a:ext cx="41910" cy="46990"/>
            </a:xfrm>
            <a:custGeom>
              <a:avLst/>
              <a:gdLst>
                <a:gd name="T0" fmla="*/ 0 w 41910"/>
                <a:gd name="T1" fmla="*/ 46762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1" name="object 143">
              <a:extLst>
                <a:ext uri="{FF2B5EF4-FFF2-40B4-BE49-F238E27FC236}">
                  <a16:creationId xmlns:a16="http://schemas.microsoft.com/office/drawing/2014/main" id="{DDE8B57A-67D8-55E9-CF35-C97D8B5B5FCB}"/>
                </a:ext>
              </a:extLst>
            </p:cNvPr>
            <p:cNvSpPr>
              <a:spLocks/>
            </p:cNvSpPr>
            <p:nvPr/>
          </p:nvSpPr>
          <p:spPr bwMode="auto">
            <a:xfrm>
              <a:off x="4939133" y="4369482"/>
              <a:ext cx="46990" cy="46990"/>
            </a:xfrm>
            <a:custGeom>
              <a:avLst/>
              <a:gdLst>
                <a:gd name="T0" fmla="*/ 0 w 46989"/>
                <a:gd name="T1" fmla="*/ 46762 h 46989"/>
                <a:gd name="T2" fmla="*/ 46777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2" name="object 144">
              <a:extLst>
                <a:ext uri="{FF2B5EF4-FFF2-40B4-BE49-F238E27FC236}">
                  <a16:creationId xmlns:a16="http://schemas.microsoft.com/office/drawing/2014/main" id="{828F904D-2306-781B-DCDC-7120E2D8986F}"/>
                </a:ext>
              </a:extLst>
            </p:cNvPr>
            <p:cNvSpPr>
              <a:spLocks/>
            </p:cNvSpPr>
            <p:nvPr/>
          </p:nvSpPr>
          <p:spPr bwMode="auto">
            <a:xfrm>
              <a:off x="4985910" y="4317525"/>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3" name="object 145">
              <a:extLst>
                <a:ext uri="{FF2B5EF4-FFF2-40B4-BE49-F238E27FC236}">
                  <a16:creationId xmlns:a16="http://schemas.microsoft.com/office/drawing/2014/main" id="{52549001-6305-B393-B03B-4E06B88D2BC5}"/>
                </a:ext>
              </a:extLst>
            </p:cNvPr>
            <p:cNvSpPr>
              <a:spLocks/>
            </p:cNvSpPr>
            <p:nvPr/>
          </p:nvSpPr>
          <p:spPr bwMode="auto">
            <a:xfrm>
              <a:off x="5027489" y="4265569"/>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4" name="object 146">
              <a:extLst>
                <a:ext uri="{FF2B5EF4-FFF2-40B4-BE49-F238E27FC236}">
                  <a16:creationId xmlns:a16="http://schemas.microsoft.com/office/drawing/2014/main" id="{8EAC3C4F-CC71-E35B-1325-4251171BAFF9}"/>
                </a:ext>
              </a:extLst>
            </p:cNvPr>
            <p:cNvSpPr>
              <a:spLocks/>
            </p:cNvSpPr>
            <p:nvPr/>
          </p:nvSpPr>
          <p:spPr bwMode="auto">
            <a:xfrm>
              <a:off x="5069068" y="4213612"/>
              <a:ext cx="46990" cy="52069"/>
            </a:xfrm>
            <a:custGeom>
              <a:avLst/>
              <a:gdLst>
                <a:gd name="T0" fmla="*/ 0 w 46989"/>
                <a:gd name="T1" fmla="*/ 51955 h 52070"/>
                <a:gd name="T2" fmla="*/ 46777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5" name="object 147">
              <a:extLst>
                <a:ext uri="{FF2B5EF4-FFF2-40B4-BE49-F238E27FC236}">
                  <a16:creationId xmlns:a16="http://schemas.microsoft.com/office/drawing/2014/main" id="{89BCA65E-D055-157D-A949-56A538E404EA}"/>
                </a:ext>
              </a:extLst>
            </p:cNvPr>
            <p:cNvSpPr>
              <a:spLocks/>
            </p:cNvSpPr>
            <p:nvPr/>
          </p:nvSpPr>
          <p:spPr bwMode="auto">
            <a:xfrm>
              <a:off x="5115845" y="4151265"/>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6" name="object 148">
              <a:extLst>
                <a:ext uri="{FF2B5EF4-FFF2-40B4-BE49-F238E27FC236}">
                  <a16:creationId xmlns:a16="http://schemas.microsoft.com/office/drawing/2014/main" id="{BC941118-AD5F-9EA6-437B-AD7EDBD88C55}"/>
                </a:ext>
              </a:extLst>
            </p:cNvPr>
            <p:cNvSpPr>
              <a:spLocks/>
            </p:cNvSpPr>
            <p:nvPr/>
          </p:nvSpPr>
          <p:spPr bwMode="auto">
            <a:xfrm>
              <a:off x="5157424" y="409411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7" name="object 149">
              <a:extLst>
                <a:ext uri="{FF2B5EF4-FFF2-40B4-BE49-F238E27FC236}">
                  <a16:creationId xmlns:a16="http://schemas.microsoft.com/office/drawing/2014/main" id="{BB291C09-2A41-9BAA-B03C-2320DE9571A5}"/>
                </a:ext>
              </a:extLst>
            </p:cNvPr>
            <p:cNvSpPr>
              <a:spLocks/>
            </p:cNvSpPr>
            <p:nvPr/>
          </p:nvSpPr>
          <p:spPr bwMode="auto">
            <a:xfrm>
              <a:off x="5199004" y="4031764"/>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8" name="object 150">
              <a:extLst>
                <a:ext uri="{FF2B5EF4-FFF2-40B4-BE49-F238E27FC236}">
                  <a16:creationId xmlns:a16="http://schemas.microsoft.com/office/drawing/2014/main" id="{4CA33EDB-2098-7674-C9CD-00B6FCF536E8}"/>
                </a:ext>
              </a:extLst>
            </p:cNvPr>
            <p:cNvSpPr>
              <a:spLocks/>
            </p:cNvSpPr>
            <p:nvPr/>
          </p:nvSpPr>
          <p:spPr bwMode="auto">
            <a:xfrm>
              <a:off x="5245780" y="3969417"/>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59" name="object 151">
              <a:extLst>
                <a:ext uri="{FF2B5EF4-FFF2-40B4-BE49-F238E27FC236}">
                  <a16:creationId xmlns:a16="http://schemas.microsoft.com/office/drawing/2014/main" id="{DD885D34-025C-0948-6EEC-76C73EC3D2C2}"/>
                </a:ext>
              </a:extLst>
            </p:cNvPr>
            <p:cNvSpPr>
              <a:spLocks/>
            </p:cNvSpPr>
            <p:nvPr/>
          </p:nvSpPr>
          <p:spPr bwMode="auto">
            <a:xfrm>
              <a:off x="5287360" y="3907069"/>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0" name="object 152">
              <a:extLst>
                <a:ext uri="{FF2B5EF4-FFF2-40B4-BE49-F238E27FC236}">
                  <a16:creationId xmlns:a16="http://schemas.microsoft.com/office/drawing/2014/main" id="{580CBC0D-0E38-C338-E17A-F7C9D1F10B2D}"/>
                </a:ext>
              </a:extLst>
            </p:cNvPr>
            <p:cNvSpPr>
              <a:spLocks/>
            </p:cNvSpPr>
            <p:nvPr/>
          </p:nvSpPr>
          <p:spPr bwMode="auto">
            <a:xfrm>
              <a:off x="5328939" y="3839525"/>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1" name="object 153">
              <a:extLst>
                <a:ext uri="{FF2B5EF4-FFF2-40B4-BE49-F238E27FC236}">
                  <a16:creationId xmlns:a16="http://schemas.microsoft.com/office/drawing/2014/main" id="{59E304C1-C94C-52B9-D567-5348FBF97483}"/>
                </a:ext>
              </a:extLst>
            </p:cNvPr>
            <p:cNvSpPr>
              <a:spLocks/>
            </p:cNvSpPr>
            <p:nvPr/>
          </p:nvSpPr>
          <p:spPr bwMode="auto">
            <a:xfrm>
              <a:off x="5375716" y="377198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2" name="object 154">
              <a:extLst>
                <a:ext uri="{FF2B5EF4-FFF2-40B4-BE49-F238E27FC236}">
                  <a16:creationId xmlns:a16="http://schemas.microsoft.com/office/drawing/2014/main" id="{3E1C9BFB-BE3A-01B2-7651-48818009166B}"/>
                </a:ext>
              </a:extLst>
            </p:cNvPr>
            <p:cNvSpPr>
              <a:spLocks/>
            </p:cNvSpPr>
            <p:nvPr/>
          </p:nvSpPr>
          <p:spPr bwMode="auto">
            <a:xfrm>
              <a:off x="5417295" y="3704438"/>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3" name="object 155">
              <a:extLst>
                <a:ext uri="{FF2B5EF4-FFF2-40B4-BE49-F238E27FC236}">
                  <a16:creationId xmlns:a16="http://schemas.microsoft.com/office/drawing/2014/main" id="{6558366C-CAA6-625A-3BAE-853FF74B0CC1}"/>
                </a:ext>
              </a:extLst>
            </p:cNvPr>
            <p:cNvSpPr>
              <a:spLocks/>
            </p:cNvSpPr>
            <p:nvPr/>
          </p:nvSpPr>
          <p:spPr bwMode="auto">
            <a:xfrm>
              <a:off x="5458875" y="3636895"/>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4" name="object 156">
              <a:extLst>
                <a:ext uri="{FF2B5EF4-FFF2-40B4-BE49-F238E27FC236}">
                  <a16:creationId xmlns:a16="http://schemas.microsoft.com/office/drawing/2014/main" id="{0C312FE6-FCF9-A78E-3D93-7ED01DFB21FC}"/>
                </a:ext>
              </a:extLst>
            </p:cNvPr>
            <p:cNvSpPr>
              <a:spLocks/>
            </p:cNvSpPr>
            <p:nvPr/>
          </p:nvSpPr>
          <p:spPr bwMode="auto">
            <a:xfrm>
              <a:off x="5505651" y="3564156"/>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5" name="object 157">
              <a:extLst>
                <a:ext uri="{FF2B5EF4-FFF2-40B4-BE49-F238E27FC236}">
                  <a16:creationId xmlns:a16="http://schemas.microsoft.com/office/drawing/2014/main" id="{C690614E-1ACD-E785-1BB7-4568040CC561}"/>
                </a:ext>
              </a:extLst>
            </p:cNvPr>
            <p:cNvSpPr>
              <a:spLocks/>
            </p:cNvSpPr>
            <p:nvPr/>
          </p:nvSpPr>
          <p:spPr bwMode="auto">
            <a:xfrm>
              <a:off x="5547230" y="349661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6" name="object 158">
              <a:extLst>
                <a:ext uri="{FF2B5EF4-FFF2-40B4-BE49-F238E27FC236}">
                  <a16:creationId xmlns:a16="http://schemas.microsoft.com/office/drawing/2014/main" id="{B2555EAE-6027-5274-BC3D-9CAC797A8940}"/>
                </a:ext>
              </a:extLst>
            </p:cNvPr>
            <p:cNvSpPr>
              <a:spLocks/>
            </p:cNvSpPr>
            <p:nvPr/>
          </p:nvSpPr>
          <p:spPr bwMode="auto">
            <a:xfrm>
              <a:off x="5588810" y="3429068"/>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7" name="object 159">
              <a:extLst>
                <a:ext uri="{FF2B5EF4-FFF2-40B4-BE49-F238E27FC236}">
                  <a16:creationId xmlns:a16="http://schemas.microsoft.com/office/drawing/2014/main" id="{B510C06B-2E7D-38DF-EC27-2C2EBDC8DECB}"/>
                </a:ext>
              </a:extLst>
            </p:cNvPr>
            <p:cNvSpPr>
              <a:spLocks/>
            </p:cNvSpPr>
            <p:nvPr/>
          </p:nvSpPr>
          <p:spPr bwMode="auto">
            <a:xfrm>
              <a:off x="427771" y="4582511"/>
              <a:ext cx="46990" cy="31750"/>
            </a:xfrm>
            <a:custGeom>
              <a:avLst/>
              <a:gdLst>
                <a:gd name="T0" fmla="*/ 0 w 46990"/>
                <a:gd name="T1" fmla="*/ 0 h 31750"/>
                <a:gd name="T2" fmla="*/ 46776 w 46990"/>
                <a:gd name="T3" fmla="*/ 31174 h 31750"/>
                <a:gd name="T4" fmla="*/ 0 60000 65536"/>
                <a:gd name="T5" fmla="*/ 0 60000 65536"/>
              </a:gdLst>
              <a:ahLst/>
              <a:cxnLst>
                <a:cxn ang="T4">
                  <a:pos x="T0" y="T1"/>
                </a:cxn>
                <a:cxn ang="T5">
                  <a:pos x="T2" y="T3"/>
                </a:cxn>
              </a:cxnLst>
              <a:rect l="0" t="0" r="r" b="b"/>
              <a:pathLst>
                <a:path w="46990" h="31750">
                  <a:moveTo>
                    <a:pt x="0" y="0"/>
                  </a:moveTo>
                  <a:lnTo>
                    <a:pt x="46776"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8" name="object 160">
              <a:extLst>
                <a:ext uri="{FF2B5EF4-FFF2-40B4-BE49-F238E27FC236}">
                  <a16:creationId xmlns:a16="http://schemas.microsoft.com/office/drawing/2014/main" id="{A4DFE625-8A03-B3FF-A3EF-EE2B0FAAF116}"/>
                </a:ext>
              </a:extLst>
            </p:cNvPr>
            <p:cNvSpPr>
              <a:spLocks/>
            </p:cNvSpPr>
            <p:nvPr/>
          </p:nvSpPr>
          <p:spPr bwMode="auto">
            <a:xfrm>
              <a:off x="474547" y="4613686"/>
              <a:ext cx="41910" cy="31750"/>
            </a:xfrm>
            <a:custGeom>
              <a:avLst/>
              <a:gdLst>
                <a:gd name="T0" fmla="*/ 0 w 41909"/>
                <a:gd name="T1" fmla="*/ 0 h 31750"/>
                <a:gd name="T2" fmla="*/ 41580 w 41909"/>
                <a:gd name="T3" fmla="*/ 31174 h 31750"/>
                <a:gd name="T4" fmla="*/ 0 60000 65536"/>
                <a:gd name="T5" fmla="*/ 0 60000 65536"/>
              </a:gdLst>
              <a:ahLst/>
              <a:cxnLst>
                <a:cxn ang="T4">
                  <a:pos x="T0" y="T1"/>
                </a:cxn>
                <a:cxn ang="T5">
                  <a:pos x="T2" y="T3"/>
                </a:cxn>
              </a:cxnLst>
              <a:rect l="0" t="0" r="r" b="b"/>
              <a:pathLst>
                <a:path w="41909" h="31750">
                  <a:moveTo>
                    <a:pt x="0" y="0"/>
                  </a:moveTo>
                  <a:lnTo>
                    <a:pt x="41579"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69" name="object 161">
              <a:extLst>
                <a:ext uri="{FF2B5EF4-FFF2-40B4-BE49-F238E27FC236}">
                  <a16:creationId xmlns:a16="http://schemas.microsoft.com/office/drawing/2014/main" id="{E96AD7DA-8273-995C-0576-4F13F1ACCB1D}"/>
                </a:ext>
              </a:extLst>
            </p:cNvPr>
            <p:cNvSpPr>
              <a:spLocks/>
            </p:cNvSpPr>
            <p:nvPr/>
          </p:nvSpPr>
          <p:spPr bwMode="auto">
            <a:xfrm>
              <a:off x="516127" y="4644860"/>
              <a:ext cx="41910" cy="26034"/>
            </a:xfrm>
            <a:custGeom>
              <a:avLst/>
              <a:gdLst>
                <a:gd name="T0" fmla="*/ 0 w 41909"/>
                <a:gd name="T1" fmla="*/ 0 h 26035"/>
                <a:gd name="T2" fmla="*/ 41580 w 41909"/>
                <a:gd name="T3" fmla="*/ 25977 h 26035"/>
                <a:gd name="T4" fmla="*/ 0 60000 65536"/>
                <a:gd name="T5" fmla="*/ 0 60000 65536"/>
              </a:gdLst>
              <a:ahLst/>
              <a:cxnLst>
                <a:cxn ang="T4">
                  <a:pos x="T0" y="T1"/>
                </a:cxn>
                <a:cxn ang="T5">
                  <a:pos x="T2" y="T3"/>
                </a:cxn>
              </a:cxnLst>
              <a:rect l="0" t="0" r="r" b="b"/>
              <a:pathLst>
                <a:path w="41909"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0" name="object 162">
              <a:extLst>
                <a:ext uri="{FF2B5EF4-FFF2-40B4-BE49-F238E27FC236}">
                  <a16:creationId xmlns:a16="http://schemas.microsoft.com/office/drawing/2014/main" id="{D430A10B-3291-8556-41E9-0686ABA59F0D}"/>
                </a:ext>
              </a:extLst>
            </p:cNvPr>
            <p:cNvSpPr>
              <a:spLocks/>
            </p:cNvSpPr>
            <p:nvPr/>
          </p:nvSpPr>
          <p:spPr bwMode="auto">
            <a:xfrm>
              <a:off x="557706" y="4670839"/>
              <a:ext cx="46990" cy="26034"/>
            </a:xfrm>
            <a:custGeom>
              <a:avLst/>
              <a:gdLst>
                <a:gd name="T0" fmla="*/ 0 w 46990"/>
                <a:gd name="T1" fmla="*/ 0 h 26035"/>
                <a:gd name="T2" fmla="*/ 46776 w 46990"/>
                <a:gd name="T3" fmla="*/ 25977 h 26035"/>
                <a:gd name="T4" fmla="*/ 0 60000 65536"/>
                <a:gd name="T5" fmla="*/ 0 60000 65536"/>
              </a:gdLst>
              <a:ahLst/>
              <a:cxnLst>
                <a:cxn ang="T4">
                  <a:pos x="T0" y="T1"/>
                </a:cxn>
                <a:cxn ang="T5">
                  <a:pos x="T2" y="T3"/>
                </a:cxn>
              </a:cxnLst>
              <a:rect l="0" t="0" r="r" b="b"/>
              <a:pathLst>
                <a:path w="46990" h="26035">
                  <a:moveTo>
                    <a:pt x="0" y="0"/>
                  </a:moveTo>
                  <a:lnTo>
                    <a:pt x="46776"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1" name="object 163">
              <a:extLst>
                <a:ext uri="{FF2B5EF4-FFF2-40B4-BE49-F238E27FC236}">
                  <a16:creationId xmlns:a16="http://schemas.microsoft.com/office/drawing/2014/main" id="{863A9EFC-02FD-C8E5-6C6E-141E53415426}"/>
                </a:ext>
              </a:extLst>
            </p:cNvPr>
            <p:cNvSpPr>
              <a:spLocks/>
            </p:cNvSpPr>
            <p:nvPr/>
          </p:nvSpPr>
          <p:spPr bwMode="auto">
            <a:xfrm>
              <a:off x="604483" y="4696818"/>
              <a:ext cx="41910" cy="20955"/>
            </a:xfrm>
            <a:custGeom>
              <a:avLst/>
              <a:gdLst>
                <a:gd name="T0" fmla="*/ 0 w 41909"/>
                <a:gd name="T1" fmla="*/ 0 h 20954"/>
                <a:gd name="T2" fmla="*/ 41580 w 41909"/>
                <a:gd name="T3" fmla="*/ 20783 h 20954"/>
                <a:gd name="T4" fmla="*/ 0 60000 65536"/>
                <a:gd name="T5" fmla="*/ 0 60000 65536"/>
              </a:gdLst>
              <a:ahLst/>
              <a:cxnLst>
                <a:cxn ang="T4">
                  <a:pos x="T0" y="T1"/>
                </a:cxn>
                <a:cxn ang="T5">
                  <a:pos x="T2" y="T3"/>
                </a:cxn>
              </a:cxnLst>
              <a:rect l="0" t="0" r="r" b="b"/>
              <a:pathLst>
                <a:path w="41909" h="20954">
                  <a:moveTo>
                    <a:pt x="0" y="0"/>
                  </a:moveTo>
                  <a:lnTo>
                    <a:pt x="41579" y="20782"/>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2" name="object 164">
              <a:extLst>
                <a:ext uri="{FF2B5EF4-FFF2-40B4-BE49-F238E27FC236}">
                  <a16:creationId xmlns:a16="http://schemas.microsoft.com/office/drawing/2014/main" id="{5D755A4F-30C5-BA72-7C7B-63053E1BA8FC}"/>
                </a:ext>
              </a:extLst>
            </p:cNvPr>
            <p:cNvSpPr>
              <a:spLocks/>
            </p:cNvSpPr>
            <p:nvPr/>
          </p:nvSpPr>
          <p:spPr bwMode="auto">
            <a:xfrm>
              <a:off x="646062" y="4717601"/>
              <a:ext cx="41910" cy="15875"/>
            </a:xfrm>
            <a:custGeom>
              <a:avLst/>
              <a:gdLst>
                <a:gd name="T0" fmla="*/ 0 w 41909"/>
                <a:gd name="T1" fmla="*/ 0 h 15875"/>
                <a:gd name="T2" fmla="*/ 41580 w 41909"/>
                <a:gd name="T3" fmla="*/ 15587 h 15875"/>
                <a:gd name="T4" fmla="*/ 0 60000 65536"/>
                <a:gd name="T5" fmla="*/ 0 60000 65536"/>
              </a:gdLst>
              <a:ahLst/>
              <a:cxnLst>
                <a:cxn ang="T4">
                  <a:pos x="T0" y="T1"/>
                </a:cxn>
                <a:cxn ang="T5">
                  <a:pos x="T2" y="T3"/>
                </a:cxn>
              </a:cxnLst>
              <a:rect l="0" t="0" r="r" b="b"/>
              <a:pathLst>
                <a:path w="41909" h="15875">
                  <a:moveTo>
                    <a:pt x="0" y="0"/>
                  </a:moveTo>
                  <a:lnTo>
                    <a:pt x="41579" y="15587"/>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3" name="object 165">
              <a:extLst>
                <a:ext uri="{FF2B5EF4-FFF2-40B4-BE49-F238E27FC236}">
                  <a16:creationId xmlns:a16="http://schemas.microsoft.com/office/drawing/2014/main" id="{DB8954A6-1FD0-345F-37CB-6F16AAF152B8}"/>
                </a:ext>
              </a:extLst>
            </p:cNvPr>
            <p:cNvSpPr>
              <a:spLocks/>
            </p:cNvSpPr>
            <p:nvPr/>
          </p:nvSpPr>
          <p:spPr bwMode="auto">
            <a:xfrm>
              <a:off x="687641" y="4733188"/>
              <a:ext cx="46990" cy="10795"/>
            </a:xfrm>
            <a:custGeom>
              <a:avLst/>
              <a:gdLst>
                <a:gd name="T0" fmla="*/ 0 w 46990"/>
                <a:gd name="T1" fmla="*/ 0 h 10795"/>
                <a:gd name="T2" fmla="*/ 46776 w 46990"/>
                <a:gd name="T3" fmla="*/ 10391 h 10795"/>
                <a:gd name="T4" fmla="*/ 0 60000 65536"/>
                <a:gd name="T5" fmla="*/ 0 60000 65536"/>
              </a:gdLst>
              <a:ahLst/>
              <a:cxnLst>
                <a:cxn ang="T4">
                  <a:pos x="T0" y="T1"/>
                </a:cxn>
                <a:cxn ang="T5">
                  <a:pos x="T2" y="T3"/>
                </a:cxn>
              </a:cxnLst>
              <a:rect l="0" t="0" r="r" b="b"/>
              <a:pathLst>
                <a:path w="46990" h="10795">
                  <a:moveTo>
                    <a:pt x="0" y="0"/>
                  </a:moveTo>
                  <a:lnTo>
                    <a:pt x="46776"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4" name="object 166">
              <a:extLst>
                <a:ext uri="{FF2B5EF4-FFF2-40B4-BE49-F238E27FC236}">
                  <a16:creationId xmlns:a16="http://schemas.microsoft.com/office/drawing/2014/main" id="{E92DDA5F-7E99-BBD9-D1FD-BBE113271C26}"/>
                </a:ext>
              </a:extLst>
            </p:cNvPr>
            <p:cNvSpPr>
              <a:spLocks/>
            </p:cNvSpPr>
            <p:nvPr/>
          </p:nvSpPr>
          <p:spPr bwMode="auto">
            <a:xfrm>
              <a:off x="734418" y="4743580"/>
              <a:ext cx="41910" cy="10795"/>
            </a:xfrm>
            <a:custGeom>
              <a:avLst/>
              <a:gdLst>
                <a:gd name="T0" fmla="*/ 0 w 41909"/>
                <a:gd name="T1" fmla="*/ 0 h 10795"/>
                <a:gd name="T2" fmla="*/ 41580 w 41909"/>
                <a:gd name="T3" fmla="*/ 10391 h 10795"/>
                <a:gd name="T4" fmla="*/ 0 60000 65536"/>
                <a:gd name="T5" fmla="*/ 0 60000 65536"/>
              </a:gdLst>
              <a:ahLst/>
              <a:cxnLst>
                <a:cxn ang="T4">
                  <a:pos x="T0" y="T1"/>
                </a:cxn>
                <a:cxn ang="T5">
                  <a:pos x="T2" y="T3"/>
                </a:cxn>
              </a:cxnLst>
              <a:rect l="0" t="0" r="r" b="b"/>
              <a:pathLst>
                <a:path w="41909" h="10795">
                  <a:moveTo>
                    <a:pt x="0" y="0"/>
                  </a:moveTo>
                  <a:lnTo>
                    <a:pt x="41579"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5" name="object 167">
              <a:extLst>
                <a:ext uri="{FF2B5EF4-FFF2-40B4-BE49-F238E27FC236}">
                  <a16:creationId xmlns:a16="http://schemas.microsoft.com/office/drawing/2014/main" id="{ECBFC86B-F9B2-ADC7-E035-07AE44F64064}"/>
                </a:ext>
              </a:extLst>
            </p:cNvPr>
            <p:cNvSpPr>
              <a:spLocks/>
            </p:cNvSpPr>
            <p:nvPr/>
          </p:nvSpPr>
          <p:spPr bwMode="auto">
            <a:xfrm>
              <a:off x="775997" y="4753972"/>
              <a:ext cx="41910" cy="5715"/>
            </a:xfrm>
            <a:custGeom>
              <a:avLst/>
              <a:gdLst>
                <a:gd name="T0" fmla="*/ -7793 w 41909"/>
                <a:gd name="T1" fmla="*/ 2597 h 5714"/>
                <a:gd name="T2" fmla="*/ 49373 w 41909"/>
                <a:gd name="T3" fmla="*/ 2597 h 5714"/>
                <a:gd name="T4" fmla="*/ 0 60000 65536"/>
                <a:gd name="T5" fmla="*/ 0 60000 65536"/>
              </a:gdLst>
              <a:ahLst/>
              <a:cxnLst>
                <a:cxn ang="T4">
                  <a:pos x="T0" y="T1"/>
                </a:cxn>
                <a:cxn ang="T5">
                  <a:pos x="T2" y="T3"/>
                </a:cxn>
              </a:cxnLst>
              <a:rect l="0" t="0" r="r" b="b"/>
              <a:pathLst>
                <a:path w="41909"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6" name="object 168">
              <a:extLst>
                <a:ext uri="{FF2B5EF4-FFF2-40B4-BE49-F238E27FC236}">
                  <a16:creationId xmlns:a16="http://schemas.microsoft.com/office/drawing/2014/main" id="{3FE1AB5A-51F2-2EAF-5D36-17837DA4D47D}"/>
                </a:ext>
              </a:extLst>
            </p:cNvPr>
            <p:cNvSpPr>
              <a:spLocks/>
            </p:cNvSpPr>
            <p:nvPr/>
          </p:nvSpPr>
          <p:spPr bwMode="auto">
            <a:xfrm>
              <a:off x="817577" y="4759168"/>
              <a:ext cx="46990" cy="5715"/>
            </a:xfrm>
            <a:custGeom>
              <a:avLst/>
              <a:gdLst>
                <a:gd name="T0" fmla="*/ -7793 w 46990"/>
                <a:gd name="T1" fmla="*/ 2597 h 5714"/>
                <a:gd name="T2" fmla="*/ 54570 w 46990"/>
                <a:gd name="T3" fmla="*/ 2597 h 5714"/>
                <a:gd name="T4" fmla="*/ 0 60000 65536"/>
                <a:gd name="T5" fmla="*/ 0 60000 65536"/>
              </a:gdLst>
              <a:ahLst/>
              <a:cxnLst>
                <a:cxn ang="T4">
                  <a:pos x="T0" y="T1"/>
                </a:cxn>
                <a:cxn ang="T5">
                  <a:pos x="T2" y="T3"/>
                </a:cxn>
              </a:cxnLst>
              <a:rect l="0" t="0" r="r" b="b"/>
              <a:pathLst>
                <a:path w="46990" h="5714">
                  <a:moveTo>
                    <a:pt x="-7793" y="2597"/>
                  </a:moveTo>
                  <a:lnTo>
                    <a:pt x="54570"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7" name="object 169">
              <a:extLst>
                <a:ext uri="{FF2B5EF4-FFF2-40B4-BE49-F238E27FC236}">
                  <a16:creationId xmlns:a16="http://schemas.microsoft.com/office/drawing/2014/main" id="{25F10FE0-ADF8-D321-70EA-6F574859D65C}"/>
                </a:ext>
              </a:extLst>
            </p:cNvPr>
            <p:cNvSpPr>
              <a:spLocks/>
            </p:cNvSpPr>
            <p:nvPr/>
          </p:nvSpPr>
          <p:spPr bwMode="auto">
            <a:xfrm>
              <a:off x="856560" y="4756571"/>
              <a:ext cx="99060" cy="5715"/>
            </a:xfrm>
            <a:custGeom>
              <a:avLst/>
              <a:gdLst>
                <a:gd name="T0" fmla="*/ 0 w 99059"/>
                <a:gd name="T1" fmla="*/ 5196 h 5714"/>
                <a:gd name="T2" fmla="*/ 57167 w 99059"/>
                <a:gd name="T3" fmla="*/ 5196 h 5714"/>
                <a:gd name="T4" fmla="*/ 41579 w 99059"/>
                <a:gd name="T5" fmla="*/ 0 h 5714"/>
                <a:gd name="T6" fmla="*/ 98746 w 99059"/>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59" h="5714">
                  <a:moveTo>
                    <a:pt x="0" y="5195"/>
                  </a:moveTo>
                  <a:lnTo>
                    <a:pt x="57166" y="5195"/>
                  </a:lnTo>
                </a:path>
                <a:path w="99059" h="5714">
                  <a:moveTo>
                    <a:pt x="41579" y="0"/>
                  </a:moveTo>
                  <a:lnTo>
                    <a:pt x="98745" y="0"/>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8" name="object 170">
              <a:extLst>
                <a:ext uri="{FF2B5EF4-FFF2-40B4-BE49-F238E27FC236}">
                  <a16:creationId xmlns:a16="http://schemas.microsoft.com/office/drawing/2014/main" id="{EAABD1AF-2F66-32EF-AA08-CD1289E3278B}"/>
                </a:ext>
              </a:extLst>
            </p:cNvPr>
            <p:cNvSpPr>
              <a:spLocks/>
            </p:cNvSpPr>
            <p:nvPr/>
          </p:nvSpPr>
          <p:spPr bwMode="auto">
            <a:xfrm>
              <a:off x="947512" y="4743582"/>
              <a:ext cx="46990" cy="10795"/>
            </a:xfrm>
            <a:custGeom>
              <a:avLst/>
              <a:gdLst>
                <a:gd name="T0" fmla="*/ 0 w 46990"/>
                <a:gd name="T1" fmla="*/ 10391 h 10795"/>
                <a:gd name="T2" fmla="*/ 46776 w 46990"/>
                <a:gd name="T3" fmla="*/ 0 h 10795"/>
                <a:gd name="T4" fmla="*/ 0 60000 65536"/>
                <a:gd name="T5" fmla="*/ 0 60000 65536"/>
              </a:gdLst>
              <a:ahLst/>
              <a:cxnLst>
                <a:cxn ang="T4">
                  <a:pos x="T0" y="T1"/>
                </a:cxn>
                <a:cxn ang="T5">
                  <a:pos x="T2" y="T3"/>
                </a:cxn>
              </a:cxnLst>
              <a:rect l="0" t="0" r="r" b="b"/>
              <a:pathLst>
                <a:path w="46990" h="10795">
                  <a:moveTo>
                    <a:pt x="0" y="10391"/>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79" name="object 171">
              <a:extLst>
                <a:ext uri="{FF2B5EF4-FFF2-40B4-BE49-F238E27FC236}">
                  <a16:creationId xmlns:a16="http://schemas.microsoft.com/office/drawing/2014/main" id="{9418CE02-9A3B-C4D3-205E-71D5017F9726}"/>
                </a:ext>
              </a:extLst>
            </p:cNvPr>
            <p:cNvSpPr>
              <a:spLocks/>
            </p:cNvSpPr>
            <p:nvPr/>
          </p:nvSpPr>
          <p:spPr bwMode="auto">
            <a:xfrm>
              <a:off x="994289" y="4733191"/>
              <a:ext cx="41910" cy="10795"/>
            </a:xfrm>
            <a:custGeom>
              <a:avLst/>
              <a:gdLst>
                <a:gd name="T0" fmla="*/ 0 w 41909"/>
                <a:gd name="T1" fmla="*/ 10391 h 10795"/>
                <a:gd name="T2" fmla="*/ 41580 w 41909"/>
                <a:gd name="T3" fmla="*/ 0 h 10795"/>
                <a:gd name="T4" fmla="*/ 0 60000 65536"/>
                <a:gd name="T5" fmla="*/ 0 60000 65536"/>
              </a:gdLst>
              <a:ahLst/>
              <a:cxnLst>
                <a:cxn ang="T4">
                  <a:pos x="T0" y="T1"/>
                </a:cxn>
                <a:cxn ang="T5">
                  <a:pos x="T2" y="T3"/>
                </a:cxn>
              </a:cxnLst>
              <a:rect l="0" t="0" r="r" b="b"/>
              <a:pathLst>
                <a:path w="41909" h="10795">
                  <a:moveTo>
                    <a:pt x="0" y="10391"/>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0" name="object 172">
              <a:extLst>
                <a:ext uri="{FF2B5EF4-FFF2-40B4-BE49-F238E27FC236}">
                  <a16:creationId xmlns:a16="http://schemas.microsoft.com/office/drawing/2014/main" id="{937D1171-9CDC-0CB4-B8F9-E71B48752E49}"/>
                </a:ext>
              </a:extLst>
            </p:cNvPr>
            <p:cNvSpPr>
              <a:spLocks/>
            </p:cNvSpPr>
            <p:nvPr/>
          </p:nvSpPr>
          <p:spPr bwMode="auto">
            <a:xfrm>
              <a:off x="1035868" y="4717604"/>
              <a:ext cx="41910" cy="15875"/>
            </a:xfrm>
            <a:custGeom>
              <a:avLst/>
              <a:gdLst>
                <a:gd name="T0" fmla="*/ 0 w 41909"/>
                <a:gd name="T1" fmla="*/ 15587 h 15875"/>
                <a:gd name="T2" fmla="*/ 41580 w 41909"/>
                <a:gd name="T3" fmla="*/ 0 h 15875"/>
                <a:gd name="T4" fmla="*/ 0 60000 65536"/>
                <a:gd name="T5" fmla="*/ 0 60000 65536"/>
              </a:gdLst>
              <a:ahLst/>
              <a:cxnLst>
                <a:cxn ang="T4">
                  <a:pos x="T0" y="T1"/>
                </a:cxn>
                <a:cxn ang="T5">
                  <a:pos x="T2" y="T3"/>
                </a:cxn>
              </a:cxnLst>
              <a:rect l="0" t="0" r="r" b="b"/>
              <a:pathLst>
                <a:path w="41909" h="15875">
                  <a:moveTo>
                    <a:pt x="0" y="15587"/>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1" name="object 173">
              <a:extLst>
                <a:ext uri="{FF2B5EF4-FFF2-40B4-BE49-F238E27FC236}">
                  <a16:creationId xmlns:a16="http://schemas.microsoft.com/office/drawing/2014/main" id="{BDA6B9B5-33E7-2EA6-D380-D8D17980C631}"/>
                </a:ext>
              </a:extLst>
            </p:cNvPr>
            <p:cNvSpPr>
              <a:spLocks/>
            </p:cNvSpPr>
            <p:nvPr/>
          </p:nvSpPr>
          <p:spPr bwMode="auto">
            <a:xfrm>
              <a:off x="1077447" y="4696822"/>
              <a:ext cx="46990" cy="20955"/>
            </a:xfrm>
            <a:custGeom>
              <a:avLst/>
              <a:gdLst>
                <a:gd name="T0" fmla="*/ 0 w 46990"/>
                <a:gd name="T1" fmla="*/ 20783 h 20954"/>
                <a:gd name="T2" fmla="*/ 46776 w 46990"/>
                <a:gd name="T3" fmla="*/ 0 h 20954"/>
                <a:gd name="T4" fmla="*/ 0 60000 65536"/>
                <a:gd name="T5" fmla="*/ 0 60000 65536"/>
              </a:gdLst>
              <a:ahLst/>
              <a:cxnLst>
                <a:cxn ang="T4">
                  <a:pos x="T0" y="T1"/>
                </a:cxn>
                <a:cxn ang="T5">
                  <a:pos x="T2" y="T3"/>
                </a:cxn>
              </a:cxnLst>
              <a:rect l="0" t="0" r="r" b="b"/>
              <a:pathLst>
                <a:path w="46990" h="20954">
                  <a:moveTo>
                    <a:pt x="0" y="20782"/>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2" name="object 174">
              <a:extLst>
                <a:ext uri="{FF2B5EF4-FFF2-40B4-BE49-F238E27FC236}">
                  <a16:creationId xmlns:a16="http://schemas.microsoft.com/office/drawing/2014/main" id="{2C0DB5BF-7490-AE8D-A178-E5B9AC4A5190}"/>
                </a:ext>
              </a:extLst>
            </p:cNvPr>
            <p:cNvSpPr>
              <a:spLocks/>
            </p:cNvSpPr>
            <p:nvPr/>
          </p:nvSpPr>
          <p:spPr bwMode="auto">
            <a:xfrm>
              <a:off x="1124224" y="4670844"/>
              <a:ext cx="41910" cy="26034"/>
            </a:xfrm>
            <a:custGeom>
              <a:avLst/>
              <a:gdLst>
                <a:gd name="T0" fmla="*/ 0 w 41909"/>
                <a:gd name="T1" fmla="*/ 25977 h 26035"/>
                <a:gd name="T2" fmla="*/ 41580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3" name="object 175">
              <a:extLst>
                <a:ext uri="{FF2B5EF4-FFF2-40B4-BE49-F238E27FC236}">
                  <a16:creationId xmlns:a16="http://schemas.microsoft.com/office/drawing/2014/main" id="{F3FF6FB0-3D45-F333-9600-240AE9B1D5BB}"/>
                </a:ext>
              </a:extLst>
            </p:cNvPr>
            <p:cNvSpPr>
              <a:spLocks/>
            </p:cNvSpPr>
            <p:nvPr/>
          </p:nvSpPr>
          <p:spPr bwMode="auto">
            <a:xfrm>
              <a:off x="1165804" y="4644866"/>
              <a:ext cx="41910" cy="26034"/>
            </a:xfrm>
            <a:custGeom>
              <a:avLst/>
              <a:gdLst>
                <a:gd name="T0" fmla="*/ 0 w 41909"/>
                <a:gd name="T1" fmla="*/ 25977 h 26035"/>
                <a:gd name="T2" fmla="*/ 41580 w 41909"/>
                <a:gd name="T3" fmla="*/ 0 h 26035"/>
                <a:gd name="T4" fmla="*/ 0 60000 65536"/>
                <a:gd name="T5" fmla="*/ 0 60000 65536"/>
              </a:gdLst>
              <a:ahLst/>
              <a:cxnLst>
                <a:cxn ang="T4">
                  <a:pos x="T0" y="T1"/>
                </a:cxn>
                <a:cxn ang="T5">
                  <a:pos x="T2" y="T3"/>
                </a:cxn>
              </a:cxnLst>
              <a:rect l="0" t="0" r="r" b="b"/>
              <a:pathLst>
                <a:path w="41909"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4" name="object 176">
              <a:extLst>
                <a:ext uri="{FF2B5EF4-FFF2-40B4-BE49-F238E27FC236}">
                  <a16:creationId xmlns:a16="http://schemas.microsoft.com/office/drawing/2014/main" id="{4EA13EC3-6171-0CB6-770D-C9AE9F340FC0}"/>
                </a:ext>
              </a:extLst>
            </p:cNvPr>
            <p:cNvSpPr>
              <a:spLocks/>
            </p:cNvSpPr>
            <p:nvPr/>
          </p:nvSpPr>
          <p:spPr bwMode="auto">
            <a:xfrm>
              <a:off x="1207383" y="4613692"/>
              <a:ext cx="46990" cy="31750"/>
            </a:xfrm>
            <a:custGeom>
              <a:avLst/>
              <a:gdLst>
                <a:gd name="T0" fmla="*/ 0 w 46990"/>
                <a:gd name="T1" fmla="*/ 31174 h 31750"/>
                <a:gd name="T2" fmla="*/ 46776 w 46990"/>
                <a:gd name="T3" fmla="*/ 0 h 31750"/>
                <a:gd name="T4" fmla="*/ 0 60000 65536"/>
                <a:gd name="T5" fmla="*/ 0 60000 65536"/>
              </a:gdLst>
              <a:ahLst/>
              <a:cxnLst>
                <a:cxn ang="T4">
                  <a:pos x="T0" y="T1"/>
                </a:cxn>
                <a:cxn ang="T5">
                  <a:pos x="T2" y="T3"/>
                </a:cxn>
              </a:cxnLst>
              <a:rect l="0" t="0" r="r" b="b"/>
              <a:pathLst>
                <a:path w="46990" h="31750">
                  <a:moveTo>
                    <a:pt x="0" y="31174"/>
                  </a:moveTo>
                  <a:lnTo>
                    <a:pt x="46776"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5" name="object 177">
              <a:extLst>
                <a:ext uri="{FF2B5EF4-FFF2-40B4-BE49-F238E27FC236}">
                  <a16:creationId xmlns:a16="http://schemas.microsoft.com/office/drawing/2014/main" id="{8F0121ED-9856-DF91-A11D-1CD55CD53228}"/>
                </a:ext>
              </a:extLst>
            </p:cNvPr>
            <p:cNvSpPr>
              <a:spLocks/>
            </p:cNvSpPr>
            <p:nvPr/>
          </p:nvSpPr>
          <p:spPr bwMode="auto">
            <a:xfrm>
              <a:off x="1254160" y="4582518"/>
              <a:ext cx="41910" cy="31750"/>
            </a:xfrm>
            <a:custGeom>
              <a:avLst/>
              <a:gdLst>
                <a:gd name="T0" fmla="*/ 0 w 41909"/>
                <a:gd name="T1" fmla="*/ 31174 h 31750"/>
                <a:gd name="T2" fmla="*/ 41580 w 41909"/>
                <a:gd name="T3" fmla="*/ 0 h 31750"/>
                <a:gd name="T4" fmla="*/ 0 60000 65536"/>
                <a:gd name="T5" fmla="*/ 0 60000 65536"/>
              </a:gdLst>
              <a:ahLst/>
              <a:cxnLst>
                <a:cxn ang="T4">
                  <a:pos x="T0" y="T1"/>
                </a:cxn>
                <a:cxn ang="T5">
                  <a:pos x="T2" y="T3"/>
                </a:cxn>
              </a:cxnLst>
              <a:rect l="0" t="0" r="r" b="b"/>
              <a:pathLst>
                <a:path w="41909" h="31750">
                  <a:moveTo>
                    <a:pt x="0" y="31174"/>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6" name="object 178">
              <a:extLst>
                <a:ext uri="{FF2B5EF4-FFF2-40B4-BE49-F238E27FC236}">
                  <a16:creationId xmlns:a16="http://schemas.microsoft.com/office/drawing/2014/main" id="{76FF0F92-A177-36C3-3886-2F5290CF16F7}"/>
                </a:ext>
              </a:extLst>
            </p:cNvPr>
            <p:cNvSpPr>
              <a:spLocks/>
            </p:cNvSpPr>
            <p:nvPr/>
          </p:nvSpPr>
          <p:spPr bwMode="auto">
            <a:xfrm>
              <a:off x="1295739" y="4546149"/>
              <a:ext cx="41910" cy="36830"/>
            </a:xfrm>
            <a:custGeom>
              <a:avLst/>
              <a:gdLst>
                <a:gd name="T0" fmla="*/ 0 w 41909"/>
                <a:gd name="T1" fmla="*/ 36370 h 36829"/>
                <a:gd name="T2" fmla="*/ 41580 w 41909"/>
                <a:gd name="T3" fmla="*/ 0 h 36829"/>
                <a:gd name="T4" fmla="*/ 0 60000 65536"/>
                <a:gd name="T5" fmla="*/ 0 60000 65536"/>
              </a:gdLst>
              <a:ahLst/>
              <a:cxnLst>
                <a:cxn ang="T4">
                  <a:pos x="T0" y="T1"/>
                </a:cxn>
                <a:cxn ang="T5">
                  <a:pos x="T2" y="T3"/>
                </a:cxn>
              </a:cxnLst>
              <a:rect l="0" t="0" r="r" b="b"/>
              <a:pathLst>
                <a:path w="41909" h="36829">
                  <a:moveTo>
                    <a:pt x="0" y="36369"/>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7" name="object 179">
              <a:extLst>
                <a:ext uri="{FF2B5EF4-FFF2-40B4-BE49-F238E27FC236}">
                  <a16:creationId xmlns:a16="http://schemas.microsoft.com/office/drawing/2014/main" id="{0D54D5EA-18A0-919D-D9FF-AE65D390CC57}"/>
                </a:ext>
              </a:extLst>
            </p:cNvPr>
            <p:cNvSpPr>
              <a:spLocks/>
            </p:cNvSpPr>
            <p:nvPr/>
          </p:nvSpPr>
          <p:spPr bwMode="auto">
            <a:xfrm>
              <a:off x="1337318" y="4504584"/>
              <a:ext cx="46990" cy="41910"/>
            </a:xfrm>
            <a:custGeom>
              <a:avLst/>
              <a:gdLst>
                <a:gd name="T0" fmla="*/ 0 w 46990"/>
                <a:gd name="T1" fmla="*/ 41565 h 41910"/>
                <a:gd name="T2" fmla="*/ 46776 w 46990"/>
                <a:gd name="T3" fmla="*/ 0 h 41910"/>
                <a:gd name="T4" fmla="*/ 0 60000 65536"/>
                <a:gd name="T5" fmla="*/ 0 60000 65536"/>
              </a:gdLst>
              <a:ahLst/>
              <a:cxnLst>
                <a:cxn ang="T4">
                  <a:pos x="T0" y="T1"/>
                </a:cxn>
                <a:cxn ang="T5">
                  <a:pos x="T2" y="T3"/>
                </a:cxn>
              </a:cxnLst>
              <a:rect l="0" t="0" r="r" b="b"/>
              <a:pathLst>
                <a:path w="46990" h="41910">
                  <a:moveTo>
                    <a:pt x="0" y="41565"/>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8" name="object 180">
              <a:extLst>
                <a:ext uri="{FF2B5EF4-FFF2-40B4-BE49-F238E27FC236}">
                  <a16:creationId xmlns:a16="http://schemas.microsoft.com/office/drawing/2014/main" id="{ECE25D17-3620-BAC9-DFBA-8F368CBA80A8}"/>
                </a:ext>
              </a:extLst>
            </p:cNvPr>
            <p:cNvSpPr>
              <a:spLocks/>
            </p:cNvSpPr>
            <p:nvPr/>
          </p:nvSpPr>
          <p:spPr bwMode="auto">
            <a:xfrm>
              <a:off x="1384095" y="4463019"/>
              <a:ext cx="41910" cy="41910"/>
            </a:xfrm>
            <a:custGeom>
              <a:avLst/>
              <a:gdLst>
                <a:gd name="T0" fmla="*/ 0 w 41909"/>
                <a:gd name="T1" fmla="*/ 41565 h 41910"/>
                <a:gd name="T2" fmla="*/ 41580 w 41909"/>
                <a:gd name="T3" fmla="*/ 0 h 41910"/>
                <a:gd name="T4" fmla="*/ 0 60000 65536"/>
                <a:gd name="T5" fmla="*/ 0 60000 65536"/>
              </a:gdLst>
              <a:ahLst/>
              <a:cxnLst>
                <a:cxn ang="T4">
                  <a:pos x="T0" y="T1"/>
                </a:cxn>
                <a:cxn ang="T5">
                  <a:pos x="T2" y="T3"/>
                </a:cxn>
              </a:cxnLst>
              <a:rect l="0" t="0" r="r" b="b"/>
              <a:pathLst>
                <a:path w="41909" h="41910">
                  <a:moveTo>
                    <a:pt x="0" y="41565"/>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89" name="object 181">
              <a:extLst>
                <a:ext uri="{FF2B5EF4-FFF2-40B4-BE49-F238E27FC236}">
                  <a16:creationId xmlns:a16="http://schemas.microsoft.com/office/drawing/2014/main" id="{E03C1EE9-1F26-0B58-A9AE-ED8C1D34CFF2}"/>
                </a:ext>
              </a:extLst>
            </p:cNvPr>
            <p:cNvSpPr>
              <a:spLocks/>
            </p:cNvSpPr>
            <p:nvPr/>
          </p:nvSpPr>
          <p:spPr bwMode="auto">
            <a:xfrm>
              <a:off x="1425674" y="4416258"/>
              <a:ext cx="46990" cy="46990"/>
            </a:xfrm>
            <a:custGeom>
              <a:avLst/>
              <a:gdLst>
                <a:gd name="T0" fmla="*/ 0 w 46990"/>
                <a:gd name="T1" fmla="*/ 46762 h 46989"/>
                <a:gd name="T2" fmla="*/ 46776 w 46990"/>
                <a:gd name="T3" fmla="*/ 0 h 46989"/>
                <a:gd name="T4" fmla="*/ 0 60000 65536"/>
                <a:gd name="T5" fmla="*/ 0 60000 65536"/>
              </a:gdLst>
              <a:ahLst/>
              <a:cxnLst>
                <a:cxn ang="T4">
                  <a:pos x="T0" y="T1"/>
                </a:cxn>
                <a:cxn ang="T5">
                  <a:pos x="T2" y="T3"/>
                </a:cxn>
              </a:cxnLst>
              <a:rect l="0" t="0" r="r" b="b"/>
              <a:pathLst>
                <a:path w="46990" h="46989">
                  <a:moveTo>
                    <a:pt x="0" y="46761"/>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0" name="object 182">
              <a:extLst>
                <a:ext uri="{FF2B5EF4-FFF2-40B4-BE49-F238E27FC236}">
                  <a16:creationId xmlns:a16="http://schemas.microsoft.com/office/drawing/2014/main" id="{46A4D1AC-A909-ABBD-F6D4-F145A0E8D2D4}"/>
                </a:ext>
              </a:extLst>
            </p:cNvPr>
            <p:cNvSpPr>
              <a:spLocks/>
            </p:cNvSpPr>
            <p:nvPr/>
          </p:nvSpPr>
          <p:spPr bwMode="auto">
            <a:xfrm>
              <a:off x="1472451" y="4369497"/>
              <a:ext cx="41910" cy="46990"/>
            </a:xfrm>
            <a:custGeom>
              <a:avLst/>
              <a:gdLst>
                <a:gd name="T0" fmla="*/ 0 w 41909"/>
                <a:gd name="T1" fmla="*/ 46762 h 46989"/>
                <a:gd name="T2" fmla="*/ 41580 w 41909"/>
                <a:gd name="T3" fmla="*/ 0 h 46989"/>
                <a:gd name="T4" fmla="*/ 0 60000 65536"/>
                <a:gd name="T5" fmla="*/ 0 60000 65536"/>
              </a:gdLst>
              <a:ahLst/>
              <a:cxnLst>
                <a:cxn ang="T4">
                  <a:pos x="T0" y="T1"/>
                </a:cxn>
                <a:cxn ang="T5">
                  <a:pos x="T2" y="T3"/>
                </a:cxn>
              </a:cxnLst>
              <a:rect l="0" t="0" r="r" b="b"/>
              <a:pathLst>
                <a:path w="41909" h="46989">
                  <a:moveTo>
                    <a:pt x="0" y="46761"/>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1" name="object 183">
              <a:extLst>
                <a:ext uri="{FF2B5EF4-FFF2-40B4-BE49-F238E27FC236}">
                  <a16:creationId xmlns:a16="http://schemas.microsoft.com/office/drawing/2014/main" id="{FB2B4E93-E7E5-B29A-51ED-9D32BCB316FF}"/>
                </a:ext>
              </a:extLst>
            </p:cNvPr>
            <p:cNvSpPr>
              <a:spLocks/>
            </p:cNvSpPr>
            <p:nvPr/>
          </p:nvSpPr>
          <p:spPr bwMode="auto">
            <a:xfrm>
              <a:off x="1514030" y="4317541"/>
              <a:ext cx="41910" cy="52069"/>
            </a:xfrm>
            <a:custGeom>
              <a:avLst/>
              <a:gdLst>
                <a:gd name="T0" fmla="*/ 0 w 41909"/>
                <a:gd name="T1" fmla="*/ 51955 h 52070"/>
                <a:gd name="T2" fmla="*/ 41580 w 41909"/>
                <a:gd name="T3" fmla="*/ 0 h 52070"/>
                <a:gd name="T4" fmla="*/ 0 60000 65536"/>
                <a:gd name="T5" fmla="*/ 0 60000 65536"/>
              </a:gdLst>
              <a:ahLst/>
              <a:cxnLst>
                <a:cxn ang="T4">
                  <a:pos x="T0" y="T1"/>
                </a:cxn>
                <a:cxn ang="T5">
                  <a:pos x="T2" y="T3"/>
                </a:cxn>
              </a:cxnLst>
              <a:rect l="0" t="0" r="r" b="b"/>
              <a:pathLst>
                <a:path w="41909" h="52070">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2" name="object 184">
              <a:extLst>
                <a:ext uri="{FF2B5EF4-FFF2-40B4-BE49-F238E27FC236}">
                  <a16:creationId xmlns:a16="http://schemas.microsoft.com/office/drawing/2014/main" id="{48D636F1-8A0D-E1AF-BDF5-0E805C4D92C1}"/>
                </a:ext>
              </a:extLst>
            </p:cNvPr>
            <p:cNvSpPr>
              <a:spLocks/>
            </p:cNvSpPr>
            <p:nvPr/>
          </p:nvSpPr>
          <p:spPr bwMode="auto">
            <a:xfrm>
              <a:off x="1555610" y="4265584"/>
              <a:ext cx="46990" cy="52069"/>
            </a:xfrm>
            <a:custGeom>
              <a:avLst/>
              <a:gdLst>
                <a:gd name="T0" fmla="*/ 0 w 46990"/>
                <a:gd name="T1" fmla="*/ 51955 h 52070"/>
                <a:gd name="T2" fmla="*/ 46776 w 46990"/>
                <a:gd name="T3" fmla="*/ 0 h 52070"/>
                <a:gd name="T4" fmla="*/ 0 60000 65536"/>
                <a:gd name="T5" fmla="*/ 0 60000 65536"/>
              </a:gdLst>
              <a:ahLst/>
              <a:cxnLst>
                <a:cxn ang="T4">
                  <a:pos x="T0" y="T1"/>
                </a:cxn>
                <a:cxn ang="T5">
                  <a:pos x="T2" y="T3"/>
                </a:cxn>
              </a:cxnLst>
              <a:rect l="0" t="0" r="r" b="b"/>
              <a:pathLst>
                <a:path w="46990" h="52070">
                  <a:moveTo>
                    <a:pt x="0" y="51956"/>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3" name="object 185">
              <a:extLst>
                <a:ext uri="{FF2B5EF4-FFF2-40B4-BE49-F238E27FC236}">
                  <a16:creationId xmlns:a16="http://schemas.microsoft.com/office/drawing/2014/main" id="{D2185B25-36BE-36CE-0800-917B0BDAFD3D}"/>
                </a:ext>
              </a:extLst>
            </p:cNvPr>
            <p:cNvSpPr>
              <a:spLocks/>
            </p:cNvSpPr>
            <p:nvPr/>
          </p:nvSpPr>
          <p:spPr bwMode="auto">
            <a:xfrm>
              <a:off x="1602386" y="4213628"/>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4" name="object 186">
              <a:extLst>
                <a:ext uri="{FF2B5EF4-FFF2-40B4-BE49-F238E27FC236}">
                  <a16:creationId xmlns:a16="http://schemas.microsoft.com/office/drawing/2014/main" id="{53B04FB4-9329-A790-1FAA-061BF66E07EC}"/>
                </a:ext>
              </a:extLst>
            </p:cNvPr>
            <p:cNvSpPr>
              <a:spLocks/>
            </p:cNvSpPr>
            <p:nvPr/>
          </p:nvSpPr>
          <p:spPr bwMode="auto">
            <a:xfrm>
              <a:off x="1643966" y="4151280"/>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5" name="object 187">
              <a:extLst>
                <a:ext uri="{FF2B5EF4-FFF2-40B4-BE49-F238E27FC236}">
                  <a16:creationId xmlns:a16="http://schemas.microsoft.com/office/drawing/2014/main" id="{05D0F5D1-CB09-3FBF-6F4C-AD831092753E}"/>
                </a:ext>
              </a:extLst>
            </p:cNvPr>
            <p:cNvSpPr>
              <a:spLocks/>
            </p:cNvSpPr>
            <p:nvPr/>
          </p:nvSpPr>
          <p:spPr bwMode="auto">
            <a:xfrm>
              <a:off x="1685545" y="4094128"/>
              <a:ext cx="46990" cy="57150"/>
            </a:xfrm>
            <a:custGeom>
              <a:avLst/>
              <a:gdLst>
                <a:gd name="T0" fmla="*/ 0 w 46989"/>
                <a:gd name="T1" fmla="*/ 57152 h 57150"/>
                <a:gd name="T2" fmla="*/ 46777 w 46989"/>
                <a:gd name="T3" fmla="*/ 0 h 57150"/>
                <a:gd name="T4" fmla="*/ 0 60000 65536"/>
                <a:gd name="T5" fmla="*/ 0 60000 65536"/>
              </a:gdLst>
              <a:ahLst/>
              <a:cxnLst>
                <a:cxn ang="T4">
                  <a:pos x="T0" y="T1"/>
                </a:cxn>
                <a:cxn ang="T5">
                  <a:pos x="T2" y="T3"/>
                </a:cxn>
              </a:cxnLst>
              <a:rect l="0" t="0" r="r" b="b"/>
              <a:pathLst>
                <a:path w="46989" h="57150">
                  <a:moveTo>
                    <a:pt x="0" y="57152"/>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6" name="object 188">
              <a:extLst>
                <a:ext uri="{FF2B5EF4-FFF2-40B4-BE49-F238E27FC236}">
                  <a16:creationId xmlns:a16="http://schemas.microsoft.com/office/drawing/2014/main" id="{528302A7-F108-EAFD-C846-F35521DE0BB3}"/>
                </a:ext>
              </a:extLst>
            </p:cNvPr>
            <p:cNvSpPr>
              <a:spLocks/>
            </p:cNvSpPr>
            <p:nvPr/>
          </p:nvSpPr>
          <p:spPr bwMode="auto">
            <a:xfrm>
              <a:off x="1732322" y="4031780"/>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7" name="object 189">
              <a:extLst>
                <a:ext uri="{FF2B5EF4-FFF2-40B4-BE49-F238E27FC236}">
                  <a16:creationId xmlns:a16="http://schemas.microsoft.com/office/drawing/2014/main" id="{523E7CF5-A9D5-77D2-C971-498FB579009A}"/>
                </a:ext>
              </a:extLst>
            </p:cNvPr>
            <p:cNvSpPr>
              <a:spLocks/>
            </p:cNvSpPr>
            <p:nvPr/>
          </p:nvSpPr>
          <p:spPr bwMode="auto">
            <a:xfrm>
              <a:off x="1773901" y="3969432"/>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8" name="object 190">
              <a:extLst>
                <a:ext uri="{FF2B5EF4-FFF2-40B4-BE49-F238E27FC236}">
                  <a16:creationId xmlns:a16="http://schemas.microsoft.com/office/drawing/2014/main" id="{7E5EEEB1-A539-E7C9-ACE3-7107A20ED61B}"/>
                </a:ext>
              </a:extLst>
            </p:cNvPr>
            <p:cNvSpPr>
              <a:spLocks/>
            </p:cNvSpPr>
            <p:nvPr/>
          </p:nvSpPr>
          <p:spPr bwMode="auto">
            <a:xfrm>
              <a:off x="1815481" y="3907084"/>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699" name="object 191">
              <a:extLst>
                <a:ext uri="{FF2B5EF4-FFF2-40B4-BE49-F238E27FC236}">
                  <a16:creationId xmlns:a16="http://schemas.microsoft.com/office/drawing/2014/main" id="{5D71DE06-0391-BC32-C422-EE393F8130F6}"/>
                </a:ext>
              </a:extLst>
            </p:cNvPr>
            <p:cNvSpPr>
              <a:spLocks/>
            </p:cNvSpPr>
            <p:nvPr/>
          </p:nvSpPr>
          <p:spPr bwMode="auto">
            <a:xfrm>
              <a:off x="1862257" y="3839541"/>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0" name="object 192">
              <a:extLst>
                <a:ext uri="{FF2B5EF4-FFF2-40B4-BE49-F238E27FC236}">
                  <a16:creationId xmlns:a16="http://schemas.microsoft.com/office/drawing/2014/main" id="{449F5F51-7411-264D-265A-28DE2F697A8C}"/>
                </a:ext>
              </a:extLst>
            </p:cNvPr>
            <p:cNvSpPr>
              <a:spLocks/>
            </p:cNvSpPr>
            <p:nvPr/>
          </p:nvSpPr>
          <p:spPr bwMode="auto">
            <a:xfrm>
              <a:off x="1903837" y="3771997"/>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1" name="object 193">
              <a:extLst>
                <a:ext uri="{FF2B5EF4-FFF2-40B4-BE49-F238E27FC236}">
                  <a16:creationId xmlns:a16="http://schemas.microsoft.com/office/drawing/2014/main" id="{0DFA0735-E883-0559-3FB9-528C5780C4D9}"/>
                </a:ext>
              </a:extLst>
            </p:cNvPr>
            <p:cNvSpPr>
              <a:spLocks/>
            </p:cNvSpPr>
            <p:nvPr/>
          </p:nvSpPr>
          <p:spPr bwMode="auto">
            <a:xfrm>
              <a:off x="1945416" y="3704454"/>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2" name="object 194">
              <a:extLst>
                <a:ext uri="{FF2B5EF4-FFF2-40B4-BE49-F238E27FC236}">
                  <a16:creationId xmlns:a16="http://schemas.microsoft.com/office/drawing/2014/main" id="{C77C6500-C7EB-EFA0-CB9B-C79787235384}"/>
                </a:ext>
              </a:extLst>
            </p:cNvPr>
            <p:cNvSpPr>
              <a:spLocks/>
            </p:cNvSpPr>
            <p:nvPr/>
          </p:nvSpPr>
          <p:spPr bwMode="auto">
            <a:xfrm>
              <a:off x="1992193" y="3636910"/>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3" name="object 195">
              <a:extLst>
                <a:ext uri="{FF2B5EF4-FFF2-40B4-BE49-F238E27FC236}">
                  <a16:creationId xmlns:a16="http://schemas.microsoft.com/office/drawing/2014/main" id="{917805A4-3913-B7BB-B6DB-E71FAF452AEB}"/>
                </a:ext>
              </a:extLst>
            </p:cNvPr>
            <p:cNvSpPr>
              <a:spLocks/>
            </p:cNvSpPr>
            <p:nvPr/>
          </p:nvSpPr>
          <p:spPr bwMode="auto">
            <a:xfrm>
              <a:off x="2033772" y="3564171"/>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4" name="object 196">
              <a:extLst>
                <a:ext uri="{FF2B5EF4-FFF2-40B4-BE49-F238E27FC236}">
                  <a16:creationId xmlns:a16="http://schemas.microsoft.com/office/drawing/2014/main" id="{7533B07E-4C58-2795-1341-79A2C11BE2CB}"/>
                </a:ext>
              </a:extLst>
            </p:cNvPr>
            <p:cNvSpPr>
              <a:spLocks/>
            </p:cNvSpPr>
            <p:nvPr/>
          </p:nvSpPr>
          <p:spPr bwMode="auto">
            <a:xfrm>
              <a:off x="2075351" y="3496628"/>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5" name="object 197">
              <a:extLst>
                <a:ext uri="{FF2B5EF4-FFF2-40B4-BE49-F238E27FC236}">
                  <a16:creationId xmlns:a16="http://schemas.microsoft.com/office/drawing/2014/main" id="{19E8B6C3-F0DE-B407-9869-9B6FCFB53514}"/>
                </a:ext>
              </a:extLst>
            </p:cNvPr>
            <p:cNvSpPr>
              <a:spLocks/>
            </p:cNvSpPr>
            <p:nvPr/>
          </p:nvSpPr>
          <p:spPr bwMode="auto">
            <a:xfrm>
              <a:off x="2122128" y="3429084"/>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6" name="object 198">
              <a:extLst>
                <a:ext uri="{FF2B5EF4-FFF2-40B4-BE49-F238E27FC236}">
                  <a16:creationId xmlns:a16="http://schemas.microsoft.com/office/drawing/2014/main" id="{BDE21118-B895-F468-B68B-BCB88A1DCA2D}"/>
                </a:ext>
              </a:extLst>
            </p:cNvPr>
            <p:cNvSpPr>
              <a:spLocks/>
            </p:cNvSpPr>
            <p:nvPr/>
          </p:nvSpPr>
          <p:spPr bwMode="auto">
            <a:xfrm>
              <a:off x="2163707" y="3356345"/>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7" name="object 199">
              <a:extLst>
                <a:ext uri="{FF2B5EF4-FFF2-40B4-BE49-F238E27FC236}">
                  <a16:creationId xmlns:a16="http://schemas.microsoft.com/office/drawing/2014/main" id="{5144E382-8DAD-BD3E-9FA6-5CE3067FB883}"/>
                </a:ext>
              </a:extLst>
            </p:cNvPr>
            <p:cNvSpPr>
              <a:spLocks/>
            </p:cNvSpPr>
            <p:nvPr/>
          </p:nvSpPr>
          <p:spPr bwMode="auto">
            <a:xfrm>
              <a:off x="2205287" y="3288801"/>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8" name="object 200">
              <a:extLst>
                <a:ext uri="{FF2B5EF4-FFF2-40B4-BE49-F238E27FC236}">
                  <a16:creationId xmlns:a16="http://schemas.microsoft.com/office/drawing/2014/main" id="{D747A8FE-4D5B-E481-D1C4-FF662D348680}"/>
                </a:ext>
              </a:extLst>
            </p:cNvPr>
            <p:cNvSpPr>
              <a:spLocks/>
            </p:cNvSpPr>
            <p:nvPr/>
          </p:nvSpPr>
          <p:spPr bwMode="auto">
            <a:xfrm>
              <a:off x="2252063" y="3216062"/>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09" name="object 201">
              <a:extLst>
                <a:ext uri="{FF2B5EF4-FFF2-40B4-BE49-F238E27FC236}">
                  <a16:creationId xmlns:a16="http://schemas.microsoft.com/office/drawing/2014/main" id="{500BAE12-0A60-FE54-B84B-E93CB038E2C7}"/>
                </a:ext>
              </a:extLst>
            </p:cNvPr>
            <p:cNvSpPr>
              <a:spLocks/>
            </p:cNvSpPr>
            <p:nvPr/>
          </p:nvSpPr>
          <p:spPr bwMode="auto">
            <a:xfrm>
              <a:off x="2293643" y="3148519"/>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0" name="object 202">
              <a:extLst>
                <a:ext uri="{FF2B5EF4-FFF2-40B4-BE49-F238E27FC236}">
                  <a16:creationId xmlns:a16="http://schemas.microsoft.com/office/drawing/2014/main" id="{108B6DDD-DA35-18BD-5100-DFFDE5F57EB7}"/>
                </a:ext>
              </a:extLst>
            </p:cNvPr>
            <p:cNvSpPr>
              <a:spLocks/>
            </p:cNvSpPr>
            <p:nvPr/>
          </p:nvSpPr>
          <p:spPr bwMode="auto">
            <a:xfrm>
              <a:off x="2335222" y="3080975"/>
              <a:ext cx="46990" cy="67945"/>
            </a:xfrm>
            <a:custGeom>
              <a:avLst/>
              <a:gdLst>
                <a:gd name="T0" fmla="*/ 0 w 46989"/>
                <a:gd name="T1" fmla="*/ 67544 h 67944"/>
                <a:gd name="T2" fmla="*/ 46777 w 46989"/>
                <a:gd name="T3" fmla="*/ 0 h 67944"/>
                <a:gd name="T4" fmla="*/ 0 60000 65536"/>
                <a:gd name="T5" fmla="*/ 0 60000 65536"/>
              </a:gdLst>
              <a:ahLst/>
              <a:cxnLst>
                <a:cxn ang="T4">
                  <a:pos x="T0" y="T1"/>
                </a:cxn>
                <a:cxn ang="T5">
                  <a:pos x="T2" y="T3"/>
                </a:cxn>
              </a:cxnLst>
              <a:rect l="0" t="0" r="r" b="b"/>
              <a:pathLst>
                <a:path w="46989" h="67944">
                  <a:moveTo>
                    <a:pt x="0" y="67543"/>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1" name="object 203">
              <a:extLst>
                <a:ext uri="{FF2B5EF4-FFF2-40B4-BE49-F238E27FC236}">
                  <a16:creationId xmlns:a16="http://schemas.microsoft.com/office/drawing/2014/main" id="{F09A1DBF-5BD1-215A-379D-C4BC0F26124E}"/>
                </a:ext>
              </a:extLst>
            </p:cNvPr>
            <p:cNvSpPr>
              <a:spLocks/>
            </p:cNvSpPr>
            <p:nvPr/>
          </p:nvSpPr>
          <p:spPr bwMode="auto">
            <a:xfrm>
              <a:off x="2381999" y="3013431"/>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2" name="object 204">
              <a:extLst>
                <a:ext uri="{FF2B5EF4-FFF2-40B4-BE49-F238E27FC236}">
                  <a16:creationId xmlns:a16="http://schemas.microsoft.com/office/drawing/2014/main" id="{28CDC8F8-D2F1-225C-7034-CA5AA68FF405}"/>
                </a:ext>
              </a:extLst>
            </p:cNvPr>
            <p:cNvSpPr>
              <a:spLocks/>
            </p:cNvSpPr>
            <p:nvPr/>
          </p:nvSpPr>
          <p:spPr bwMode="auto">
            <a:xfrm>
              <a:off x="2423578" y="2945888"/>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3" name="object 205">
              <a:extLst>
                <a:ext uri="{FF2B5EF4-FFF2-40B4-BE49-F238E27FC236}">
                  <a16:creationId xmlns:a16="http://schemas.microsoft.com/office/drawing/2014/main" id="{0DCFCDDC-4C35-F074-0441-85ABDC453BEB}"/>
                </a:ext>
              </a:extLst>
            </p:cNvPr>
            <p:cNvSpPr>
              <a:spLocks/>
            </p:cNvSpPr>
            <p:nvPr/>
          </p:nvSpPr>
          <p:spPr bwMode="auto">
            <a:xfrm>
              <a:off x="2465157" y="2883540"/>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4" name="object 206">
              <a:extLst>
                <a:ext uri="{FF2B5EF4-FFF2-40B4-BE49-F238E27FC236}">
                  <a16:creationId xmlns:a16="http://schemas.microsoft.com/office/drawing/2014/main" id="{20A4605B-3D28-81E0-2068-E93DE4D486BA}"/>
                </a:ext>
              </a:extLst>
            </p:cNvPr>
            <p:cNvSpPr>
              <a:spLocks/>
            </p:cNvSpPr>
            <p:nvPr/>
          </p:nvSpPr>
          <p:spPr bwMode="auto">
            <a:xfrm>
              <a:off x="2511934" y="2821192"/>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5" name="object 207">
              <a:extLst>
                <a:ext uri="{FF2B5EF4-FFF2-40B4-BE49-F238E27FC236}">
                  <a16:creationId xmlns:a16="http://schemas.microsoft.com/office/drawing/2014/main" id="{352A313D-9DC7-C611-A2B1-C1BB0E35F6D1}"/>
                </a:ext>
              </a:extLst>
            </p:cNvPr>
            <p:cNvSpPr>
              <a:spLocks/>
            </p:cNvSpPr>
            <p:nvPr/>
          </p:nvSpPr>
          <p:spPr bwMode="auto">
            <a:xfrm>
              <a:off x="2553514" y="2758844"/>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6" name="object 208">
              <a:extLst>
                <a:ext uri="{FF2B5EF4-FFF2-40B4-BE49-F238E27FC236}">
                  <a16:creationId xmlns:a16="http://schemas.microsoft.com/office/drawing/2014/main" id="{01269907-4FFE-17DF-5064-A6A280FC3D0D}"/>
                </a:ext>
              </a:extLst>
            </p:cNvPr>
            <p:cNvSpPr>
              <a:spLocks/>
            </p:cNvSpPr>
            <p:nvPr/>
          </p:nvSpPr>
          <p:spPr bwMode="auto">
            <a:xfrm>
              <a:off x="2600290" y="2701692"/>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7" name="object 209">
              <a:extLst>
                <a:ext uri="{FF2B5EF4-FFF2-40B4-BE49-F238E27FC236}">
                  <a16:creationId xmlns:a16="http://schemas.microsoft.com/office/drawing/2014/main" id="{9CBFA6E6-438E-1B17-4937-E13CD00F27C5}"/>
                </a:ext>
              </a:extLst>
            </p:cNvPr>
            <p:cNvSpPr>
              <a:spLocks/>
            </p:cNvSpPr>
            <p:nvPr/>
          </p:nvSpPr>
          <p:spPr bwMode="auto">
            <a:xfrm>
              <a:off x="2641870" y="2639344"/>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8" name="object 210">
              <a:extLst>
                <a:ext uri="{FF2B5EF4-FFF2-40B4-BE49-F238E27FC236}">
                  <a16:creationId xmlns:a16="http://schemas.microsoft.com/office/drawing/2014/main" id="{BFB2002D-038F-AFD4-5743-66324CBFDD80}"/>
                </a:ext>
              </a:extLst>
            </p:cNvPr>
            <p:cNvSpPr>
              <a:spLocks/>
            </p:cNvSpPr>
            <p:nvPr/>
          </p:nvSpPr>
          <p:spPr bwMode="auto">
            <a:xfrm>
              <a:off x="2683448" y="2587388"/>
              <a:ext cx="46990" cy="52069"/>
            </a:xfrm>
            <a:custGeom>
              <a:avLst/>
              <a:gdLst>
                <a:gd name="T0" fmla="*/ 0 w 46989"/>
                <a:gd name="T1" fmla="*/ 51956 h 52069"/>
                <a:gd name="T2" fmla="*/ 46777 w 46989"/>
                <a:gd name="T3" fmla="*/ 0 h 52069"/>
                <a:gd name="T4" fmla="*/ 0 60000 65536"/>
                <a:gd name="T5" fmla="*/ 0 60000 65536"/>
              </a:gdLst>
              <a:ahLst/>
              <a:cxnLst>
                <a:cxn ang="T4">
                  <a:pos x="T0" y="T1"/>
                </a:cxn>
                <a:cxn ang="T5">
                  <a:pos x="T2" y="T3"/>
                </a:cxn>
              </a:cxnLst>
              <a:rect l="0" t="0" r="r" b="b"/>
              <a:pathLst>
                <a:path w="46989" h="52069">
                  <a:moveTo>
                    <a:pt x="0" y="51956"/>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19" name="object 211">
              <a:extLst>
                <a:ext uri="{FF2B5EF4-FFF2-40B4-BE49-F238E27FC236}">
                  <a16:creationId xmlns:a16="http://schemas.microsoft.com/office/drawing/2014/main" id="{B4809949-1C24-C7D5-E473-FE6960451CA2}"/>
                </a:ext>
              </a:extLst>
            </p:cNvPr>
            <p:cNvSpPr>
              <a:spLocks/>
            </p:cNvSpPr>
            <p:nvPr/>
          </p:nvSpPr>
          <p:spPr bwMode="auto">
            <a:xfrm>
              <a:off x="2730225" y="2535431"/>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0" name="object 212">
              <a:extLst>
                <a:ext uri="{FF2B5EF4-FFF2-40B4-BE49-F238E27FC236}">
                  <a16:creationId xmlns:a16="http://schemas.microsoft.com/office/drawing/2014/main" id="{D512B814-13F1-EDCD-841D-1E5FBA75E323}"/>
                </a:ext>
              </a:extLst>
            </p:cNvPr>
            <p:cNvSpPr>
              <a:spLocks/>
            </p:cNvSpPr>
            <p:nvPr/>
          </p:nvSpPr>
          <p:spPr bwMode="auto">
            <a:xfrm>
              <a:off x="2771805" y="2483475"/>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1" name="object 213">
              <a:extLst>
                <a:ext uri="{FF2B5EF4-FFF2-40B4-BE49-F238E27FC236}">
                  <a16:creationId xmlns:a16="http://schemas.microsoft.com/office/drawing/2014/main" id="{D75BC9FB-52B1-AE29-BBB3-066078C7A35B}"/>
                </a:ext>
              </a:extLst>
            </p:cNvPr>
            <p:cNvSpPr>
              <a:spLocks/>
            </p:cNvSpPr>
            <p:nvPr/>
          </p:nvSpPr>
          <p:spPr bwMode="auto">
            <a:xfrm>
              <a:off x="2813384" y="2436714"/>
              <a:ext cx="46990" cy="46990"/>
            </a:xfrm>
            <a:custGeom>
              <a:avLst/>
              <a:gdLst>
                <a:gd name="T0" fmla="*/ 0 w 46989"/>
                <a:gd name="T1" fmla="*/ 46762 h 46989"/>
                <a:gd name="T2" fmla="*/ 46777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2" name="object 214">
              <a:extLst>
                <a:ext uri="{FF2B5EF4-FFF2-40B4-BE49-F238E27FC236}">
                  <a16:creationId xmlns:a16="http://schemas.microsoft.com/office/drawing/2014/main" id="{D06DFE23-AF67-9AF2-8C62-3FEC552AB491}"/>
                </a:ext>
              </a:extLst>
            </p:cNvPr>
            <p:cNvSpPr>
              <a:spLocks/>
            </p:cNvSpPr>
            <p:nvPr/>
          </p:nvSpPr>
          <p:spPr bwMode="auto">
            <a:xfrm>
              <a:off x="2860161" y="2389954"/>
              <a:ext cx="41910" cy="46990"/>
            </a:xfrm>
            <a:custGeom>
              <a:avLst/>
              <a:gdLst>
                <a:gd name="T0" fmla="*/ 0 w 41910"/>
                <a:gd name="T1" fmla="*/ 46762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3" name="object 215">
              <a:extLst>
                <a:ext uri="{FF2B5EF4-FFF2-40B4-BE49-F238E27FC236}">
                  <a16:creationId xmlns:a16="http://schemas.microsoft.com/office/drawing/2014/main" id="{D54F8315-6CE2-2E4B-AA65-CEE84E6FBBA5}"/>
                </a:ext>
              </a:extLst>
            </p:cNvPr>
            <p:cNvSpPr>
              <a:spLocks/>
            </p:cNvSpPr>
            <p:nvPr/>
          </p:nvSpPr>
          <p:spPr bwMode="auto">
            <a:xfrm>
              <a:off x="2901740" y="2348388"/>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4" name="object 216">
              <a:extLst>
                <a:ext uri="{FF2B5EF4-FFF2-40B4-BE49-F238E27FC236}">
                  <a16:creationId xmlns:a16="http://schemas.microsoft.com/office/drawing/2014/main" id="{7A82A795-539D-B2A1-8EF6-587EA6A7BB0A}"/>
                </a:ext>
              </a:extLst>
            </p:cNvPr>
            <p:cNvSpPr>
              <a:spLocks/>
            </p:cNvSpPr>
            <p:nvPr/>
          </p:nvSpPr>
          <p:spPr bwMode="auto">
            <a:xfrm>
              <a:off x="2943319" y="2306823"/>
              <a:ext cx="46990" cy="41910"/>
            </a:xfrm>
            <a:custGeom>
              <a:avLst/>
              <a:gdLst>
                <a:gd name="T0" fmla="*/ 0 w 46989"/>
                <a:gd name="T1" fmla="*/ 41565 h 41910"/>
                <a:gd name="T2" fmla="*/ 46777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5" name="object 217">
              <a:extLst>
                <a:ext uri="{FF2B5EF4-FFF2-40B4-BE49-F238E27FC236}">
                  <a16:creationId xmlns:a16="http://schemas.microsoft.com/office/drawing/2014/main" id="{267E2A7E-7C28-0CC2-B88A-D228F3167C35}"/>
                </a:ext>
              </a:extLst>
            </p:cNvPr>
            <p:cNvSpPr>
              <a:spLocks/>
            </p:cNvSpPr>
            <p:nvPr/>
          </p:nvSpPr>
          <p:spPr bwMode="auto">
            <a:xfrm>
              <a:off x="2990096" y="2270454"/>
              <a:ext cx="41910" cy="36830"/>
            </a:xfrm>
            <a:custGeom>
              <a:avLst/>
              <a:gdLst>
                <a:gd name="T0" fmla="*/ 0 w 41910"/>
                <a:gd name="T1" fmla="*/ 36369 h 36830"/>
                <a:gd name="T2" fmla="*/ 41579 w 41910"/>
                <a:gd name="T3" fmla="*/ 0 h 36830"/>
                <a:gd name="T4" fmla="*/ 0 60000 65536"/>
                <a:gd name="T5" fmla="*/ 0 60000 65536"/>
              </a:gdLst>
              <a:ahLst/>
              <a:cxnLst>
                <a:cxn ang="T4">
                  <a:pos x="T0" y="T1"/>
                </a:cxn>
                <a:cxn ang="T5">
                  <a:pos x="T2" y="T3"/>
                </a:cxn>
              </a:cxnLst>
              <a:rect l="0" t="0" r="r" b="b"/>
              <a:pathLst>
                <a:path w="41910" h="36830">
                  <a:moveTo>
                    <a:pt x="0" y="36369"/>
                  </a:moveTo>
                  <a:lnTo>
                    <a:pt x="41579" y="0"/>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6" name="object 218">
              <a:extLst>
                <a:ext uri="{FF2B5EF4-FFF2-40B4-BE49-F238E27FC236}">
                  <a16:creationId xmlns:a16="http://schemas.microsoft.com/office/drawing/2014/main" id="{6C5FB934-145A-DA1E-BD51-4470E60C9418}"/>
                </a:ext>
              </a:extLst>
            </p:cNvPr>
            <p:cNvSpPr>
              <a:spLocks/>
            </p:cNvSpPr>
            <p:nvPr/>
          </p:nvSpPr>
          <p:spPr bwMode="auto">
            <a:xfrm>
              <a:off x="3031675" y="2239280"/>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7" name="object 219">
              <a:extLst>
                <a:ext uri="{FF2B5EF4-FFF2-40B4-BE49-F238E27FC236}">
                  <a16:creationId xmlns:a16="http://schemas.microsoft.com/office/drawing/2014/main" id="{FF00D6CE-7351-CC15-1E32-CF4A63907939}"/>
                </a:ext>
              </a:extLst>
            </p:cNvPr>
            <p:cNvSpPr>
              <a:spLocks/>
            </p:cNvSpPr>
            <p:nvPr/>
          </p:nvSpPr>
          <p:spPr bwMode="auto">
            <a:xfrm>
              <a:off x="3073255" y="2208106"/>
              <a:ext cx="46990" cy="31750"/>
            </a:xfrm>
            <a:custGeom>
              <a:avLst/>
              <a:gdLst>
                <a:gd name="T0" fmla="*/ 0 w 46989"/>
                <a:gd name="T1" fmla="*/ 31174 h 31750"/>
                <a:gd name="T2" fmla="*/ 46777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8" name="object 220">
              <a:extLst>
                <a:ext uri="{FF2B5EF4-FFF2-40B4-BE49-F238E27FC236}">
                  <a16:creationId xmlns:a16="http://schemas.microsoft.com/office/drawing/2014/main" id="{45115F13-E104-DD43-0707-90B18187A988}"/>
                </a:ext>
              </a:extLst>
            </p:cNvPr>
            <p:cNvSpPr>
              <a:spLocks/>
            </p:cNvSpPr>
            <p:nvPr/>
          </p:nvSpPr>
          <p:spPr bwMode="auto">
            <a:xfrm>
              <a:off x="3120031" y="2182128"/>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29" name="object 221">
              <a:extLst>
                <a:ext uri="{FF2B5EF4-FFF2-40B4-BE49-F238E27FC236}">
                  <a16:creationId xmlns:a16="http://schemas.microsoft.com/office/drawing/2014/main" id="{55BBACF3-C76D-4171-911A-B4EEE2DCCB2C}"/>
                </a:ext>
              </a:extLst>
            </p:cNvPr>
            <p:cNvSpPr>
              <a:spLocks/>
            </p:cNvSpPr>
            <p:nvPr/>
          </p:nvSpPr>
          <p:spPr bwMode="auto">
            <a:xfrm>
              <a:off x="3161611" y="2156150"/>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0" name="object 222">
              <a:extLst>
                <a:ext uri="{FF2B5EF4-FFF2-40B4-BE49-F238E27FC236}">
                  <a16:creationId xmlns:a16="http://schemas.microsoft.com/office/drawing/2014/main" id="{C2E564B3-A731-D20D-D34D-F569A210EDAE}"/>
                </a:ext>
              </a:extLst>
            </p:cNvPr>
            <p:cNvSpPr>
              <a:spLocks/>
            </p:cNvSpPr>
            <p:nvPr/>
          </p:nvSpPr>
          <p:spPr bwMode="auto">
            <a:xfrm>
              <a:off x="3203190" y="2135368"/>
              <a:ext cx="46990" cy="20955"/>
            </a:xfrm>
            <a:custGeom>
              <a:avLst/>
              <a:gdLst>
                <a:gd name="T0" fmla="*/ 0 w 46989"/>
                <a:gd name="T1" fmla="*/ 20782 h 20955"/>
                <a:gd name="T2" fmla="*/ 46777 w 46989"/>
                <a:gd name="T3" fmla="*/ 0 h 20955"/>
                <a:gd name="T4" fmla="*/ 0 60000 65536"/>
                <a:gd name="T5" fmla="*/ 0 60000 65536"/>
              </a:gdLst>
              <a:ahLst/>
              <a:cxnLst>
                <a:cxn ang="T4">
                  <a:pos x="T0" y="T1"/>
                </a:cxn>
                <a:cxn ang="T5">
                  <a:pos x="T2" y="T3"/>
                </a:cxn>
              </a:cxnLst>
              <a:rect l="0" t="0" r="r" b="b"/>
              <a:pathLst>
                <a:path w="46989" h="20955">
                  <a:moveTo>
                    <a:pt x="0" y="20782"/>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1" name="object 223">
              <a:extLst>
                <a:ext uri="{FF2B5EF4-FFF2-40B4-BE49-F238E27FC236}">
                  <a16:creationId xmlns:a16="http://schemas.microsoft.com/office/drawing/2014/main" id="{B6478CA4-4EDC-DFBF-FB53-95079ECE10C5}"/>
                </a:ext>
              </a:extLst>
            </p:cNvPr>
            <p:cNvSpPr>
              <a:spLocks/>
            </p:cNvSpPr>
            <p:nvPr/>
          </p:nvSpPr>
          <p:spPr bwMode="auto">
            <a:xfrm>
              <a:off x="3249967" y="2119781"/>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2" name="object 224">
              <a:extLst>
                <a:ext uri="{FF2B5EF4-FFF2-40B4-BE49-F238E27FC236}">
                  <a16:creationId xmlns:a16="http://schemas.microsoft.com/office/drawing/2014/main" id="{059F8C13-BD2C-CAAD-C362-077F2771D53C}"/>
                </a:ext>
              </a:extLst>
            </p:cNvPr>
            <p:cNvSpPr>
              <a:spLocks/>
            </p:cNvSpPr>
            <p:nvPr/>
          </p:nvSpPr>
          <p:spPr bwMode="auto">
            <a:xfrm>
              <a:off x="3291546" y="2109390"/>
              <a:ext cx="41910" cy="10795"/>
            </a:xfrm>
            <a:custGeom>
              <a:avLst/>
              <a:gdLst>
                <a:gd name="T0" fmla="*/ 0 w 41910"/>
                <a:gd name="T1" fmla="*/ 10392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3" name="object 225">
              <a:extLst>
                <a:ext uri="{FF2B5EF4-FFF2-40B4-BE49-F238E27FC236}">
                  <a16:creationId xmlns:a16="http://schemas.microsoft.com/office/drawing/2014/main" id="{4F3A1A43-B232-3088-D32B-DF3E2401F273}"/>
                </a:ext>
              </a:extLst>
            </p:cNvPr>
            <p:cNvSpPr>
              <a:spLocks/>
            </p:cNvSpPr>
            <p:nvPr/>
          </p:nvSpPr>
          <p:spPr bwMode="auto">
            <a:xfrm>
              <a:off x="3333125" y="2098999"/>
              <a:ext cx="46990" cy="10795"/>
            </a:xfrm>
            <a:custGeom>
              <a:avLst/>
              <a:gdLst>
                <a:gd name="T0" fmla="*/ 0 w 46989"/>
                <a:gd name="T1" fmla="*/ 10392 h 10794"/>
                <a:gd name="T2" fmla="*/ 46777 w 46989"/>
                <a:gd name="T3" fmla="*/ 0 h 10794"/>
                <a:gd name="T4" fmla="*/ 0 60000 65536"/>
                <a:gd name="T5" fmla="*/ 0 60000 65536"/>
              </a:gdLst>
              <a:ahLst/>
              <a:cxnLst>
                <a:cxn ang="T4">
                  <a:pos x="T0" y="T1"/>
                </a:cxn>
                <a:cxn ang="T5">
                  <a:pos x="T2" y="T3"/>
                </a:cxn>
              </a:cxnLst>
              <a:rect l="0" t="0" r="r" b="b"/>
              <a:pathLst>
                <a:path w="46989" h="10794">
                  <a:moveTo>
                    <a:pt x="0" y="10391"/>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4" name="object 226">
              <a:extLst>
                <a:ext uri="{FF2B5EF4-FFF2-40B4-BE49-F238E27FC236}">
                  <a16:creationId xmlns:a16="http://schemas.microsoft.com/office/drawing/2014/main" id="{3D3FFCC1-39D2-9CBB-942F-1F042070FE3C}"/>
                </a:ext>
              </a:extLst>
            </p:cNvPr>
            <p:cNvSpPr>
              <a:spLocks/>
            </p:cNvSpPr>
            <p:nvPr/>
          </p:nvSpPr>
          <p:spPr bwMode="auto">
            <a:xfrm>
              <a:off x="3379902" y="2093804"/>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5" name="object 227">
              <a:extLst>
                <a:ext uri="{FF2B5EF4-FFF2-40B4-BE49-F238E27FC236}">
                  <a16:creationId xmlns:a16="http://schemas.microsoft.com/office/drawing/2014/main" id="{6BB293AE-70F2-781E-6CCA-D24453B7A31F}"/>
                </a:ext>
              </a:extLst>
            </p:cNvPr>
            <p:cNvSpPr>
              <a:spLocks/>
            </p:cNvSpPr>
            <p:nvPr/>
          </p:nvSpPr>
          <p:spPr bwMode="auto">
            <a:xfrm>
              <a:off x="3421481" y="2093804"/>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6" name="object 228">
              <a:extLst>
                <a:ext uri="{FF2B5EF4-FFF2-40B4-BE49-F238E27FC236}">
                  <a16:creationId xmlns:a16="http://schemas.microsoft.com/office/drawing/2014/main" id="{B8781BF7-BED3-591E-9A5B-35FB1202678B}"/>
                </a:ext>
              </a:extLst>
            </p:cNvPr>
            <p:cNvSpPr>
              <a:spLocks/>
            </p:cNvSpPr>
            <p:nvPr/>
          </p:nvSpPr>
          <p:spPr bwMode="auto">
            <a:xfrm>
              <a:off x="3463061" y="2093805"/>
              <a:ext cx="46990" cy="0"/>
            </a:xfrm>
            <a:custGeom>
              <a:avLst/>
              <a:gdLst>
                <a:gd name="T0" fmla="*/ 0 w 46989"/>
                <a:gd name="T1" fmla="*/ 46777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7" name="object 229">
              <a:extLst>
                <a:ext uri="{FF2B5EF4-FFF2-40B4-BE49-F238E27FC236}">
                  <a16:creationId xmlns:a16="http://schemas.microsoft.com/office/drawing/2014/main" id="{A2F162BD-58F4-5ECF-B63C-63D95A205749}"/>
                </a:ext>
              </a:extLst>
            </p:cNvPr>
            <p:cNvSpPr>
              <a:spLocks/>
            </p:cNvSpPr>
            <p:nvPr/>
          </p:nvSpPr>
          <p:spPr bwMode="auto">
            <a:xfrm>
              <a:off x="3509838" y="2093805"/>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8" name="object 230">
              <a:extLst>
                <a:ext uri="{FF2B5EF4-FFF2-40B4-BE49-F238E27FC236}">
                  <a16:creationId xmlns:a16="http://schemas.microsoft.com/office/drawing/2014/main" id="{56BAB6BE-2A08-67B0-24B7-015D0B067F77}"/>
                </a:ext>
              </a:extLst>
            </p:cNvPr>
            <p:cNvSpPr>
              <a:spLocks/>
            </p:cNvSpPr>
            <p:nvPr/>
          </p:nvSpPr>
          <p:spPr bwMode="auto">
            <a:xfrm>
              <a:off x="3551417" y="2099001"/>
              <a:ext cx="46990" cy="10795"/>
            </a:xfrm>
            <a:custGeom>
              <a:avLst/>
              <a:gdLst>
                <a:gd name="T0" fmla="*/ 0 w 46989"/>
                <a:gd name="T1" fmla="*/ 0 h 10794"/>
                <a:gd name="T2" fmla="*/ 46777 w 46989"/>
                <a:gd name="T3" fmla="*/ 10392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39" name="object 231">
              <a:extLst>
                <a:ext uri="{FF2B5EF4-FFF2-40B4-BE49-F238E27FC236}">
                  <a16:creationId xmlns:a16="http://schemas.microsoft.com/office/drawing/2014/main" id="{4525DDBF-3636-769C-4857-01655CC9C612}"/>
                </a:ext>
              </a:extLst>
            </p:cNvPr>
            <p:cNvSpPr>
              <a:spLocks/>
            </p:cNvSpPr>
            <p:nvPr/>
          </p:nvSpPr>
          <p:spPr bwMode="auto">
            <a:xfrm>
              <a:off x="3598194" y="2109393"/>
              <a:ext cx="41910" cy="10795"/>
            </a:xfrm>
            <a:custGeom>
              <a:avLst/>
              <a:gdLst>
                <a:gd name="T0" fmla="*/ 0 w 41910"/>
                <a:gd name="T1" fmla="*/ 0 h 10794"/>
                <a:gd name="T2" fmla="*/ 41579 w 41910"/>
                <a:gd name="T3" fmla="*/ 10392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0" name="object 232">
              <a:extLst>
                <a:ext uri="{FF2B5EF4-FFF2-40B4-BE49-F238E27FC236}">
                  <a16:creationId xmlns:a16="http://schemas.microsoft.com/office/drawing/2014/main" id="{52375195-A48A-D1B2-45DD-14408915911E}"/>
                </a:ext>
              </a:extLst>
            </p:cNvPr>
            <p:cNvSpPr>
              <a:spLocks/>
            </p:cNvSpPr>
            <p:nvPr/>
          </p:nvSpPr>
          <p:spPr bwMode="auto">
            <a:xfrm>
              <a:off x="3639773" y="2119785"/>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1" name="object 233">
              <a:extLst>
                <a:ext uri="{FF2B5EF4-FFF2-40B4-BE49-F238E27FC236}">
                  <a16:creationId xmlns:a16="http://schemas.microsoft.com/office/drawing/2014/main" id="{2FBDB9AC-EF14-0113-42F7-07278F6C6755}"/>
                </a:ext>
              </a:extLst>
            </p:cNvPr>
            <p:cNvSpPr>
              <a:spLocks/>
            </p:cNvSpPr>
            <p:nvPr/>
          </p:nvSpPr>
          <p:spPr bwMode="auto">
            <a:xfrm>
              <a:off x="3681352" y="2135372"/>
              <a:ext cx="46990" cy="20955"/>
            </a:xfrm>
            <a:custGeom>
              <a:avLst/>
              <a:gdLst>
                <a:gd name="T0" fmla="*/ 0 w 46989"/>
                <a:gd name="T1" fmla="*/ 0 h 20955"/>
                <a:gd name="T2" fmla="*/ 46777 w 46989"/>
                <a:gd name="T3" fmla="*/ 20782 h 20955"/>
                <a:gd name="T4" fmla="*/ 0 60000 65536"/>
                <a:gd name="T5" fmla="*/ 0 60000 65536"/>
              </a:gdLst>
              <a:ahLst/>
              <a:cxnLst>
                <a:cxn ang="T4">
                  <a:pos x="T0" y="T1"/>
                </a:cxn>
                <a:cxn ang="T5">
                  <a:pos x="T2" y="T3"/>
                </a:cxn>
              </a:cxnLst>
              <a:rect l="0" t="0" r="r" b="b"/>
              <a:pathLst>
                <a:path w="46989" h="20955">
                  <a:moveTo>
                    <a:pt x="0" y="0"/>
                  </a:moveTo>
                  <a:lnTo>
                    <a:pt x="46776" y="20782"/>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2" name="object 234">
              <a:extLst>
                <a:ext uri="{FF2B5EF4-FFF2-40B4-BE49-F238E27FC236}">
                  <a16:creationId xmlns:a16="http://schemas.microsoft.com/office/drawing/2014/main" id="{80DA6548-2C6C-7AE4-E597-7D861AF9260B}"/>
                </a:ext>
              </a:extLst>
            </p:cNvPr>
            <p:cNvSpPr>
              <a:spLocks/>
            </p:cNvSpPr>
            <p:nvPr/>
          </p:nvSpPr>
          <p:spPr bwMode="auto">
            <a:xfrm>
              <a:off x="3728129" y="2156155"/>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3" name="object 235">
              <a:extLst>
                <a:ext uri="{FF2B5EF4-FFF2-40B4-BE49-F238E27FC236}">
                  <a16:creationId xmlns:a16="http://schemas.microsoft.com/office/drawing/2014/main" id="{EB4E3B13-CFF8-7E6E-2394-3FA00C33D017}"/>
                </a:ext>
              </a:extLst>
            </p:cNvPr>
            <p:cNvSpPr>
              <a:spLocks/>
            </p:cNvSpPr>
            <p:nvPr/>
          </p:nvSpPr>
          <p:spPr bwMode="auto">
            <a:xfrm>
              <a:off x="3769708" y="2182134"/>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4" name="object 236">
              <a:extLst>
                <a:ext uri="{FF2B5EF4-FFF2-40B4-BE49-F238E27FC236}">
                  <a16:creationId xmlns:a16="http://schemas.microsoft.com/office/drawing/2014/main" id="{123A81C1-8152-184C-A6AF-449F47E80B7F}"/>
                </a:ext>
              </a:extLst>
            </p:cNvPr>
            <p:cNvSpPr>
              <a:spLocks/>
            </p:cNvSpPr>
            <p:nvPr/>
          </p:nvSpPr>
          <p:spPr bwMode="auto">
            <a:xfrm>
              <a:off x="3811288" y="2208113"/>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5" name="object 237">
              <a:extLst>
                <a:ext uri="{FF2B5EF4-FFF2-40B4-BE49-F238E27FC236}">
                  <a16:creationId xmlns:a16="http://schemas.microsoft.com/office/drawing/2014/main" id="{30ED7720-5757-7F2C-6FEE-3AF7184991CD}"/>
                </a:ext>
              </a:extLst>
            </p:cNvPr>
            <p:cNvSpPr>
              <a:spLocks/>
            </p:cNvSpPr>
            <p:nvPr/>
          </p:nvSpPr>
          <p:spPr bwMode="auto">
            <a:xfrm>
              <a:off x="3858064" y="2239288"/>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6" name="object 238">
              <a:extLst>
                <a:ext uri="{FF2B5EF4-FFF2-40B4-BE49-F238E27FC236}">
                  <a16:creationId xmlns:a16="http://schemas.microsoft.com/office/drawing/2014/main" id="{5461E305-212E-AD95-014C-0D8AC09A1698}"/>
                </a:ext>
              </a:extLst>
            </p:cNvPr>
            <p:cNvSpPr>
              <a:spLocks/>
            </p:cNvSpPr>
            <p:nvPr/>
          </p:nvSpPr>
          <p:spPr bwMode="auto">
            <a:xfrm>
              <a:off x="3899644" y="2270462"/>
              <a:ext cx="41910" cy="36830"/>
            </a:xfrm>
            <a:custGeom>
              <a:avLst/>
              <a:gdLst>
                <a:gd name="T0" fmla="*/ 0 w 41910"/>
                <a:gd name="T1" fmla="*/ 0 h 36830"/>
                <a:gd name="T2" fmla="*/ 41579 w 41910"/>
                <a:gd name="T3" fmla="*/ 36369 h 36830"/>
                <a:gd name="T4" fmla="*/ 0 60000 65536"/>
                <a:gd name="T5" fmla="*/ 0 60000 65536"/>
              </a:gdLst>
              <a:ahLst/>
              <a:cxnLst>
                <a:cxn ang="T4">
                  <a:pos x="T0" y="T1"/>
                </a:cxn>
                <a:cxn ang="T5">
                  <a:pos x="T2" y="T3"/>
                </a:cxn>
              </a:cxnLst>
              <a:rect l="0" t="0" r="r" b="b"/>
              <a:pathLst>
                <a:path w="41910" h="36830">
                  <a:moveTo>
                    <a:pt x="0" y="0"/>
                  </a:moveTo>
                  <a:lnTo>
                    <a:pt x="41579" y="36369"/>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7" name="object 239">
              <a:extLst>
                <a:ext uri="{FF2B5EF4-FFF2-40B4-BE49-F238E27FC236}">
                  <a16:creationId xmlns:a16="http://schemas.microsoft.com/office/drawing/2014/main" id="{0B0518D0-87D8-479B-4180-992F12CC573A}"/>
                </a:ext>
              </a:extLst>
            </p:cNvPr>
            <p:cNvSpPr>
              <a:spLocks/>
            </p:cNvSpPr>
            <p:nvPr/>
          </p:nvSpPr>
          <p:spPr bwMode="auto">
            <a:xfrm>
              <a:off x="3941223" y="2306832"/>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8" name="object 240">
              <a:extLst>
                <a:ext uri="{FF2B5EF4-FFF2-40B4-BE49-F238E27FC236}">
                  <a16:creationId xmlns:a16="http://schemas.microsoft.com/office/drawing/2014/main" id="{C2147AFF-80A4-1538-633F-49442C245800}"/>
                </a:ext>
              </a:extLst>
            </p:cNvPr>
            <p:cNvSpPr>
              <a:spLocks/>
            </p:cNvSpPr>
            <p:nvPr/>
          </p:nvSpPr>
          <p:spPr bwMode="auto">
            <a:xfrm>
              <a:off x="3988000" y="2348398"/>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49" name="object 241">
              <a:extLst>
                <a:ext uri="{FF2B5EF4-FFF2-40B4-BE49-F238E27FC236}">
                  <a16:creationId xmlns:a16="http://schemas.microsoft.com/office/drawing/2014/main" id="{15CB478B-B2BC-FED5-6C27-4668DF4E3990}"/>
                </a:ext>
              </a:extLst>
            </p:cNvPr>
            <p:cNvSpPr>
              <a:spLocks/>
            </p:cNvSpPr>
            <p:nvPr/>
          </p:nvSpPr>
          <p:spPr bwMode="auto">
            <a:xfrm>
              <a:off x="4029579" y="2389964"/>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0" name="object 242">
              <a:extLst>
                <a:ext uri="{FF2B5EF4-FFF2-40B4-BE49-F238E27FC236}">
                  <a16:creationId xmlns:a16="http://schemas.microsoft.com/office/drawing/2014/main" id="{FFEE3075-BC41-5F1C-47D7-380A8A11BD10}"/>
                </a:ext>
              </a:extLst>
            </p:cNvPr>
            <p:cNvSpPr>
              <a:spLocks/>
            </p:cNvSpPr>
            <p:nvPr/>
          </p:nvSpPr>
          <p:spPr bwMode="auto">
            <a:xfrm>
              <a:off x="4071158" y="2436725"/>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1" name="object 243">
              <a:extLst>
                <a:ext uri="{FF2B5EF4-FFF2-40B4-BE49-F238E27FC236}">
                  <a16:creationId xmlns:a16="http://schemas.microsoft.com/office/drawing/2014/main" id="{82B68E71-3613-8D7B-5094-CC93374FFA3E}"/>
                </a:ext>
              </a:extLst>
            </p:cNvPr>
            <p:cNvSpPr>
              <a:spLocks/>
            </p:cNvSpPr>
            <p:nvPr/>
          </p:nvSpPr>
          <p:spPr bwMode="auto">
            <a:xfrm>
              <a:off x="4117935" y="2483487"/>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2" name="object 244">
              <a:extLst>
                <a:ext uri="{FF2B5EF4-FFF2-40B4-BE49-F238E27FC236}">
                  <a16:creationId xmlns:a16="http://schemas.microsoft.com/office/drawing/2014/main" id="{67D42733-9662-5D33-A199-A5C47D143B73}"/>
                </a:ext>
              </a:extLst>
            </p:cNvPr>
            <p:cNvSpPr>
              <a:spLocks/>
            </p:cNvSpPr>
            <p:nvPr/>
          </p:nvSpPr>
          <p:spPr bwMode="auto">
            <a:xfrm>
              <a:off x="4159515" y="2535444"/>
              <a:ext cx="41910" cy="52069"/>
            </a:xfrm>
            <a:custGeom>
              <a:avLst/>
              <a:gdLst>
                <a:gd name="T0" fmla="*/ 0 w 41910"/>
                <a:gd name="T1" fmla="*/ 0 h 52069"/>
                <a:gd name="T2" fmla="*/ 41579 w 41910"/>
                <a:gd name="T3" fmla="*/ 51956 h 52069"/>
                <a:gd name="T4" fmla="*/ 0 60000 65536"/>
                <a:gd name="T5" fmla="*/ 0 60000 65536"/>
              </a:gdLst>
              <a:ahLst/>
              <a:cxnLst>
                <a:cxn ang="T4">
                  <a:pos x="T0" y="T1"/>
                </a:cxn>
                <a:cxn ang="T5">
                  <a:pos x="T2" y="T3"/>
                </a:cxn>
              </a:cxnLst>
              <a:rect l="0" t="0" r="r" b="b"/>
              <a:pathLst>
                <a:path w="41910" h="52069">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3" name="object 245">
              <a:extLst>
                <a:ext uri="{FF2B5EF4-FFF2-40B4-BE49-F238E27FC236}">
                  <a16:creationId xmlns:a16="http://schemas.microsoft.com/office/drawing/2014/main" id="{22A9941F-8DBF-DA4D-6511-98A3A39CA2EC}"/>
                </a:ext>
              </a:extLst>
            </p:cNvPr>
            <p:cNvSpPr>
              <a:spLocks/>
            </p:cNvSpPr>
            <p:nvPr/>
          </p:nvSpPr>
          <p:spPr bwMode="auto">
            <a:xfrm>
              <a:off x="4201094" y="2587402"/>
              <a:ext cx="46990" cy="52069"/>
            </a:xfrm>
            <a:custGeom>
              <a:avLst/>
              <a:gdLst>
                <a:gd name="T0" fmla="*/ 0 w 46989"/>
                <a:gd name="T1" fmla="*/ 0 h 52069"/>
                <a:gd name="T2" fmla="*/ 46777 w 46989"/>
                <a:gd name="T3" fmla="*/ 51956 h 52069"/>
                <a:gd name="T4" fmla="*/ 0 60000 65536"/>
                <a:gd name="T5" fmla="*/ 0 60000 65536"/>
              </a:gdLst>
              <a:ahLst/>
              <a:cxnLst>
                <a:cxn ang="T4">
                  <a:pos x="T0" y="T1"/>
                </a:cxn>
                <a:cxn ang="T5">
                  <a:pos x="T2" y="T3"/>
                </a:cxn>
              </a:cxnLst>
              <a:rect l="0" t="0" r="r" b="b"/>
              <a:pathLst>
                <a:path w="46989" h="52069">
                  <a:moveTo>
                    <a:pt x="0" y="0"/>
                  </a:moveTo>
                  <a:lnTo>
                    <a:pt x="46776" y="51956"/>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4" name="object 246">
              <a:extLst>
                <a:ext uri="{FF2B5EF4-FFF2-40B4-BE49-F238E27FC236}">
                  <a16:creationId xmlns:a16="http://schemas.microsoft.com/office/drawing/2014/main" id="{F3CBA388-77D2-A4E6-5F5F-0B58E105F35C}"/>
                </a:ext>
              </a:extLst>
            </p:cNvPr>
            <p:cNvSpPr>
              <a:spLocks/>
            </p:cNvSpPr>
            <p:nvPr/>
          </p:nvSpPr>
          <p:spPr bwMode="auto">
            <a:xfrm>
              <a:off x="4247871" y="2639359"/>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5" name="object 247">
              <a:extLst>
                <a:ext uri="{FF2B5EF4-FFF2-40B4-BE49-F238E27FC236}">
                  <a16:creationId xmlns:a16="http://schemas.microsoft.com/office/drawing/2014/main" id="{A4A0259A-9172-A57E-6CBD-4788658164A5}"/>
                </a:ext>
              </a:extLst>
            </p:cNvPr>
            <p:cNvSpPr>
              <a:spLocks/>
            </p:cNvSpPr>
            <p:nvPr/>
          </p:nvSpPr>
          <p:spPr bwMode="auto">
            <a:xfrm>
              <a:off x="4289450" y="2701707"/>
              <a:ext cx="41910" cy="57150"/>
            </a:xfrm>
            <a:custGeom>
              <a:avLst/>
              <a:gdLst>
                <a:gd name="T0" fmla="*/ 0 w 41910"/>
                <a:gd name="T1" fmla="*/ 0 h 57150"/>
                <a:gd name="T2" fmla="*/ 41579 w 41910"/>
                <a:gd name="T3" fmla="*/ 57152 h 57150"/>
                <a:gd name="T4" fmla="*/ 0 60000 65536"/>
                <a:gd name="T5" fmla="*/ 0 60000 65536"/>
              </a:gdLst>
              <a:ahLst/>
              <a:cxnLst>
                <a:cxn ang="T4">
                  <a:pos x="T0" y="T1"/>
                </a:cxn>
                <a:cxn ang="T5">
                  <a:pos x="T2" y="T3"/>
                </a:cxn>
              </a:cxnLst>
              <a:rect l="0" t="0" r="r" b="b"/>
              <a:pathLst>
                <a:path w="41910" h="57150">
                  <a:moveTo>
                    <a:pt x="0" y="0"/>
                  </a:moveTo>
                  <a:lnTo>
                    <a:pt x="41579" y="57152"/>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6" name="object 248">
              <a:extLst>
                <a:ext uri="{FF2B5EF4-FFF2-40B4-BE49-F238E27FC236}">
                  <a16:creationId xmlns:a16="http://schemas.microsoft.com/office/drawing/2014/main" id="{4F61BACF-9ECE-F1CA-5ABF-7C5AE7942019}"/>
                </a:ext>
              </a:extLst>
            </p:cNvPr>
            <p:cNvSpPr>
              <a:spLocks/>
            </p:cNvSpPr>
            <p:nvPr/>
          </p:nvSpPr>
          <p:spPr bwMode="auto">
            <a:xfrm>
              <a:off x="4331029" y="2758860"/>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7" name="object 249">
              <a:extLst>
                <a:ext uri="{FF2B5EF4-FFF2-40B4-BE49-F238E27FC236}">
                  <a16:creationId xmlns:a16="http://schemas.microsoft.com/office/drawing/2014/main" id="{C179274B-D642-05B9-242A-923FDFED859C}"/>
                </a:ext>
              </a:extLst>
            </p:cNvPr>
            <p:cNvSpPr>
              <a:spLocks/>
            </p:cNvSpPr>
            <p:nvPr/>
          </p:nvSpPr>
          <p:spPr bwMode="auto">
            <a:xfrm>
              <a:off x="4377806" y="2821209"/>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8" name="object 250">
              <a:extLst>
                <a:ext uri="{FF2B5EF4-FFF2-40B4-BE49-F238E27FC236}">
                  <a16:creationId xmlns:a16="http://schemas.microsoft.com/office/drawing/2014/main" id="{17894C60-3B46-5702-6E5C-89BB21768AA1}"/>
                </a:ext>
              </a:extLst>
            </p:cNvPr>
            <p:cNvSpPr>
              <a:spLocks/>
            </p:cNvSpPr>
            <p:nvPr/>
          </p:nvSpPr>
          <p:spPr bwMode="auto">
            <a:xfrm>
              <a:off x="4419385" y="2883558"/>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59" name="object 251">
              <a:extLst>
                <a:ext uri="{FF2B5EF4-FFF2-40B4-BE49-F238E27FC236}">
                  <a16:creationId xmlns:a16="http://schemas.microsoft.com/office/drawing/2014/main" id="{26C0FA31-BD29-3540-645C-3658F9333468}"/>
                </a:ext>
              </a:extLst>
            </p:cNvPr>
            <p:cNvSpPr>
              <a:spLocks/>
            </p:cNvSpPr>
            <p:nvPr/>
          </p:nvSpPr>
          <p:spPr bwMode="auto">
            <a:xfrm>
              <a:off x="4460965" y="2945906"/>
              <a:ext cx="46990" cy="67945"/>
            </a:xfrm>
            <a:custGeom>
              <a:avLst/>
              <a:gdLst>
                <a:gd name="T0" fmla="*/ 0 w 46989"/>
                <a:gd name="T1" fmla="*/ 0 h 67944"/>
                <a:gd name="T2" fmla="*/ 46777 w 46989"/>
                <a:gd name="T3" fmla="*/ 67544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0" name="object 252">
              <a:extLst>
                <a:ext uri="{FF2B5EF4-FFF2-40B4-BE49-F238E27FC236}">
                  <a16:creationId xmlns:a16="http://schemas.microsoft.com/office/drawing/2014/main" id="{675E5593-21E6-23D7-0B51-3C02BDD44E39}"/>
                </a:ext>
              </a:extLst>
            </p:cNvPr>
            <p:cNvSpPr>
              <a:spLocks/>
            </p:cNvSpPr>
            <p:nvPr/>
          </p:nvSpPr>
          <p:spPr bwMode="auto">
            <a:xfrm>
              <a:off x="4507741" y="3013450"/>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1" name="object 253">
              <a:extLst>
                <a:ext uri="{FF2B5EF4-FFF2-40B4-BE49-F238E27FC236}">
                  <a16:creationId xmlns:a16="http://schemas.microsoft.com/office/drawing/2014/main" id="{4A730B10-5BF8-CF6F-D528-EDD7C424CCEB}"/>
                </a:ext>
              </a:extLst>
            </p:cNvPr>
            <p:cNvSpPr>
              <a:spLocks/>
            </p:cNvSpPr>
            <p:nvPr/>
          </p:nvSpPr>
          <p:spPr bwMode="auto">
            <a:xfrm>
              <a:off x="4549321" y="3080995"/>
              <a:ext cx="41910" cy="67945"/>
            </a:xfrm>
            <a:custGeom>
              <a:avLst/>
              <a:gdLst>
                <a:gd name="T0" fmla="*/ 0 w 41910"/>
                <a:gd name="T1" fmla="*/ 0 h 67944"/>
                <a:gd name="T2" fmla="*/ 41579 w 41910"/>
                <a:gd name="T3" fmla="*/ 67544 h 67944"/>
                <a:gd name="T4" fmla="*/ 0 60000 65536"/>
                <a:gd name="T5" fmla="*/ 0 60000 65536"/>
              </a:gdLst>
              <a:ahLst/>
              <a:cxnLst>
                <a:cxn ang="T4">
                  <a:pos x="T0" y="T1"/>
                </a:cxn>
                <a:cxn ang="T5">
                  <a:pos x="T2" y="T3"/>
                </a:cxn>
              </a:cxnLst>
              <a:rect l="0" t="0" r="r" b="b"/>
              <a:pathLst>
                <a:path w="41910" h="67944">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2" name="object 254">
              <a:extLst>
                <a:ext uri="{FF2B5EF4-FFF2-40B4-BE49-F238E27FC236}">
                  <a16:creationId xmlns:a16="http://schemas.microsoft.com/office/drawing/2014/main" id="{A2E5FC18-4F89-12E9-1D0F-3EA7C44FAD4E}"/>
                </a:ext>
              </a:extLst>
            </p:cNvPr>
            <p:cNvSpPr>
              <a:spLocks/>
            </p:cNvSpPr>
            <p:nvPr/>
          </p:nvSpPr>
          <p:spPr bwMode="auto">
            <a:xfrm>
              <a:off x="4590900" y="3148539"/>
              <a:ext cx="46990" cy="67945"/>
            </a:xfrm>
            <a:custGeom>
              <a:avLst/>
              <a:gdLst>
                <a:gd name="T0" fmla="*/ 0 w 46989"/>
                <a:gd name="T1" fmla="*/ 0 h 67944"/>
                <a:gd name="T2" fmla="*/ 46777 w 46989"/>
                <a:gd name="T3" fmla="*/ 67544 h 67944"/>
                <a:gd name="T4" fmla="*/ 0 60000 65536"/>
                <a:gd name="T5" fmla="*/ 0 60000 65536"/>
              </a:gdLst>
              <a:ahLst/>
              <a:cxnLst>
                <a:cxn ang="T4">
                  <a:pos x="T0" y="T1"/>
                </a:cxn>
                <a:cxn ang="T5">
                  <a:pos x="T2" y="T3"/>
                </a:cxn>
              </a:cxnLst>
              <a:rect l="0" t="0" r="r" b="b"/>
              <a:pathLst>
                <a:path w="46989" h="67944">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3" name="object 255">
              <a:extLst>
                <a:ext uri="{FF2B5EF4-FFF2-40B4-BE49-F238E27FC236}">
                  <a16:creationId xmlns:a16="http://schemas.microsoft.com/office/drawing/2014/main" id="{6321124D-9911-E019-3A2E-8F1586BC9A66}"/>
                </a:ext>
              </a:extLst>
            </p:cNvPr>
            <p:cNvSpPr>
              <a:spLocks/>
            </p:cNvSpPr>
            <p:nvPr/>
          </p:nvSpPr>
          <p:spPr bwMode="auto">
            <a:xfrm>
              <a:off x="4637677" y="3216083"/>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4" name="object 256">
              <a:extLst>
                <a:ext uri="{FF2B5EF4-FFF2-40B4-BE49-F238E27FC236}">
                  <a16:creationId xmlns:a16="http://schemas.microsoft.com/office/drawing/2014/main" id="{ED06555B-38A1-C0D4-DF6E-3CF0D98BEBC7}"/>
                </a:ext>
              </a:extLst>
            </p:cNvPr>
            <p:cNvSpPr>
              <a:spLocks/>
            </p:cNvSpPr>
            <p:nvPr/>
          </p:nvSpPr>
          <p:spPr bwMode="auto">
            <a:xfrm>
              <a:off x="4679256" y="3288823"/>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5" name="object 257">
              <a:extLst>
                <a:ext uri="{FF2B5EF4-FFF2-40B4-BE49-F238E27FC236}">
                  <a16:creationId xmlns:a16="http://schemas.microsoft.com/office/drawing/2014/main" id="{76431B8C-F840-019C-5649-05510F3BA5BE}"/>
                </a:ext>
              </a:extLst>
            </p:cNvPr>
            <p:cNvSpPr>
              <a:spLocks/>
            </p:cNvSpPr>
            <p:nvPr/>
          </p:nvSpPr>
          <p:spPr bwMode="auto">
            <a:xfrm>
              <a:off x="4726033" y="3356368"/>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6" name="object 258">
              <a:extLst>
                <a:ext uri="{FF2B5EF4-FFF2-40B4-BE49-F238E27FC236}">
                  <a16:creationId xmlns:a16="http://schemas.microsoft.com/office/drawing/2014/main" id="{8A695145-1890-8064-2F90-E4C15A2DFE19}"/>
                </a:ext>
              </a:extLst>
            </p:cNvPr>
            <p:cNvSpPr>
              <a:spLocks/>
            </p:cNvSpPr>
            <p:nvPr/>
          </p:nvSpPr>
          <p:spPr bwMode="auto">
            <a:xfrm>
              <a:off x="4767612" y="3423912"/>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7" name="object 259">
              <a:extLst>
                <a:ext uri="{FF2B5EF4-FFF2-40B4-BE49-F238E27FC236}">
                  <a16:creationId xmlns:a16="http://schemas.microsoft.com/office/drawing/2014/main" id="{D93F98B1-A63A-7EF9-C01D-30156F6208FE}"/>
                </a:ext>
              </a:extLst>
            </p:cNvPr>
            <p:cNvSpPr>
              <a:spLocks/>
            </p:cNvSpPr>
            <p:nvPr/>
          </p:nvSpPr>
          <p:spPr bwMode="auto">
            <a:xfrm>
              <a:off x="4809192" y="3496652"/>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8" name="object 260">
              <a:extLst>
                <a:ext uri="{FF2B5EF4-FFF2-40B4-BE49-F238E27FC236}">
                  <a16:creationId xmlns:a16="http://schemas.microsoft.com/office/drawing/2014/main" id="{6408AA32-C007-673D-6049-D56461142E89}"/>
                </a:ext>
              </a:extLst>
            </p:cNvPr>
            <p:cNvSpPr>
              <a:spLocks/>
            </p:cNvSpPr>
            <p:nvPr/>
          </p:nvSpPr>
          <p:spPr bwMode="auto">
            <a:xfrm>
              <a:off x="4855968" y="3564196"/>
              <a:ext cx="41910" cy="73025"/>
            </a:xfrm>
            <a:custGeom>
              <a:avLst/>
              <a:gdLst>
                <a:gd name="T0" fmla="*/ 0 w 41910"/>
                <a:gd name="T1" fmla="*/ 0 h 73025"/>
                <a:gd name="T2" fmla="*/ 41579 w 41910"/>
                <a:gd name="T3" fmla="*/ 72739 h 73025"/>
                <a:gd name="T4" fmla="*/ 0 60000 65536"/>
                <a:gd name="T5" fmla="*/ 0 60000 65536"/>
              </a:gdLst>
              <a:ahLst/>
              <a:cxnLst>
                <a:cxn ang="T4">
                  <a:pos x="T0" y="T1"/>
                </a:cxn>
                <a:cxn ang="T5">
                  <a:pos x="T2" y="T3"/>
                </a:cxn>
              </a:cxnLst>
              <a:rect l="0" t="0" r="r" b="b"/>
              <a:pathLst>
                <a:path w="41910" h="73025">
                  <a:moveTo>
                    <a:pt x="0" y="0"/>
                  </a:moveTo>
                  <a:lnTo>
                    <a:pt x="41579" y="72739"/>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69" name="object 261">
              <a:extLst>
                <a:ext uri="{FF2B5EF4-FFF2-40B4-BE49-F238E27FC236}">
                  <a16:creationId xmlns:a16="http://schemas.microsoft.com/office/drawing/2014/main" id="{FA9D98EB-F4FB-985E-E381-1A10B59D7CB0}"/>
                </a:ext>
              </a:extLst>
            </p:cNvPr>
            <p:cNvSpPr>
              <a:spLocks/>
            </p:cNvSpPr>
            <p:nvPr/>
          </p:nvSpPr>
          <p:spPr bwMode="auto">
            <a:xfrm>
              <a:off x="4897548" y="3636936"/>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0" name="object 262">
              <a:extLst>
                <a:ext uri="{FF2B5EF4-FFF2-40B4-BE49-F238E27FC236}">
                  <a16:creationId xmlns:a16="http://schemas.microsoft.com/office/drawing/2014/main" id="{7666677A-D927-2B4B-F390-E803D1A502B1}"/>
                </a:ext>
              </a:extLst>
            </p:cNvPr>
            <p:cNvSpPr>
              <a:spLocks/>
            </p:cNvSpPr>
            <p:nvPr/>
          </p:nvSpPr>
          <p:spPr bwMode="auto">
            <a:xfrm>
              <a:off x="4939127" y="3704481"/>
              <a:ext cx="46990" cy="67945"/>
            </a:xfrm>
            <a:custGeom>
              <a:avLst/>
              <a:gdLst>
                <a:gd name="T0" fmla="*/ 0 w 46989"/>
                <a:gd name="T1" fmla="*/ 0 h 67945"/>
                <a:gd name="T2" fmla="*/ 46777 w 46989"/>
                <a:gd name="T3" fmla="*/ 67543 h 67945"/>
                <a:gd name="T4" fmla="*/ 0 60000 65536"/>
                <a:gd name="T5" fmla="*/ 0 60000 65536"/>
              </a:gdLst>
              <a:ahLst/>
              <a:cxnLst>
                <a:cxn ang="T4">
                  <a:pos x="T0" y="T1"/>
                </a:cxn>
                <a:cxn ang="T5">
                  <a:pos x="T2" y="T3"/>
                </a:cxn>
              </a:cxnLst>
              <a:rect l="0" t="0" r="r" b="b"/>
              <a:pathLst>
                <a:path w="46989" h="67945">
                  <a:moveTo>
                    <a:pt x="0" y="0"/>
                  </a:moveTo>
                  <a:lnTo>
                    <a:pt x="46776"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1" name="object 263">
              <a:extLst>
                <a:ext uri="{FF2B5EF4-FFF2-40B4-BE49-F238E27FC236}">
                  <a16:creationId xmlns:a16="http://schemas.microsoft.com/office/drawing/2014/main" id="{DDC5554D-3B09-C2EB-516C-4FF975C17DD5}"/>
                </a:ext>
              </a:extLst>
            </p:cNvPr>
            <p:cNvSpPr>
              <a:spLocks/>
            </p:cNvSpPr>
            <p:nvPr/>
          </p:nvSpPr>
          <p:spPr bwMode="auto">
            <a:xfrm>
              <a:off x="4985904" y="3772025"/>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2" name="object 264">
              <a:extLst>
                <a:ext uri="{FF2B5EF4-FFF2-40B4-BE49-F238E27FC236}">
                  <a16:creationId xmlns:a16="http://schemas.microsoft.com/office/drawing/2014/main" id="{A47BDB3E-CA12-1B57-8929-FD88932573D7}"/>
                </a:ext>
              </a:extLst>
            </p:cNvPr>
            <p:cNvSpPr>
              <a:spLocks/>
            </p:cNvSpPr>
            <p:nvPr/>
          </p:nvSpPr>
          <p:spPr bwMode="auto">
            <a:xfrm>
              <a:off x="5027483" y="3839569"/>
              <a:ext cx="41910" cy="67945"/>
            </a:xfrm>
            <a:custGeom>
              <a:avLst/>
              <a:gdLst>
                <a:gd name="T0" fmla="*/ 0 w 41910"/>
                <a:gd name="T1" fmla="*/ 0 h 67945"/>
                <a:gd name="T2" fmla="*/ 41579 w 41910"/>
                <a:gd name="T3" fmla="*/ 67543 h 67945"/>
                <a:gd name="T4" fmla="*/ 0 60000 65536"/>
                <a:gd name="T5" fmla="*/ 0 60000 65536"/>
              </a:gdLst>
              <a:ahLst/>
              <a:cxnLst>
                <a:cxn ang="T4">
                  <a:pos x="T0" y="T1"/>
                </a:cxn>
                <a:cxn ang="T5">
                  <a:pos x="T2" y="T3"/>
                </a:cxn>
              </a:cxnLst>
              <a:rect l="0" t="0" r="r" b="b"/>
              <a:pathLst>
                <a:path w="41910" h="67945">
                  <a:moveTo>
                    <a:pt x="0" y="0"/>
                  </a:moveTo>
                  <a:lnTo>
                    <a:pt x="41579" y="67543"/>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3" name="object 265">
              <a:extLst>
                <a:ext uri="{FF2B5EF4-FFF2-40B4-BE49-F238E27FC236}">
                  <a16:creationId xmlns:a16="http://schemas.microsoft.com/office/drawing/2014/main" id="{12201106-6086-E3BE-0E72-F493F6AD403A}"/>
                </a:ext>
              </a:extLst>
            </p:cNvPr>
            <p:cNvSpPr>
              <a:spLocks/>
            </p:cNvSpPr>
            <p:nvPr/>
          </p:nvSpPr>
          <p:spPr bwMode="auto">
            <a:xfrm>
              <a:off x="5069062" y="3907113"/>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4" name="object 266">
              <a:extLst>
                <a:ext uri="{FF2B5EF4-FFF2-40B4-BE49-F238E27FC236}">
                  <a16:creationId xmlns:a16="http://schemas.microsoft.com/office/drawing/2014/main" id="{8AC001A4-9432-81B1-F58D-34E51ACF9E9D}"/>
                </a:ext>
              </a:extLst>
            </p:cNvPr>
            <p:cNvSpPr>
              <a:spLocks/>
            </p:cNvSpPr>
            <p:nvPr/>
          </p:nvSpPr>
          <p:spPr bwMode="auto">
            <a:xfrm>
              <a:off x="5115839" y="3969462"/>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5" name="object 267">
              <a:extLst>
                <a:ext uri="{FF2B5EF4-FFF2-40B4-BE49-F238E27FC236}">
                  <a16:creationId xmlns:a16="http://schemas.microsoft.com/office/drawing/2014/main" id="{0A7B6376-B5F5-94F7-122D-6BF556C77DB3}"/>
                </a:ext>
              </a:extLst>
            </p:cNvPr>
            <p:cNvSpPr>
              <a:spLocks/>
            </p:cNvSpPr>
            <p:nvPr/>
          </p:nvSpPr>
          <p:spPr bwMode="auto">
            <a:xfrm>
              <a:off x="5157418" y="4031811"/>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6" name="object 268">
              <a:extLst>
                <a:ext uri="{FF2B5EF4-FFF2-40B4-BE49-F238E27FC236}">
                  <a16:creationId xmlns:a16="http://schemas.microsoft.com/office/drawing/2014/main" id="{CCF1F56B-112D-57C4-74FB-92DC95161B74}"/>
                </a:ext>
              </a:extLst>
            </p:cNvPr>
            <p:cNvSpPr>
              <a:spLocks/>
            </p:cNvSpPr>
            <p:nvPr/>
          </p:nvSpPr>
          <p:spPr bwMode="auto">
            <a:xfrm>
              <a:off x="5198998" y="4094159"/>
              <a:ext cx="46990" cy="57150"/>
            </a:xfrm>
            <a:custGeom>
              <a:avLst/>
              <a:gdLst>
                <a:gd name="T0" fmla="*/ 0 w 46989"/>
                <a:gd name="T1" fmla="*/ 0 h 57150"/>
                <a:gd name="T2" fmla="*/ 46777 w 46989"/>
                <a:gd name="T3" fmla="*/ 57152 h 57150"/>
                <a:gd name="T4" fmla="*/ 0 60000 65536"/>
                <a:gd name="T5" fmla="*/ 0 60000 65536"/>
              </a:gdLst>
              <a:ahLst/>
              <a:cxnLst>
                <a:cxn ang="T4">
                  <a:pos x="T0" y="T1"/>
                </a:cxn>
                <a:cxn ang="T5">
                  <a:pos x="T2" y="T3"/>
                </a:cxn>
              </a:cxnLst>
              <a:rect l="0" t="0" r="r" b="b"/>
              <a:pathLst>
                <a:path w="46989" h="57150">
                  <a:moveTo>
                    <a:pt x="0" y="0"/>
                  </a:moveTo>
                  <a:lnTo>
                    <a:pt x="46776" y="57152"/>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7" name="object 269">
              <a:extLst>
                <a:ext uri="{FF2B5EF4-FFF2-40B4-BE49-F238E27FC236}">
                  <a16:creationId xmlns:a16="http://schemas.microsoft.com/office/drawing/2014/main" id="{36D782A8-7E22-648D-23DD-F73976DB0FA6}"/>
                </a:ext>
              </a:extLst>
            </p:cNvPr>
            <p:cNvSpPr>
              <a:spLocks/>
            </p:cNvSpPr>
            <p:nvPr/>
          </p:nvSpPr>
          <p:spPr bwMode="auto">
            <a:xfrm>
              <a:off x="5245774" y="4151312"/>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8" name="object 270">
              <a:extLst>
                <a:ext uri="{FF2B5EF4-FFF2-40B4-BE49-F238E27FC236}">
                  <a16:creationId xmlns:a16="http://schemas.microsoft.com/office/drawing/2014/main" id="{888D4A79-7103-6ECA-31F1-91C1C12CD1E3}"/>
                </a:ext>
              </a:extLst>
            </p:cNvPr>
            <p:cNvSpPr>
              <a:spLocks/>
            </p:cNvSpPr>
            <p:nvPr/>
          </p:nvSpPr>
          <p:spPr bwMode="auto">
            <a:xfrm>
              <a:off x="5287354" y="4213661"/>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79" name="object 271">
              <a:extLst>
                <a:ext uri="{FF2B5EF4-FFF2-40B4-BE49-F238E27FC236}">
                  <a16:creationId xmlns:a16="http://schemas.microsoft.com/office/drawing/2014/main" id="{C22D7974-98D8-0CBB-72A2-6C52EF0D7010}"/>
                </a:ext>
              </a:extLst>
            </p:cNvPr>
            <p:cNvSpPr>
              <a:spLocks/>
            </p:cNvSpPr>
            <p:nvPr/>
          </p:nvSpPr>
          <p:spPr bwMode="auto">
            <a:xfrm>
              <a:off x="5328933" y="4265618"/>
              <a:ext cx="46990" cy="52069"/>
            </a:xfrm>
            <a:custGeom>
              <a:avLst/>
              <a:gdLst>
                <a:gd name="T0" fmla="*/ 0 w 46989"/>
                <a:gd name="T1" fmla="*/ 0 h 52070"/>
                <a:gd name="T2" fmla="*/ 46777 w 46989"/>
                <a:gd name="T3" fmla="*/ 51955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0" name="object 272">
              <a:extLst>
                <a:ext uri="{FF2B5EF4-FFF2-40B4-BE49-F238E27FC236}">
                  <a16:creationId xmlns:a16="http://schemas.microsoft.com/office/drawing/2014/main" id="{A2326C91-57B4-BE89-9BBD-AE6CF9B2EB24}"/>
                </a:ext>
              </a:extLst>
            </p:cNvPr>
            <p:cNvSpPr>
              <a:spLocks/>
            </p:cNvSpPr>
            <p:nvPr/>
          </p:nvSpPr>
          <p:spPr bwMode="auto">
            <a:xfrm>
              <a:off x="5375710" y="4317575"/>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1" name="object 273">
              <a:extLst>
                <a:ext uri="{FF2B5EF4-FFF2-40B4-BE49-F238E27FC236}">
                  <a16:creationId xmlns:a16="http://schemas.microsoft.com/office/drawing/2014/main" id="{AE3F4613-C46B-BB26-3DE2-17223E7A921F}"/>
                </a:ext>
              </a:extLst>
            </p:cNvPr>
            <p:cNvSpPr>
              <a:spLocks/>
            </p:cNvSpPr>
            <p:nvPr/>
          </p:nvSpPr>
          <p:spPr bwMode="auto">
            <a:xfrm>
              <a:off x="5417289" y="4369533"/>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2" name="object 274">
              <a:extLst>
                <a:ext uri="{FF2B5EF4-FFF2-40B4-BE49-F238E27FC236}">
                  <a16:creationId xmlns:a16="http://schemas.microsoft.com/office/drawing/2014/main" id="{DEED99FA-639D-B3E6-113D-8C470704423C}"/>
                </a:ext>
              </a:extLst>
            </p:cNvPr>
            <p:cNvSpPr>
              <a:spLocks/>
            </p:cNvSpPr>
            <p:nvPr/>
          </p:nvSpPr>
          <p:spPr bwMode="auto">
            <a:xfrm>
              <a:off x="5458869" y="4416294"/>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3" name="object 275">
              <a:extLst>
                <a:ext uri="{FF2B5EF4-FFF2-40B4-BE49-F238E27FC236}">
                  <a16:creationId xmlns:a16="http://schemas.microsoft.com/office/drawing/2014/main" id="{42949BDF-F0FB-A32C-3D3B-6503D843C51C}"/>
                </a:ext>
              </a:extLst>
            </p:cNvPr>
            <p:cNvSpPr>
              <a:spLocks/>
            </p:cNvSpPr>
            <p:nvPr/>
          </p:nvSpPr>
          <p:spPr bwMode="auto">
            <a:xfrm>
              <a:off x="5505645" y="4463056"/>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4" name="object 276">
              <a:extLst>
                <a:ext uri="{FF2B5EF4-FFF2-40B4-BE49-F238E27FC236}">
                  <a16:creationId xmlns:a16="http://schemas.microsoft.com/office/drawing/2014/main" id="{BDCD2DB0-96CB-4581-38E0-0A45AA941B5D}"/>
                </a:ext>
              </a:extLst>
            </p:cNvPr>
            <p:cNvSpPr>
              <a:spLocks/>
            </p:cNvSpPr>
            <p:nvPr/>
          </p:nvSpPr>
          <p:spPr bwMode="auto">
            <a:xfrm>
              <a:off x="5547225" y="4504621"/>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5" name="object 277">
              <a:extLst>
                <a:ext uri="{FF2B5EF4-FFF2-40B4-BE49-F238E27FC236}">
                  <a16:creationId xmlns:a16="http://schemas.microsoft.com/office/drawing/2014/main" id="{C60D91BC-E4AF-AF25-816B-A235972DEDD3}"/>
                </a:ext>
              </a:extLst>
            </p:cNvPr>
            <p:cNvSpPr>
              <a:spLocks/>
            </p:cNvSpPr>
            <p:nvPr/>
          </p:nvSpPr>
          <p:spPr bwMode="auto">
            <a:xfrm>
              <a:off x="5588804" y="4546187"/>
              <a:ext cx="46990" cy="36830"/>
            </a:xfrm>
            <a:custGeom>
              <a:avLst/>
              <a:gdLst>
                <a:gd name="T0" fmla="*/ 0 w 46989"/>
                <a:gd name="T1" fmla="*/ 0 h 36829"/>
                <a:gd name="T2" fmla="*/ 46777 w 46989"/>
                <a:gd name="T3" fmla="*/ 36370 h 36829"/>
                <a:gd name="T4" fmla="*/ 0 60000 65536"/>
                <a:gd name="T5" fmla="*/ 0 60000 65536"/>
              </a:gdLst>
              <a:ahLst/>
              <a:cxnLst>
                <a:cxn ang="T4">
                  <a:pos x="T0" y="T1"/>
                </a:cxn>
                <a:cxn ang="T5">
                  <a:pos x="T2" y="T3"/>
                </a:cxn>
              </a:cxnLst>
              <a:rect l="0" t="0" r="r" b="b"/>
              <a:pathLst>
                <a:path w="46989" h="36829">
                  <a:moveTo>
                    <a:pt x="0" y="0"/>
                  </a:moveTo>
                  <a:lnTo>
                    <a:pt x="46776" y="36369"/>
                  </a:lnTo>
                </a:path>
              </a:pathLst>
            </a:custGeom>
            <a:noFill/>
            <a:ln w="1558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6" name="object 278">
              <a:extLst>
                <a:ext uri="{FF2B5EF4-FFF2-40B4-BE49-F238E27FC236}">
                  <a16:creationId xmlns:a16="http://schemas.microsoft.com/office/drawing/2014/main" id="{E44220EE-A0F2-86AD-BE86-A3F318A4387B}"/>
                </a:ext>
              </a:extLst>
            </p:cNvPr>
            <p:cNvSpPr>
              <a:spLocks/>
            </p:cNvSpPr>
            <p:nvPr/>
          </p:nvSpPr>
          <p:spPr bwMode="auto">
            <a:xfrm>
              <a:off x="427765" y="2270477"/>
              <a:ext cx="46990" cy="36830"/>
            </a:xfrm>
            <a:custGeom>
              <a:avLst/>
              <a:gdLst>
                <a:gd name="T0" fmla="*/ 0 w 46990"/>
                <a:gd name="T1" fmla="*/ 0 h 36830"/>
                <a:gd name="T2" fmla="*/ 46776 w 46990"/>
                <a:gd name="T3" fmla="*/ 36369 h 36830"/>
                <a:gd name="T4" fmla="*/ 0 60000 65536"/>
                <a:gd name="T5" fmla="*/ 0 60000 65536"/>
              </a:gdLst>
              <a:ahLst/>
              <a:cxnLst>
                <a:cxn ang="T4">
                  <a:pos x="T0" y="T1"/>
                </a:cxn>
                <a:cxn ang="T5">
                  <a:pos x="T2" y="T3"/>
                </a:cxn>
              </a:cxnLst>
              <a:rect l="0" t="0" r="r" b="b"/>
              <a:pathLst>
                <a:path w="46990" h="36830">
                  <a:moveTo>
                    <a:pt x="0" y="0"/>
                  </a:moveTo>
                  <a:lnTo>
                    <a:pt x="46776" y="36369"/>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7" name="object 279">
              <a:extLst>
                <a:ext uri="{FF2B5EF4-FFF2-40B4-BE49-F238E27FC236}">
                  <a16:creationId xmlns:a16="http://schemas.microsoft.com/office/drawing/2014/main" id="{7106606B-CD5E-B208-4268-8191A7DD6564}"/>
                </a:ext>
              </a:extLst>
            </p:cNvPr>
            <p:cNvSpPr>
              <a:spLocks/>
            </p:cNvSpPr>
            <p:nvPr/>
          </p:nvSpPr>
          <p:spPr bwMode="auto">
            <a:xfrm>
              <a:off x="474541" y="2306848"/>
              <a:ext cx="41910" cy="41910"/>
            </a:xfrm>
            <a:custGeom>
              <a:avLst/>
              <a:gdLst>
                <a:gd name="T0" fmla="*/ 0 w 41909"/>
                <a:gd name="T1" fmla="*/ 0 h 41910"/>
                <a:gd name="T2" fmla="*/ 41580 w 41909"/>
                <a:gd name="T3" fmla="*/ 41565 h 41910"/>
                <a:gd name="T4" fmla="*/ 0 60000 65536"/>
                <a:gd name="T5" fmla="*/ 0 60000 65536"/>
              </a:gdLst>
              <a:ahLst/>
              <a:cxnLst>
                <a:cxn ang="T4">
                  <a:pos x="T0" y="T1"/>
                </a:cxn>
                <a:cxn ang="T5">
                  <a:pos x="T2" y="T3"/>
                </a:cxn>
              </a:cxnLst>
              <a:rect l="0" t="0" r="r" b="b"/>
              <a:pathLst>
                <a:path w="41909"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8" name="object 280">
              <a:extLst>
                <a:ext uri="{FF2B5EF4-FFF2-40B4-BE49-F238E27FC236}">
                  <a16:creationId xmlns:a16="http://schemas.microsoft.com/office/drawing/2014/main" id="{344AA286-DD99-5C8F-3EED-E4065B841A43}"/>
                </a:ext>
              </a:extLst>
            </p:cNvPr>
            <p:cNvSpPr>
              <a:spLocks/>
            </p:cNvSpPr>
            <p:nvPr/>
          </p:nvSpPr>
          <p:spPr bwMode="auto">
            <a:xfrm>
              <a:off x="516121" y="2348414"/>
              <a:ext cx="41910" cy="41910"/>
            </a:xfrm>
            <a:custGeom>
              <a:avLst/>
              <a:gdLst>
                <a:gd name="T0" fmla="*/ 0 w 41909"/>
                <a:gd name="T1" fmla="*/ 0 h 41910"/>
                <a:gd name="T2" fmla="*/ 41580 w 41909"/>
                <a:gd name="T3" fmla="*/ 41565 h 41910"/>
                <a:gd name="T4" fmla="*/ 0 60000 65536"/>
                <a:gd name="T5" fmla="*/ 0 60000 65536"/>
              </a:gdLst>
              <a:ahLst/>
              <a:cxnLst>
                <a:cxn ang="T4">
                  <a:pos x="T0" y="T1"/>
                </a:cxn>
                <a:cxn ang="T5">
                  <a:pos x="T2" y="T3"/>
                </a:cxn>
              </a:cxnLst>
              <a:rect l="0" t="0" r="r" b="b"/>
              <a:pathLst>
                <a:path w="41909"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89" name="object 281">
              <a:extLst>
                <a:ext uri="{FF2B5EF4-FFF2-40B4-BE49-F238E27FC236}">
                  <a16:creationId xmlns:a16="http://schemas.microsoft.com/office/drawing/2014/main" id="{44DFD186-E89E-CC79-ED8C-2752CD53E44E}"/>
                </a:ext>
              </a:extLst>
            </p:cNvPr>
            <p:cNvSpPr>
              <a:spLocks/>
            </p:cNvSpPr>
            <p:nvPr/>
          </p:nvSpPr>
          <p:spPr bwMode="auto">
            <a:xfrm>
              <a:off x="557700" y="2389979"/>
              <a:ext cx="46990" cy="46990"/>
            </a:xfrm>
            <a:custGeom>
              <a:avLst/>
              <a:gdLst>
                <a:gd name="T0" fmla="*/ 0 w 46990"/>
                <a:gd name="T1" fmla="*/ 0 h 46989"/>
                <a:gd name="T2" fmla="*/ 46776 w 46990"/>
                <a:gd name="T3" fmla="*/ 46762 h 46989"/>
                <a:gd name="T4" fmla="*/ 0 60000 65536"/>
                <a:gd name="T5" fmla="*/ 0 60000 65536"/>
              </a:gdLst>
              <a:ahLst/>
              <a:cxnLst>
                <a:cxn ang="T4">
                  <a:pos x="T0" y="T1"/>
                </a:cxn>
                <a:cxn ang="T5">
                  <a:pos x="T2" y="T3"/>
                </a:cxn>
              </a:cxnLst>
              <a:rect l="0" t="0" r="r" b="b"/>
              <a:pathLst>
                <a:path w="46990" h="46989">
                  <a:moveTo>
                    <a:pt x="0" y="0"/>
                  </a:moveTo>
                  <a:lnTo>
                    <a:pt x="46776"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0" name="object 282">
              <a:extLst>
                <a:ext uri="{FF2B5EF4-FFF2-40B4-BE49-F238E27FC236}">
                  <a16:creationId xmlns:a16="http://schemas.microsoft.com/office/drawing/2014/main" id="{E93BE6D9-E2CF-7FC0-3BA9-9543310CA73F}"/>
                </a:ext>
              </a:extLst>
            </p:cNvPr>
            <p:cNvSpPr>
              <a:spLocks/>
            </p:cNvSpPr>
            <p:nvPr/>
          </p:nvSpPr>
          <p:spPr bwMode="auto">
            <a:xfrm>
              <a:off x="604477" y="2436741"/>
              <a:ext cx="41910" cy="46990"/>
            </a:xfrm>
            <a:custGeom>
              <a:avLst/>
              <a:gdLst>
                <a:gd name="T0" fmla="*/ 0 w 41909"/>
                <a:gd name="T1" fmla="*/ 0 h 46989"/>
                <a:gd name="T2" fmla="*/ 41580 w 41909"/>
                <a:gd name="T3" fmla="*/ 46762 h 46989"/>
                <a:gd name="T4" fmla="*/ 0 60000 65536"/>
                <a:gd name="T5" fmla="*/ 0 60000 65536"/>
              </a:gdLst>
              <a:ahLst/>
              <a:cxnLst>
                <a:cxn ang="T4">
                  <a:pos x="T0" y="T1"/>
                </a:cxn>
                <a:cxn ang="T5">
                  <a:pos x="T2" y="T3"/>
                </a:cxn>
              </a:cxnLst>
              <a:rect l="0" t="0" r="r" b="b"/>
              <a:pathLst>
                <a:path w="41909" h="46989">
                  <a:moveTo>
                    <a:pt x="0" y="0"/>
                  </a:moveTo>
                  <a:lnTo>
                    <a:pt x="41579"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1" name="object 283">
              <a:extLst>
                <a:ext uri="{FF2B5EF4-FFF2-40B4-BE49-F238E27FC236}">
                  <a16:creationId xmlns:a16="http://schemas.microsoft.com/office/drawing/2014/main" id="{BF61B269-211C-918D-FB69-2438521636A5}"/>
                </a:ext>
              </a:extLst>
            </p:cNvPr>
            <p:cNvSpPr>
              <a:spLocks/>
            </p:cNvSpPr>
            <p:nvPr/>
          </p:nvSpPr>
          <p:spPr bwMode="auto">
            <a:xfrm>
              <a:off x="646056" y="2483503"/>
              <a:ext cx="41910" cy="52069"/>
            </a:xfrm>
            <a:custGeom>
              <a:avLst/>
              <a:gdLst>
                <a:gd name="T0" fmla="*/ 0 w 41909"/>
                <a:gd name="T1" fmla="*/ 0 h 52069"/>
                <a:gd name="T2" fmla="*/ 41580 w 41909"/>
                <a:gd name="T3" fmla="*/ 51956 h 52069"/>
                <a:gd name="T4" fmla="*/ 0 60000 65536"/>
                <a:gd name="T5" fmla="*/ 0 60000 65536"/>
              </a:gdLst>
              <a:ahLst/>
              <a:cxnLst>
                <a:cxn ang="T4">
                  <a:pos x="T0" y="T1"/>
                </a:cxn>
                <a:cxn ang="T5">
                  <a:pos x="T2" y="T3"/>
                </a:cxn>
              </a:cxnLst>
              <a:rect l="0" t="0" r="r" b="b"/>
              <a:pathLst>
                <a:path w="41909" h="52069">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2" name="object 284">
              <a:extLst>
                <a:ext uri="{FF2B5EF4-FFF2-40B4-BE49-F238E27FC236}">
                  <a16:creationId xmlns:a16="http://schemas.microsoft.com/office/drawing/2014/main" id="{650D77EC-4DD4-20EB-9998-73E43A7F50B1}"/>
                </a:ext>
              </a:extLst>
            </p:cNvPr>
            <p:cNvSpPr>
              <a:spLocks/>
            </p:cNvSpPr>
            <p:nvPr/>
          </p:nvSpPr>
          <p:spPr bwMode="auto">
            <a:xfrm>
              <a:off x="687635" y="2535460"/>
              <a:ext cx="46990" cy="52069"/>
            </a:xfrm>
            <a:custGeom>
              <a:avLst/>
              <a:gdLst>
                <a:gd name="T0" fmla="*/ 0 w 46990"/>
                <a:gd name="T1" fmla="*/ 0 h 52069"/>
                <a:gd name="T2" fmla="*/ 46776 w 46990"/>
                <a:gd name="T3" fmla="*/ 51956 h 52069"/>
                <a:gd name="T4" fmla="*/ 0 60000 65536"/>
                <a:gd name="T5" fmla="*/ 0 60000 65536"/>
              </a:gdLst>
              <a:ahLst/>
              <a:cxnLst>
                <a:cxn ang="T4">
                  <a:pos x="T0" y="T1"/>
                </a:cxn>
                <a:cxn ang="T5">
                  <a:pos x="T2" y="T3"/>
                </a:cxn>
              </a:cxnLst>
              <a:rect l="0" t="0" r="r" b="b"/>
              <a:pathLst>
                <a:path w="46990" h="52069">
                  <a:moveTo>
                    <a:pt x="0" y="0"/>
                  </a:moveTo>
                  <a:lnTo>
                    <a:pt x="46776" y="51956"/>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3" name="object 285">
              <a:extLst>
                <a:ext uri="{FF2B5EF4-FFF2-40B4-BE49-F238E27FC236}">
                  <a16:creationId xmlns:a16="http://schemas.microsoft.com/office/drawing/2014/main" id="{DA47212A-B17D-298A-0E93-E0B92343DD4F}"/>
                </a:ext>
              </a:extLst>
            </p:cNvPr>
            <p:cNvSpPr>
              <a:spLocks/>
            </p:cNvSpPr>
            <p:nvPr/>
          </p:nvSpPr>
          <p:spPr bwMode="auto">
            <a:xfrm>
              <a:off x="734412" y="2587417"/>
              <a:ext cx="41910" cy="52069"/>
            </a:xfrm>
            <a:custGeom>
              <a:avLst/>
              <a:gdLst>
                <a:gd name="T0" fmla="*/ 0 w 41909"/>
                <a:gd name="T1" fmla="*/ 0 h 52069"/>
                <a:gd name="T2" fmla="*/ 41580 w 41909"/>
                <a:gd name="T3" fmla="*/ 51956 h 52069"/>
                <a:gd name="T4" fmla="*/ 0 60000 65536"/>
                <a:gd name="T5" fmla="*/ 0 60000 65536"/>
              </a:gdLst>
              <a:ahLst/>
              <a:cxnLst>
                <a:cxn ang="T4">
                  <a:pos x="T0" y="T1"/>
                </a:cxn>
                <a:cxn ang="T5">
                  <a:pos x="T2" y="T3"/>
                </a:cxn>
              </a:cxnLst>
              <a:rect l="0" t="0" r="r" b="b"/>
              <a:pathLst>
                <a:path w="41909" h="52069">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4" name="object 286">
              <a:extLst>
                <a:ext uri="{FF2B5EF4-FFF2-40B4-BE49-F238E27FC236}">
                  <a16:creationId xmlns:a16="http://schemas.microsoft.com/office/drawing/2014/main" id="{EAE2B98F-E876-2112-8D19-54ED8700AC84}"/>
                </a:ext>
              </a:extLst>
            </p:cNvPr>
            <p:cNvSpPr>
              <a:spLocks/>
            </p:cNvSpPr>
            <p:nvPr/>
          </p:nvSpPr>
          <p:spPr bwMode="auto">
            <a:xfrm>
              <a:off x="775992" y="2639374"/>
              <a:ext cx="41910" cy="62865"/>
            </a:xfrm>
            <a:custGeom>
              <a:avLst/>
              <a:gdLst>
                <a:gd name="T0" fmla="*/ 0 w 41909"/>
                <a:gd name="T1" fmla="*/ 0 h 62864"/>
                <a:gd name="T2" fmla="*/ 41580 w 41909"/>
                <a:gd name="T3" fmla="*/ 62349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5" name="object 287">
              <a:extLst>
                <a:ext uri="{FF2B5EF4-FFF2-40B4-BE49-F238E27FC236}">
                  <a16:creationId xmlns:a16="http://schemas.microsoft.com/office/drawing/2014/main" id="{8F55AC04-C87D-83C7-0BF9-D036231E21EB}"/>
                </a:ext>
              </a:extLst>
            </p:cNvPr>
            <p:cNvSpPr>
              <a:spLocks/>
            </p:cNvSpPr>
            <p:nvPr/>
          </p:nvSpPr>
          <p:spPr bwMode="auto">
            <a:xfrm>
              <a:off x="817571" y="2701723"/>
              <a:ext cx="46990" cy="57150"/>
            </a:xfrm>
            <a:custGeom>
              <a:avLst/>
              <a:gdLst>
                <a:gd name="T0" fmla="*/ 0 w 46990"/>
                <a:gd name="T1" fmla="*/ 0 h 57150"/>
                <a:gd name="T2" fmla="*/ 46776 w 46990"/>
                <a:gd name="T3" fmla="*/ 57152 h 57150"/>
                <a:gd name="T4" fmla="*/ 0 60000 65536"/>
                <a:gd name="T5" fmla="*/ 0 60000 65536"/>
              </a:gdLst>
              <a:ahLst/>
              <a:cxnLst>
                <a:cxn ang="T4">
                  <a:pos x="T0" y="T1"/>
                </a:cxn>
                <a:cxn ang="T5">
                  <a:pos x="T2" y="T3"/>
                </a:cxn>
              </a:cxnLst>
              <a:rect l="0" t="0" r="r" b="b"/>
              <a:pathLst>
                <a:path w="46990" h="57150">
                  <a:moveTo>
                    <a:pt x="0" y="0"/>
                  </a:moveTo>
                  <a:lnTo>
                    <a:pt x="46776" y="57152"/>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6" name="object 288">
              <a:extLst>
                <a:ext uri="{FF2B5EF4-FFF2-40B4-BE49-F238E27FC236}">
                  <a16:creationId xmlns:a16="http://schemas.microsoft.com/office/drawing/2014/main" id="{B7F2CB17-0442-60BC-94A9-A075AF2776A1}"/>
                </a:ext>
              </a:extLst>
            </p:cNvPr>
            <p:cNvSpPr>
              <a:spLocks/>
            </p:cNvSpPr>
            <p:nvPr/>
          </p:nvSpPr>
          <p:spPr bwMode="auto">
            <a:xfrm>
              <a:off x="864348" y="2758876"/>
              <a:ext cx="41910" cy="62865"/>
            </a:xfrm>
            <a:custGeom>
              <a:avLst/>
              <a:gdLst>
                <a:gd name="T0" fmla="*/ 0 w 41909"/>
                <a:gd name="T1" fmla="*/ 0 h 62864"/>
                <a:gd name="T2" fmla="*/ 41580 w 41909"/>
                <a:gd name="T3" fmla="*/ 62349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7" name="object 289">
              <a:extLst>
                <a:ext uri="{FF2B5EF4-FFF2-40B4-BE49-F238E27FC236}">
                  <a16:creationId xmlns:a16="http://schemas.microsoft.com/office/drawing/2014/main" id="{87997571-020B-926C-B69F-060689E9C3B3}"/>
                </a:ext>
              </a:extLst>
            </p:cNvPr>
            <p:cNvSpPr>
              <a:spLocks/>
            </p:cNvSpPr>
            <p:nvPr/>
          </p:nvSpPr>
          <p:spPr bwMode="auto">
            <a:xfrm>
              <a:off x="905927" y="2821224"/>
              <a:ext cx="41910" cy="62865"/>
            </a:xfrm>
            <a:custGeom>
              <a:avLst/>
              <a:gdLst>
                <a:gd name="T0" fmla="*/ 0 w 41909"/>
                <a:gd name="T1" fmla="*/ 0 h 62864"/>
                <a:gd name="T2" fmla="*/ 41580 w 41909"/>
                <a:gd name="T3" fmla="*/ 62349 h 62864"/>
                <a:gd name="T4" fmla="*/ 0 60000 65536"/>
                <a:gd name="T5" fmla="*/ 0 60000 65536"/>
              </a:gdLst>
              <a:ahLst/>
              <a:cxnLst>
                <a:cxn ang="T4">
                  <a:pos x="T0" y="T1"/>
                </a:cxn>
                <a:cxn ang="T5">
                  <a:pos x="T2" y="T3"/>
                </a:cxn>
              </a:cxnLst>
              <a:rect l="0" t="0" r="r" b="b"/>
              <a:pathLst>
                <a:path w="41909"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8" name="object 290">
              <a:extLst>
                <a:ext uri="{FF2B5EF4-FFF2-40B4-BE49-F238E27FC236}">
                  <a16:creationId xmlns:a16="http://schemas.microsoft.com/office/drawing/2014/main" id="{6C504EF5-013C-B07A-D820-C6FFA35FDF28}"/>
                </a:ext>
              </a:extLst>
            </p:cNvPr>
            <p:cNvSpPr>
              <a:spLocks/>
            </p:cNvSpPr>
            <p:nvPr/>
          </p:nvSpPr>
          <p:spPr bwMode="auto">
            <a:xfrm>
              <a:off x="947506" y="2883573"/>
              <a:ext cx="46990" cy="62865"/>
            </a:xfrm>
            <a:custGeom>
              <a:avLst/>
              <a:gdLst>
                <a:gd name="T0" fmla="*/ 0 w 46990"/>
                <a:gd name="T1" fmla="*/ 0 h 62864"/>
                <a:gd name="T2" fmla="*/ 46776 w 46990"/>
                <a:gd name="T3" fmla="*/ 62349 h 62864"/>
                <a:gd name="T4" fmla="*/ 0 60000 65536"/>
                <a:gd name="T5" fmla="*/ 0 60000 65536"/>
              </a:gdLst>
              <a:ahLst/>
              <a:cxnLst>
                <a:cxn ang="T4">
                  <a:pos x="T0" y="T1"/>
                </a:cxn>
                <a:cxn ang="T5">
                  <a:pos x="T2" y="T3"/>
                </a:cxn>
              </a:cxnLst>
              <a:rect l="0" t="0" r="r" b="b"/>
              <a:pathLst>
                <a:path w="46990" h="62864">
                  <a:moveTo>
                    <a:pt x="0" y="0"/>
                  </a:moveTo>
                  <a:lnTo>
                    <a:pt x="46776"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799" name="object 291">
              <a:extLst>
                <a:ext uri="{FF2B5EF4-FFF2-40B4-BE49-F238E27FC236}">
                  <a16:creationId xmlns:a16="http://schemas.microsoft.com/office/drawing/2014/main" id="{6AEAD39A-5E64-3DB3-A25F-2E4BCFF10B54}"/>
                </a:ext>
              </a:extLst>
            </p:cNvPr>
            <p:cNvSpPr>
              <a:spLocks/>
            </p:cNvSpPr>
            <p:nvPr/>
          </p:nvSpPr>
          <p:spPr bwMode="auto">
            <a:xfrm>
              <a:off x="994283" y="2945922"/>
              <a:ext cx="41910" cy="67945"/>
            </a:xfrm>
            <a:custGeom>
              <a:avLst/>
              <a:gdLst>
                <a:gd name="T0" fmla="*/ 0 w 41909"/>
                <a:gd name="T1" fmla="*/ 0 h 67944"/>
                <a:gd name="T2" fmla="*/ 41580 w 41909"/>
                <a:gd name="T3" fmla="*/ 67544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0" name="object 292">
              <a:extLst>
                <a:ext uri="{FF2B5EF4-FFF2-40B4-BE49-F238E27FC236}">
                  <a16:creationId xmlns:a16="http://schemas.microsoft.com/office/drawing/2014/main" id="{64ACBC55-0DC8-20B8-7246-54B12336E940}"/>
                </a:ext>
              </a:extLst>
            </p:cNvPr>
            <p:cNvSpPr>
              <a:spLocks/>
            </p:cNvSpPr>
            <p:nvPr/>
          </p:nvSpPr>
          <p:spPr bwMode="auto">
            <a:xfrm>
              <a:off x="1035862" y="3013466"/>
              <a:ext cx="41910" cy="67945"/>
            </a:xfrm>
            <a:custGeom>
              <a:avLst/>
              <a:gdLst>
                <a:gd name="T0" fmla="*/ 0 w 41909"/>
                <a:gd name="T1" fmla="*/ 0 h 67944"/>
                <a:gd name="T2" fmla="*/ 41580 w 41909"/>
                <a:gd name="T3" fmla="*/ 67544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1" name="object 293">
              <a:extLst>
                <a:ext uri="{FF2B5EF4-FFF2-40B4-BE49-F238E27FC236}">
                  <a16:creationId xmlns:a16="http://schemas.microsoft.com/office/drawing/2014/main" id="{85A7803D-53D0-FF0F-396F-A1CD10112FF9}"/>
                </a:ext>
              </a:extLst>
            </p:cNvPr>
            <p:cNvSpPr>
              <a:spLocks/>
            </p:cNvSpPr>
            <p:nvPr/>
          </p:nvSpPr>
          <p:spPr bwMode="auto">
            <a:xfrm>
              <a:off x="1077442" y="3081010"/>
              <a:ext cx="46990" cy="67945"/>
            </a:xfrm>
            <a:custGeom>
              <a:avLst/>
              <a:gdLst>
                <a:gd name="T0" fmla="*/ 0 w 46990"/>
                <a:gd name="T1" fmla="*/ 0 h 67944"/>
                <a:gd name="T2" fmla="*/ 46776 w 46990"/>
                <a:gd name="T3" fmla="*/ 67544 h 67944"/>
                <a:gd name="T4" fmla="*/ 0 60000 65536"/>
                <a:gd name="T5" fmla="*/ 0 60000 65536"/>
              </a:gdLst>
              <a:ahLst/>
              <a:cxnLst>
                <a:cxn ang="T4">
                  <a:pos x="T0" y="T1"/>
                </a:cxn>
                <a:cxn ang="T5">
                  <a:pos x="T2" y="T3"/>
                </a:cxn>
              </a:cxnLst>
              <a:rect l="0" t="0" r="r" b="b"/>
              <a:pathLst>
                <a:path w="46990" h="67944">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2" name="object 294">
              <a:extLst>
                <a:ext uri="{FF2B5EF4-FFF2-40B4-BE49-F238E27FC236}">
                  <a16:creationId xmlns:a16="http://schemas.microsoft.com/office/drawing/2014/main" id="{D727BFE7-1E81-D342-6D5D-B25D22178BEF}"/>
                </a:ext>
              </a:extLst>
            </p:cNvPr>
            <p:cNvSpPr>
              <a:spLocks/>
            </p:cNvSpPr>
            <p:nvPr/>
          </p:nvSpPr>
          <p:spPr bwMode="auto">
            <a:xfrm>
              <a:off x="1124218" y="3148555"/>
              <a:ext cx="41910" cy="67945"/>
            </a:xfrm>
            <a:custGeom>
              <a:avLst/>
              <a:gdLst>
                <a:gd name="T0" fmla="*/ 0 w 41909"/>
                <a:gd name="T1" fmla="*/ 0 h 67944"/>
                <a:gd name="T2" fmla="*/ 41580 w 41909"/>
                <a:gd name="T3" fmla="*/ 67544 h 67944"/>
                <a:gd name="T4" fmla="*/ 0 60000 65536"/>
                <a:gd name="T5" fmla="*/ 0 60000 65536"/>
              </a:gdLst>
              <a:ahLst/>
              <a:cxnLst>
                <a:cxn ang="T4">
                  <a:pos x="T0" y="T1"/>
                </a:cxn>
                <a:cxn ang="T5">
                  <a:pos x="T2" y="T3"/>
                </a:cxn>
              </a:cxnLst>
              <a:rect l="0" t="0" r="r" b="b"/>
              <a:pathLst>
                <a:path w="41909" h="67944">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3" name="object 295">
              <a:extLst>
                <a:ext uri="{FF2B5EF4-FFF2-40B4-BE49-F238E27FC236}">
                  <a16:creationId xmlns:a16="http://schemas.microsoft.com/office/drawing/2014/main" id="{F3CCC4F5-88C8-A1FA-839D-BDDE97758113}"/>
                </a:ext>
              </a:extLst>
            </p:cNvPr>
            <p:cNvSpPr>
              <a:spLocks/>
            </p:cNvSpPr>
            <p:nvPr/>
          </p:nvSpPr>
          <p:spPr bwMode="auto">
            <a:xfrm>
              <a:off x="1165798" y="3216099"/>
              <a:ext cx="41910" cy="73025"/>
            </a:xfrm>
            <a:custGeom>
              <a:avLst/>
              <a:gdLst>
                <a:gd name="T0" fmla="*/ 0 w 41909"/>
                <a:gd name="T1" fmla="*/ 0 h 73025"/>
                <a:gd name="T2" fmla="*/ 41580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4" name="object 296">
              <a:extLst>
                <a:ext uri="{FF2B5EF4-FFF2-40B4-BE49-F238E27FC236}">
                  <a16:creationId xmlns:a16="http://schemas.microsoft.com/office/drawing/2014/main" id="{A95E40C0-D7F7-DD65-C649-19CC806CF487}"/>
                </a:ext>
              </a:extLst>
            </p:cNvPr>
            <p:cNvSpPr>
              <a:spLocks/>
            </p:cNvSpPr>
            <p:nvPr/>
          </p:nvSpPr>
          <p:spPr bwMode="auto">
            <a:xfrm>
              <a:off x="1207377" y="3288839"/>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5" name="object 297">
              <a:extLst>
                <a:ext uri="{FF2B5EF4-FFF2-40B4-BE49-F238E27FC236}">
                  <a16:creationId xmlns:a16="http://schemas.microsoft.com/office/drawing/2014/main" id="{3DE3304A-096B-E2C7-BC80-5C40AFA750C9}"/>
                </a:ext>
              </a:extLst>
            </p:cNvPr>
            <p:cNvSpPr>
              <a:spLocks/>
            </p:cNvSpPr>
            <p:nvPr/>
          </p:nvSpPr>
          <p:spPr bwMode="auto">
            <a:xfrm>
              <a:off x="1254154" y="3356383"/>
              <a:ext cx="41910" cy="73025"/>
            </a:xfrm>
            <a:custGeom>
              <a:avLst/>
              <a:gdLst>
                <a:gd name="T0" fmla="*/ 0 w 41909"/>
                <a:gd name="T1" fmla="*/ 0 h 73025"/>
                <a:gd name="T2" fmla="*/ 41580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6" name="object 298">
              <a:extLst>
                <a:ext uri="{FF2B5EF4-FFF2-40B4-BE49-F238E27FC236}">
                  <a16:creationId xmlns:a16="http://schemas.microsoft.com/office/drawing/2014/main" id="{7B8DC2B9-7A67-67EC-5E5B-613B08D50D32}"/>
                </a:ext>
              </a:extLst>
            </p:cNvPr>
            <p:cNvSpPr>
              <a:spLocks/>
            </p:cNvSpPr>
            <p:nvPr/>
          </p:nvSpPr>
          <p:spPr bwMode="auto">
            <a:xfrm>
              <a:off x="1295733" y="3429123"/>
              <a:ext cx="41910" cy="67945"/>
            </a:xfrm>
            <a:custGeom>
              <a:avLst/>
              <a:gdLst>
                <a:gd name="T0" fmla="*/ 0 w 41909"/>
                <a:gd name="T1" fmla="*/ 0 h 67945"/>
                <a:gd name="T2" fmla="*/ 41580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7" name="object 299">
              <a:extLst>
                <a:ext uri="{FF2B5EF4-FFF2-40B4-BE49-F238E27FC236}">
                  <a16:creationId xmlns:a16="http://schemas.microsoft.com/office/drawing/2014/main" id="{B648F815-B6BC-6E8C-8B57-E3022E2F51F7}"/>
                </a:ext>
              </a:extLst>
            </p:cNvPr>
            <p:cNvSpPr>
              <a:spLocks/>
            </p:cNvSpPr>
            <p:nvPr/>
          </p:nvSpPr>
          <p:spPr bwMode="auto">
            <a:xfrm>
              <a:off x="1337312" y="3496667"/>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8" name="object 300">
              <a:extLst>
                <a:ext uri="{FF2B5EF4-FFF2-40B4-BE49-F238E27FC236}">
                  <a16:creationId xmlns:a16="http://schemas.microsoft.com/office/drawing/2014/main" id="{8F488F2C-2B05-BCF8-E2CB-99B16869D867}"/>
                </a:ext>
              </a:extLst>
            </p:cNvPr>
            <p:cNvSpPr>
              <a:spLocks/>
            </p:cNvSpPr>
            <p:nvPr/>
          </p:nvSpPr>
          <p:spPr bwMode="auto">
            <a:xfrm>
              <a:off x="1384089" y="3564212"/>
              <a:ext cx="41910" cy="73025"/>
            </a:xfrm>
            <a:custGeom>
              <a:avLst/>
              <a:gdLst>
                <a:gd name="T0" fmla="*/ 0 w 41909"/>
                <a:gd name="T1" fmla="*/ 0 h 73025"/>
                <a:gd name="T2" fmla="*/ 41580 w 41909"/>
                <a:gd name="T3" fmla="*/ 72739 h 73025"/>
                <a:gd name="T4" fmla="*/ 0 60000 65536"/>
                <a:gd name="T5" fmla="*/ 0 60000 65536"/>
              </a:gdLst>
              <a:ahLst/>
              <a:cxnLst>
                <a:cxn ang="T4">
                  <a:pos x="T0" y="T1"/>
                </a:cxn>
                <a:cxn ang="T5">
                  <a:pos x="T2" y="T3"/>
                </a:cxn>
              </a:cxnLst>
              <a:rect l="0" t="0" r="r" b="b"/>
              <a:pathLst>
                <a:path w="41909" h="73025">
                  <a:moveTo>
                    <a:pt x="0" y="0"/>
                  </a:moveTo>
                  <a:lnTo>
                    <a:pt x="41579" y="72739"/>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09" name="object 301">
              <a:extLst>
                <a:ext uri="{FF2B5EF4-FFF2-40B4-BE49-F238E27FC236}">
                  <a16:creationId xmlns:a16="http://schemas.microsoft.com/office/drawing/2014/main" id="{0A816BCB-4474-A51B-DFF3-67ED05AE7EEF}"/>
                </a:ext>
              </a:extLst>
            </p:cNvPr>
            <p:cNvSpPr>
              <a:spLocks/>
            </p:cNvSpPr>
            <p:nvPr/>
          </p:nvSpPr>
          <p:spPr bwMode="auto">
            <a:xfrm>
              <a:off x="1425669" y="3636952"/>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0" name="object 302">
              <a:extLst>
                <a:ext uri="{FF2B5EF4-FFF2-40B4-BE49-F238E27FC236}">
                  <a16:creationId xmlns:a16="http://schemas.microsoft.com/office/drawing/2014/main" id="{40E6F34A-A412-5B69-D2F4-BB6DBBB9C932}"/>
                </a:ext>
              </a:extLst>
            </p:cNvPr>
            <p:cNvSpPr>
              <a:spLocks/>
            </p:cNvSpPr>
            <p:nvPr/>
          </p:nvSpPr>
          <p:spPr bwMode="auto">
            <a:xfrm>
              <a:off x="1472445" y="3704496"/>
              <a:ext cx="41910" cy="67945"/>
            </a:xfrm>
            <a:custGeom>
              <a:avLst/>
              <a:gdLst>
                <a:gd name="T0" fmla="*/ 0 w 41909"/>
                <a:gd name="T1" fmla="*/ 0 h 67945"/>
                <a:gd name="T2" fmla="*/ 41580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1" name="object 303">
              <a:extLst>
                <a:ext uri="{FF2B5EF4-FFF2-40B4-BE49-F238E27FC236}">
                  <a16:creationId xmlns:a16="http://schemas.microsoft.com/office/drawing/2014/main" id="{F20E8784-76E2-4D06-CE58-73F9DBBDCF56}"/>
                </a:ext>
              </a:extLst>
            </p:cNvPr>
            <p:cNvSpPr>
              <a:spLocks/>
            </p:cNvSpPr>
            <p:nvPr/>
          </p:nvSpPr>
          <p:spPr bwMode="auto">
            <a:xfrm>
              <a:off x="1514025" y="3772040"/>
              <a:ext cx="41910" cy="67945"/>
            </a:xfrm>
            <a:custGeom>
              <a:avLst/>
              <a:gdLst>
                <a:gd name="T0" fmla="*/ 0 w 41909"/>
                <a:gd name="T1" fmla="*/ 0 h 67945"/>
                <a:gd name="T2" fmla="*/ 41580 w 41909"/>
                <a:gd name="T3" fmla="*/ 67543 h 67945"/>
                <a:gd name="T4" fmla="*/ 0 60000 65536"/>
                <a:gd name="T5" fmla="*/ 0 60000 65536"/>
              </a:gdLst>
              <a:ahLst/>
              <a:cxnLst>
                <a:cxn ang="T4">
                  <a:pos x="T0" y="T1"/>
                </a:cxn>
                <a:cxn ang="T5">
                  <a:pos x="T2" y="T3"/>
                </a:cxn>
              </a:cxnLst>
              <a:rect l="0" t="0" r="r" b="b"/>
              <a:pathLst>
                <a:path w="41909" h="67945">
                  <a:moveTo>
                    <a:pt x="0" y="0"/>
                  </a:moveTo>
                  <a:lnTo>
                    <a:pt x="41579"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2" name="object 304">
              <a:extLst>
                <a:ext uri="{FF2B5EF4-FFF2-40B4-BE49-F238E27FC236}">
                  <a16:creationId xmlns:a16="http://schemas.microsoft.com/office/drawing/2014/main" id="{26AC4E15-92EA-B277-1011-72284EBBF67A}"/>
                </a:ext>
              </a:extLst>
            </p:cNvPr>
            <p:cNvSpPr>
              <a:spLocks/>
            </p:cNvSpPr>
            <p:nvPr/>
          </p:nvSpPr>
          <p:spPr bwMode="auto">
            <a:xfrm>
              <a:off x="1555604" y="3839585"/>
              <a:ext cx="46990" cy="67945"/>
            </a:xfrm>
            <a:custGeom>
              <a:avLst/>
              <a:gdLst>
                <a:gd name="T0" fmla="*/ 0 w 46990"/>
                <a:gd name="T1" fmla="*/ 0 h 67945"/>
                <a:gd name="T2" fmla="*/ 46776 w 46990"/>
                <a:gd name="T3" fmla="*/ 67543 h 67945"/>
                <a:gd name="T4" fmla="*/ 0 60000 65536"/>
                <a:gd name="T5" fmla="*/ 0 60000 65536"/>
              </a:gdLst>
              <a:ahLst/>
              <a:cxnLst>
                <a:cxn ang="T4">
                  <a:pos x="T0" y="T1"/>
                </a:cxn>
                <a:cxn ang="T5">
                  <a:pos x="T2" y="T3"/>
                </a:cxn>
              </a:cxnLst>
              <a:rect l="0" t="0" r="r" b="b"/>
              <a:pathLst>
                <a:path w="46990" h="67945">
                  <a:moveTo>
                    <a:pt x="0" y="0"/>
                  </a:moveTo>
                  <a:lnTo>
                    <a:pt x="46776" y="67543"/>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3" name="object 305">
              <a:extLst>
                <a:ext uri="{FF2B5EF4-FFF2-40B4-BE49-F238E27FC236}">
                  <a16:creationId xmlns:a16="http://schemas.microsoft.com/office/drawing/2014/main" id="{A2501A33-B567-3C3E-115A-892309012BF6}"/>
                </a:ext>
              </a:extLst>
            </p:cNvPr>
            <p:cNvSpPr>
              <a:spLocks/>
            </p:cNvSpPr>
            <p:nvPr/>
          </p:nvSpPr>
          <p:spPr bwMode="auto">
            <a:xfrm>
              <a:off x="1602381" y="3907129"/>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4" name="object 306">
              <a:extLst>
                <a:ext uri="{FF2B5EF4-FFF2-40B4-BE49-F238E27FC236}">
                  <a16:creationId xmlns:a16="http://schemas.microsoft.com/office/drawing/2014/main" id="{560F7B3A-F7E2-6E1B-191C-D020367D8F54}"/>
                </a:ext>
              </a:extLst>
            </p:cNvPr>
            <p:cNvSpPr>
              <a:spLocks/>
            </p:cNvSpPr>
            <p:nvPr/>
          </p:nvSpPr>
          <p:spPr bwMode="auto">
            <a:xfrm>
              <a:off x="1643960" y="3969478"/>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5" name="object 307">
              <a:extLst>
                <a:ext uri="{FF2B5EF4-FFF2-40B4-BE49-F238E27FC236}">
                  <a16:creationId xmlns:a16="http://schemas.microsoft.com/office/drawing/2014/main" id="{CC1BBE88-585B-7525-F812-8CEC89698371}"/>
                </a:ext>
              </a:extLst>
            </p:cNvPr>
            <p:cNvSpPr>
              <a:spLocks/>
            </p:cNvSpPr>
            <p:nvPr/>
          </p:nvSpPr>
          <p:spPr bwMode="auto">
            <a:xfrm>
              <a:off x="1685539" y="4031826"/>
              <a:ext cx="46990" cy="62865"/>
            </a:xfrm>
            <a:custGeom>
              <a:avLst/>
              <a:gdLst>
                <a:gd name="T0" fmla="*/ 0 w 46989"/>
                <a:gd name="T1" fmla="*/ 0 h 62864"/>
                <a:gd name="T2" fmla="*/ 46777 w 46989"/>
                <a:gd name="T3" fmla="*/ 62349 h 62864"/>
                <a:gd name="T4" fmla="*/ 0 60000 65536"/>
                <a:gd name="T5" fmla="*/ 0 60000 65536"/>
              </a:gdLst>
              <a:ahLst/>
              <a:cxnLst>
                <a:cxn ang="T4">
                  <a:pos x="T0" y="T1"/>
                </a:cxn>
                <a:cxn ang="T5">
                  <a:pos x="T2" y="T3"/>
                </a:cxn>
              </a:cxnLst>
              <a:rect l="0" t="0" r="r" b="b"/>
              <a:pathLst>
                <a:path w="46989" h="62864">
                  <a:moveTo>
                    <a:pt x="0" y="0"/>
                  </a:moveTo>
                  <a:lnTo>
                    <a:pt x="46776"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6" name="object 308">
              <a:extLst>
                <a:ext uri="{FF2B5EF4-FFF2-40B4-BE49-F238E27FC236}">
                  <a16:creationId xmlns:a16="http://schemas.microsoft.com/office/drawing/2014/main" id="{F2368188-6820-7287-C085-A0E16F5D8052}"/>
                </a:ext>
              </a:extLst>
            </p:cNvPr>
            <p:cNvSpPr>
              <a:spLocks/>
            </p:cNvSpPr>
            <p:nvPr/>
          </p:nvSpPr>
          <p:spPr bwMode="auto">
            <a:xfrm>
              <a:off x="1732316" y="4094175"/>
              <a:ext cx="41910" cy="57150"/>
            </a:xfrm>
            <a:custGeom>
              <a:avLst/>
              <a:gdLst>
                <a:gd name="T0" fmla="*/ 0 w 41910"/>
                <a:gd name="T1" fmla="*/ 0 h 57150"/>
                <a:gd name="T2" fmla="*/ 41579 w 41910"/>
                <a:gd name="T3" fmla="*/ 57152 h 57150"/>
                <a:gd name="T4" fmla="*/ 0 60000 65536"/>
                <a:gd name="T5" fmla="*/ 0 60000 65536"/>
              </a:gdLst>
              <a:ahLst/>
              <a:cxnLst>
                <a:cxn ang="T4">
                  <a:pos x="T0" y="T1"/>
                </a:cxn>
                <a:cxn ang="T5">
                  <a:pos x="T2" y="T3"/>
                </a:cxn>
              </a:cxnLst>
              <a:rect l="0" t="0" r="r" b="b"/>
              <a:pathLst>
                <a:path w="41910" h="57150">
                  <a:moveTo>
                    <a:pt x="0" y="0"/>
                  </a:moveTo>
                  <a:lnTo>
                    <a:pt x="41579" y="57152"/>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7" name="object 309">
              <a:extLst>
                <a:ext uri="{FF2B5EF4-FFF2-40B4-BE49-F238E27FC236}">
                  <a16:creationId xmlns:a16="http://schemas.microsoft.com/office/drawing/2014/main" id="{2A47EB28-E122-E914-8168-231BB3B71ED9}"/>
                </a:ext>
              </a:extLst>
            </p:cNvPr>
            <p:cNvSpPr>
              <a:spLocks/>
            </p:cNvSpPr>
            <p:nvPr/>
          </p:nvSpPr>
          <p:spPr bwMode="auto">
            <a:xfrm>
              <a:off x="1773895" y="4151328"/>
              <a:ext cx="41910" cy="62865"/>
            </a:xfrm>
            <a:custGeom>
              <a:avLst/>
              <a:gdLst>
                <a:gd name="T0" fmla="*/ 0 w 41910"/>
                <a:gd name="T1" fmla="*/ 0 h 62864"/>
                <a:gd name="T2" fmla="*/ 41579 w 41910"/>
                <a:gd name="T3" fmla="*/ 62349 h 62864"/>
                <a:gd name="T4" fmla="*/ 0 60000 65536"/>
                <a:gd name="T5" fmla="*/ 0 60000 65536"/>
              </a:gdLst>
              <a:ahLst/>
              <a:cxnLst>
                <a:cxn ang="T4">
                  <a:pos x="T0" y="T1"/>
                </a:cxn>
                <a:cxn ang="T5">
                  <a:pos x="T2" y="T3"/>
                </a:cxn>
              </a:cxnLst>
              <a:rect l="0" t="0" r="r" b="b"/>
              <a:pathLst>
                <a:path w="41910" h="62864">
                  <a:moveTo>
                    <a:pt x="0" y="0"/>
                  </a:moveTo>
                  <a:lnTo>
                    <a:pt x="41579" y="62348"/>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8" name="object 310">
              <a:extLst>
                <a:ext uri="{FF2B5EF4-FFF2-40B4-BE49-F238E27FC236}">
                  <a16:creationId xmlns:a16="http://schemas.microsoft.com/office/drawing/2014/main" id="{736BEA7E-3B8E-5A41-0CB6-4A5812660DA7}"/>
                </a:ext>
              </a:extLst>
            </p:cNvPr>
            <p:cNvSpPr>
              <a:spLocks/>
            </p:cNvSpPr>
            <p:nvPr/>
          </p:nvSpPr>
          <p:spPr bwMode="auto">
            <a:xfrm>
              <a:off x="1815475" y="4213676"/>
              <a:ext cx="46990" cy="52069"/>
            </a:xfrm>
            <a:custGeom>
              <a:avLst/>
              <a:gdLst>
                <a:gd name="T0" fmla="*/ 0 w 46989"/>
                <a:gd name="T1" fmla="*/ 0 h 52070"/>
                <a:gd name="T2" fmla="*/ 46777 w 46989"/>
                <a:gd name="T3" fmla="*/ 51955 h 52070"/>
                <a:gd name="T4" fmla="*/ 0 60000 65536"/>
                <a:gd name="T5" fmla="*/ 0 60000 65536"/>
              </a:gdLst>
              <a:ahLst/>
              <a:cxnLst>
                <a:cxn ang="T4">
                  <a:pos x="T0" y="T1"/>
                </a:cxn>
                <a:cxn ang="T5">
                  <a:pos x="T2" y="T3"/>
                </a:cxn>
              </a:cxnLst>
              <a:rect l="0" t="0" r="r" b="b"/>
              <a:pathLst>
                <a:path w="46989" h="52070">
                  <a:moveTo>
                    <a:pt x="0" y="0"/>
                  </a:moveTo>
                  <a:lnTo>
                    <a:pt x="46776" y="51956"/>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19" name="object 311">
              <a:extLst>
                <a:ext uri="{FF2B5EF4-FFF2-40B4-BE49-F238E27FC236}">
                  <a16:creationId xmlns:a16="http://schemas.microsoft.com/office/drawing/2014/main" id="{F7A62E6F-5BC0-0E3F-1956-E613D23FB73A}"/>
                </a:ext>
              </a:extLst>
            </p:cNvPr>
            <p:cNvSpPr>
              <a:spLocks/>
            </p:cNvSpPr>
            <p:nvPr/>
          </p:nvSpPr>
          <p:spPr bwMode="auto">
            <a:xfrm>
              <a:off x="1862252" y="4265634"/>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0" name="object 312">
              <a:extLst>
                <a:ext uri="{FF2B5EF4-FFF2-40B4-BE49-F238E27FC236}">
                  <a16:creationId xmlns:a16="http://schemas.microsoft.com/office/drawing/2014/main" id="{4A8490BE-7BA7-D8EA-D5BE-D3C1424F4D21}"/>
                </a:ext>
              </a:extLst>
            </p:cNvPr>
            <p:cNvSpPr>
              <a:spLocks/>
            </p:cNvSpPr>
            <p:nvPr/>
          </p:nvSpPr>
          <p:spPr bwMode="auto">
            <a:xfrm>
              <a:off x="1903831" y="4317591"/>
              <a:ext cx="41910" cy="52069"/>
            </a:xfrm>
            <a:custGeom>
              <a:avLst/>
              <a:gdLst>
                <a:gd name="T0" fmla="*/ 0 w 41910"/>
                <a:gd name="T1" fmla="*/ 0 h 52070"/>
                <a:gd name="T2" fmla="*/ 41579 w 41910"/>
                <a:gd name="T3" fmla="*/ 51955 h 52070"/>
                <a:gd name="T4" fmla="*/ 0 60000 65536"/>
                <a:gd name="T5" fmla="*/ 0 60000 65536"/>
              </a:gdLst>
              <a:ahLst/>
              <a:cxnLst>
                <a:cxn ang="T4">
                  <a:pos x="T0" y="T1"/>
                </a:cxn>
                <a:cxn ang="T5">
                  <a:pos x="T2" y="T3"/>
                </a:cxn>
              </a:cxnLst>
              <a:rect l="0" t="0" r="r" b="b"/>
              <a:pathLst>
                <a:path w="41910" h="52070">
                  <a:moveTo>
                    <a:pt x="0" y="0"/>
                  </a:moveTo>
                  <a:lnTo>
                    <a:pt x="41579" y="51956"/>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1" name="object 313">
              <a:extLst>
                <a:ext uri="{FF2B5EF4-FFF2-40B4-BE49-F238E27FC236}">
                  <a16:creationId xmlns:a16="http://schemas.microsoft.com/office/drawing/2014/main" id="{BA235C4B-F743-0D04-E9B8-134DC4DBFDE8}"/>
                </a:ext>
              </a:extLst>
            </p:cNvPr>
            <p:cNvSpPr>
              <a:spLocks/>
            </p:cNvSpPr>
            <p:nvPr/>
          </p:nvSpPr>
          <p:spPr bwMode="auto">
            <a:xfrm>
              <a:off x="1945410" y="4369548"/>
              <a:ext cx="46990" cy="46990"/>
            </a:xfrm>
            <a:custGeom>
              <a:avLst/>
              <a:gdLst>
                <a:gd name="T0" fmla="*/ 0 w 46989"/>
                <a:gd name="T1" fmla="*/ 0 h 46989"/>
                <a:gd name="T2" fmla="*/ 46777 w 46989"/>
                <a:gd name="T3" fmla="*/ 46762 h 46989"/>
                <a:gd name="T4" fmla="*/ 0 60000 65536"/>
                <a:gd name="T5" fmla="*/ 0 60000 65536"/>
              </a:gdLst>
              <a:ahLst/>
              <a:cxnLst>
                <a:cxn ang="T4">
                  <a:pos x="T0" y="T1"/>
                </a:cxn>
                <a:cxn ang="T5">
                  <a:pos x="T2" y="T3"/>
                </a:cxn>
              </a:cxnLst>
              <a:rect l="0" t="0" r="r" b="b"/>
              <a:pathLst>
                <a:path w="46989" h="46989">
                  <a:moveTo>
                    <a:pt x="0" y="0"/>
                  </a:moveTo>
                  <a:lnTo>
                    <a:pt x="46776"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2" name="object 314">
              <a:extLst>
                <a:ext uri="{FF2B5EF4-FFF2-40B4-BE49-F238E27FC236}">
                  <a16:creationId xmlns:a16="http://schemas.microsoft.com/office/drawing/2014/main" id="{7F94BF77-06F6-4E5D-EB0E-148DD7DC30FA}"/>
                </a:ext>
              </a:extLst>
            </p:cNvPr>
            <p:cNvSpPr>
              <a:spLocks/>
            </p:cNvSpPr>
            <p:nvPr/>
          </p:nvSpPr>
          <p:spPr bwMode="auto">
            <a:xfrm>
              <a:off x="1992187" y="4416310"/>
              <a:ext cx="41910" cy="46990"/>
            </a:xfrm>
            <a:custGeom>
              <a:avLst/>
              <a:gdLst>
                <a:gd name="T0" fmla="*/ 0 w 41910"/>
                <a:gd name="T1" fmla="*/ 0 h 46989"/>
                <a:gd name="T2" fmla="*/ 41579 w 41910"/>
                <a:gd name="T3" fmla="*/ 46762 h 46989"/>
                <a:gd name="T4" fmla="*/ 0 60000 65536"/>
                <a:gd name="T5" fmla="*/ 0 60000 65536"/>
              </a:gdLst>
              <a:ahLst/>
              <a:cxnLst>
                <a:cxn ang="T4">
                  <a:pos x="T0" y="T1"/>
                </a:cxn>
                <a:cxn ang="T5">
                  <a:pos x="T2" y="T3"/>
                </a:cxn>
              </a:cxnLst>
              <a:rect l="0" t="0" r="r" b="b"/>
              <a:pathLst>
                <a:path w="41910" h="46989">
                  <a:moveTo>
                    <a:pt x="0" y="0"/>
                  </a:moveTo>
                  <a:lnTo>
                    <a:pt x="41579" y="46761"/>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3" name="object 315">
              <a:extLst>
                <a:ext uri="{FF2B5EF4-FFF2-40B4-BE49-F238E27FC236}">
                  <a16:creationId xmlns:a16="http://schemas.microsoft.com/office/drawing/2014/main" id="{8285A0AA-DAD0-D1DE-3B3A-C9925B339934}"/>
                </a:ext>
              </a:extLst>
            </p:cNvPr>
            <p:cNvSpPr>
              <a:spLocks/>
            </p:cNvSpPr>
            <p:nvPr/>
          </p:nvSpPr>
          <p:spPr bwMode="auto">
            <a:xfrm>
              <a:off x="2033766" y="4463071"/>
              <a:ext cx="41910" cy="41910"/>
            </a:xfrm>
            <a:custGeom>
              <a:avLst/>
              <a:gdLst>
                <a:gd name="T0" fmla="*/ 0 w 41910"/>
                <a:gd name="T1" fmla="*/ 0 h 41910"/>
                <a:gd name="T2" fmla="*/ 41579 w 41910"/>
                <a:gd name="T3" fmla="*/ 41565 h 41910"/>
                <a:gd name="T4" fmla="*/ 0 60000 65536"/>
                <a:gd name="T5" fmla="*/ 0 60000 65536"/>
              </a:gdLst>
              <a:ahLst/>
              <a:cxnLst>
                <a:cxn ang="T4">
                  <a:pos x="T0" y="T1"/>
                </a:cxn>
                <a:cxn ang="T5">
                  <a:pos x="T2" y="T3"/>
                </a:cxn>
              </a:cxnLst>
              <a:rect l="0" t="0" r="r" b="b"/>
              <a:pathLst>
                <a:path w="41910" h="41910">
                  <a:moveTo>
                    <a:pt x="0" y="0"/>
                  </a:moveTo>
                  <a:lnTo>
                    <a:pt x="41579"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4" name="object 316">
              <a:extLst>
                <a:ext uri="{FF2B5EF4-FFF2-40B4-BE49-F238E27FC236}">
                  <a16:creationId xmlns:a16="http://schemas.microsoft.com/office/drawing/2014/main" id="{D3F06A9E-C4EF-210D-B38E-92444F21C0D0}"/>
                </a:ext>
              </a:extLst>
            </p:cNvPr>
            <p:cNvSpPr>
              <a:spLocks/>
            </p:cNvSpPr>
            <p:nvPr/>
          </p:nvSpPr>
          <p:spPr bwMode="auto">
            <a:xfrm>
              <a:off x="2075346" y="4504637"/>
              <a:ext cx="46990" cy="41910"/>
            </a:xfrm>
            <a:custGeom>
              <a:avLst/>
              <a:gdLst>
                <a:gd name="T0" fmla="*/ 0 w 46989"/>
                <a:gd name="T1" fmla="*/ 0 h 41910"/>
                <a:gd name="T2" fmla="*/ 46777 w 46989"/>
                <a:gd name="T3" fmla="*/ 41565 h 41910"/>
                <a:gd name="T4" fmla="*/ 0 60000 65536"/>
                <a:gd name="T5" fmla="*/ 0 60000 65536"/>
              </a:gdLst>
              <a:ahLst/>
              <a:cxnLst>
                <a:cxn ang="T4">
                  <a:pos x="T0" y="T1"/>
                </a:cxn>
                <a:cxn ang="T5">
                  <a:pos x="T2" y="T3"/>
                </a:cxn>
              </a:cxnLst>
              <a:rect l="0" t="0" r="r" b="b"/>
              <a:pathLst>
                <a:path w="46989" h="41910">
                  <a:moveTo>
                    <a:pt x="0" y="0"/>
                  </a:moveTo>
                  <a:lnTo>
                    <a:pt x="46776" y="41565"/>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5" name="object 317">
              <a:extLst>
                <a:ext uri="{FF2B5EF4-FFF2-40B4-BE49-F238E27FC236}">
                  <a16:creationId xmlns:a16="http://schemas.microsoft.com/office/drawing/2014/main" id="{3431D140-AE61-76BB-23A8-3BC3DBC8D391}"/>
                </a:ext>
              </a:extLst>
            </p:cNvPr>
            <p:cNvSpPr>
              <a:spLocks/>
            </p:cNvSpPr>
            <p:nvPr/>
          </p:nvSpPr>
          <p:spPr bwMode="auto">
            <a:xfrm>
              <a:off x="2122122" y="4546203"/>
              <a:ext cx="41910" cy="36830"/>
            </a:xfrm>
            <a:custGeom>
              <a:avLst/>
              <a:gdLst>
                <a:gd name="T0" fmla="*/ 0 w 41910"/>
                <a:gd name="T1" fmla="*/ 0 h 36829"/>
                <a:gd name="T2" fmla="*/ 41579 w 41910"/>
                <a:gd name="T3" fmla="*/ 36370 h 36829"/>
                <a:gd name="T4" fmla="*/ 0 60000 65536"/>
                <a:gd name="T5" fmla="*/ 0 60000 65536"/>
              </a:gdLst>
              <a:ahLst/>
              <a:cxnLst>
                <a:cxn ang="T4">
                  <a:pos x="T0" y="T1"/>
                </a:cxn>
                <a:cxn ang="T5">
                  <a:pos x="T2" y="T3"/>
                </a:cxn>
              </a:cxnLst>
              <a:rect l="0" t="0" r="r" b="b"/>
              <a:pathLst>
                <a:path w="41910" h="36829">
                  <a:moveTo>
                    <a:pt x="0" y="0"/>
                  </a:moveTo>
                  <a:lnTo>
                    <a:pt x="41579" y="36369"/>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6" name="object 318">
              <a:extLst>
                <a:ext uri="{FF2B5EF4-FFF2-40B4-BE49-F238E27FC236}">
                  <a16:creationId xmlns:a16="http://schemas.microsoft.com/office/drawing/2014/main" id="{3F45DE54-B9E8-43C5-E2A2-1F4F41B782F4}"/>
                </a:ext>
              </a:extLst>
            </p:cNvPr>
            <p:cNvSpPr>
              <a:spLocks/>
            </p:cNvSpPr>
            <p:nvPr/>
          </p:nvSpPr>
          <p:spPr bwMode="auto">
            <a:xfrm>
              <a:off x="2163702" y="4582573"/>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7" name="object 319">
              <a:extLst>
                <a:ext uri="{FF2B5EF4-FFF2-40B4-BE49-F238E27FC236}">
                  <a16:creationId xmlns:a16="http://schemas.microsoft.com/office/drawing/2014/main" id="{824F8999-48F8-A4A3-17F4-D5A8E1BCF9F6}"/>
                </a:ext>
              </a:extLst>
            </p:cNvPr>
            <p:cNvSpPr>
              <a:spLocks/>
            </p:cNvSpPr>
            <p:nvPr/>
          </p:nvSpPr>
          <p:spPr bwMode="auto">
            <a:xfrm>
              <a:off x="2205281" y="4613748"/>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8" name="object 320">
              <a:extLst>
                <a:ext uri="{FF2B5EF4-FFF2-40B4-BE49-F238E27FC236}">
                  <a16:creationId xmlns:a16="http://schemas.microsoft.com/office/drawing/2014/main" id="{4B8252A1-4FDA-CB20-DB3E-B4BACA969831}"/>
                </a:ext>
              </a:extLst>
            </p:cNvPr>
            <p:cNvSpPr>
              <a:spLocks/>
            </p:cNvSpPr>
            <p:nvPr/>
          </p:nvSpPr>
          <p:spPr bwMode="auto">
            <a:xfrm>
              <a:off x="2252058" y="4644922"/>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29" name="object 321">
              <a:extLst>
                <a:ext uri="{FF2B5EF4-FFF2-40B4-BE49-F238E27FC236}">
                  <a16:creationId xmlns:a16="http://schemas.microsoft.com/office/drawing/2014/main" id="{85005C39-5CA8-39EF-78C0-F7B40AA6696F}"/>
                </a:ext>
              </a:extLst>
            </p:cNvPr>
            <p:cNvSpPr>
              <a:spLocks/>
            </p:cNvSpPr>
            <p:nvPr/>
          </p:nvSpPr>
          <p:spPr bwMode="auto">
            <a:xfrm>
              <a:off x="2293637" y="4670901"/>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0" name="object 322">
              <a:extLst>
                <a:ext uri="{FF2B5EF4-FFF2-40B4-BE49-F238E27FC236}">
                  <a16:creationId xmlns:a16="http://schemas.microsoft.com/office/drawing/2014/main" id="{5F4EAAAF-7725-19EB-1A19-A45CB7841138}"/>
                </a:ext>
              </a:extLst>
            </p:cNvPr>
            <p:cNvSpPr>
              <a:spLocks/>
            </p:cNvSpPr>
            <p:nvPr/>
          </p:nvSpPr>
          <p:spPr bwMode="auto">
            <a:xfrm>
              <a:off x="2335216" y="4696880"/>
              <a:ext cx="46990" cy="20955"/>
            </a:xfrm>
            <a:custGeom>
              <a:avLst/>
              <a:gdLst>
                <a:gd name="T0" fmla="*/ 0 w 46989"/>
                <a:gd name="T1" fmla="*/ 0 h 20954"/>
                <a:gd name="T2" fmla="*/ 46777 w 46989"/>
                <a:gd name="T3" fmla="*/ 20783 h 20954"/>
                <a:gd name="T4" fmla="*/ 0 60000 65536"/>
                <a:gd name="T5" fmla="*/ 0 60000 65536"/>
              </a:gdLst>
              <a:ahLst/>
              <a:cxnLst>
                <a:cxn ang="T4">
                  <a:pos x="T0" y="T1"/>
                </a:cxn>
                <a:cxn ang="T5">
                  <a:pos x="T2" y="T3"/>
                </a:cxn>
              </a:cxnLst>
              <a:rect l="0" t="0" r="r" b="b"/>
              <a:pathLst>
                <a:path w="46989" h="20954">
                  <a:moveTo>
                    <a:pt x="0" y="0"/>
                  </a:moveTo>
                  <a:lnTo>
                    <a:pt x="46776" y="20782"/>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1" name="object 323">
              <a:extLst>
                <a:ext uri="{FF2B5EF4-FFF2-40B4-BE49-F238E27FC236}">
                  <a16:creationId xmlns:a16="http://schemas.microsoft.com/office/drawing/2014/main" id="{9FD75C5C-D471-FB31-EA32-4ECE16A66B6B}"/>
                </a:ext>
              </a:extLst>
            </p:cNvPr>
            <p:cNvSpPr>
              <a:spLocks/>
            </p:cNvSpPr>
            <p:nvPr/>
          </p:nvSpPr>
          <p:spPr bwMode="auto">
            <a:xfrm>
              <a:off x="2381993" y="4717663"/>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2" name="object 324">
              <a:extLst>
                <a:ext uri="{FF2B5EF4-FFF2-40B4-BE49-F238E27FC236}">
                  <a16:creationId xmlns:a16="http://schemas.microsoft.com/office/drawing/2014/main" id="{31EB1B19-1713-DE3F-4288-D9F413DEA97C}"/>
                </a:ext>
              </a:extLst>
            </p:cNvPr>
            <p:cNvSpPr>
              <a:spLocks/>
            </p:cNvSpPr>
            <p:nvPr/>
          </p:nvSpPr>
          <p:spPr bwMode="auto">
            <a:xfrm>
              <a:off x="2423572" y="4733250"/>
              <a:ext cx="41910" cy="10795"/>
            </a:xfrm>
            <a:custGeom>
              <a:avLst/>
              <a:gdLst>
                <a:gd name="T0" fmla="*/ 0 w 41910"/>
                <a:gd name="T1" fmla="*/ 0 h 10795"/>
                <a:gd name="T2" fmla="*/ 41579 w 41910"/>
                <a:gd name="T3" fmla="*/ 10391 h 10795"/>
                <a:gd name="T4" fmla="*/ 0 60000 65536"/>
                <a:gd name="T5" fmla="*/ 0 60000 65536"/>
              </a:gdLst>
              <a:ahLst/>
              <a:cxnLst>
                <a:cxn ang="T4">
                  <a:pos x="T0" y="T1"/>
                </a:cxn>
                <a:cxn ang="T5">
                  <a:pos x="T2" y="T3"/>
                </a:cxn>
              </a:cxnLst>
              <a:rect l="0" t="0" r="r" b="b"/>
              <a:pathLst>
                <a:path w="41910" h="10795">
                  <a:moveTo>
                    <a:pt x="0" y="0"/>
                  </a:moveTo>
                  <a:lnTo>
                    <a:pt x="41579"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3" name="object 325">
              <a:extLst>
                <a:ext uri="{FF2B5EF4-FFF2-40B4-BE49-F238E27FC236}">
                  <a16:creationId xmlns:a16="http://schemas.microsoft.com/office/drawing/2014/main" id="{5A8D8419-92CC-BC87-60F8-78B7A729B0E0}"/>
                </a:ext>
              </a:extLst>
            </p:cNvPr>
            <p:cNvSpPr>
              <a:spLocks/>
            </p:cNvSpPr>
            <p:nvPr/>
          </p:nvSpPr>
          <p:spPr bwMode="auto">
            <a:xfrm>
              <a:off x="2465152" y="4743642"/>
              <a:ext cx="46990" cy="10795"/>
            </a:xfrm>
            <a:custGeom>
              <a:avLst/>
              <a:gdLst>
                <a:gd name="T0" fmla="*/ 0 w 46989"/>
                <a:gd name="T1" fmla="*/ 0 h 10795"/>
                <a:gd name="T2" fmla="*/ 46777 w 46989"/>
                <a:gd name="T3" fmla="*/ 10391 h 10795"/>
                <a:gd name="T4" fmla="*/ 0 60000 65536"/>
                <a:gd name="T5" fmla="*/ 0 60000 65536"/>
              </a:gdLst>
              <a:ahLst/>
              <a:cxnLst>
                <a:cxn ang="T4">
                  <a:pos x="T0" y="T1"/>
                </a:cxn>
                <a:cxn ang="T5">
                  <a:pos x="T2" y="T3"/>
                </a:cxn>
              </a:cxnLst>
              <a:rect l="0" t="0" r="r" b="b"/>
              <a:pathLst>
                <a:path w="46989" h="10795">
                  <a:moveTo>
                    <a:pt x="0" y="0"/>
                  </a:moveTo>
                  <a:lnTo>
                    <a:pt x="46776"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4" name="object 326">
              <a:extLst>
                <a:ext uri="{FF2B5EF4-FFF2-40B4-BE49-F238E27FC236}">
                  <a16:creationId xmlns:a16="http://schemas.microsoft.com/office/drawing/2014/main" id="{F76C8052-80D1-4DBA-1FFE-190D99062051}"/>
                </a:ext>
              </a:extLst>
            </p:cNvPr>
            <p:cNvSpPr>
              <a:spLocks/>
            </p:cNvSpPr>
            <p:nvPr/>
          </p:nvSpPr>
          <p:spPr bwMode="auto">
            <a:xfrm>
              <a:off x="2511928" y="4754034"/>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5" name="object 327">
              <a:extLst>
                <a:ext uri="{FF2B5EF4-FFF2-40B4-BE49-F238E27FC236}">
                  <a16:creationId xmlns:a16="http://schemas.microsoft.com/office/drawing/2014/main" id="{5AF386DD-2C53-3518-0E8B-6C4E63AD328C}"/>
                </a:ext>
              </a:extLst>
            </p:cNvPr>
            <p:cNvSpPr>
              <a:spLocks/>
            </p:cNvSpPr>
            <p:nvPr/>
          </p:nvSpPr>
          <p:spPr bwMode="auto">
            <a:xfrm>
              <a:off x="2553508" y="4759230"/>
              <a:ext cx="46990" cy="5715"/>
            </a:xfrm>
            <a:custGeom>
              <a:avLst/>
              <a:gdLst>
                <a:gd name="T0" fmla="*/ -7793 w 46989"/>
                <a:gd name="T1" fmla="*/ 2597 h 5714"/>
                <a:gd name="T2" fmla="*/ 54571 w 46989"/>
                <a:gd name="T3" fmla="*/ 2597 h 5714"/>
                <a:gd name="T4" fmla="*/ 0 60000 65536"/>
                <a:gd name="T5" fmla="*/ 0 60000 65536"/>
              </a:gdLst>
              <a:ahLst/>
              <a:cxnLst>
                <a:cxn ang="T4">
                  <a:pos x="T0" y="T1"/>
                </a:cxn>
                <a:cxn ang="T5">
                  <a:pos x="T2" y="T3"/>
                </a:cxn>
              </a:cxnLst>
              <a:rect l="0" t="0" r="r" b="b"/>
              <a:pathLst>
                <a:path w="46989" h="5714">
                  <a:moveTo>
                    <a:pt x="-7793" y="2597"/>
                  </a:moveTo>
                  <a:lnTo>
                    <a:pt x="54570"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6" name="object 328">
              <a:extLst>
                <a:ext uri="{FF2B5EF4-FFF2-40B4-BE49-F238E27FC236}">
                  <a16:creationId xmlns:a16="http://schemas.microsoft.com/office/drawing/2014/main" id="{CD4CD337-F049-D3FB-992B-39CFCE46465A}"/>
                </a:ext>
              </a:extLst>
            </p:cNvPr>
            <p:cNvSpPr>
              <a:spLocks/>
            </p:cNvSpPr>
            <p:nvPr/>
          </p:nvSpPr>
          <p:spPr bwMode="auto">
            <a:xfrm>
              <a:off x="2592491" y="4756633"/>
              <a:ext cx="99060" cy="5715"/>
            </a:xfrm>
            <a:custGeom>
              <a:avLst/>
              <a:gdLst>
                <a:gd name="T0" fmla="*/ 0 w 99060"/>
                <a:gd name="T1" fmla="*/ 5196 h 5714"/>
                <a:gd name="T2" fmla="*/ 57166 w 99060"/>
                <a:gd name="T3" fmla="*/ 5196 h 5714"/>
                <a:gd name="T4" fmla="*/ 41579 w 99060"/>
                <a:gd name="T5" fmla="*/ 0 h 5714"/>
                <a:gd name="T6" fmla="*/ 98745 w 99060"/>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5714">
                  <a:moveTo>
                    <a:pt x="0" y="5195"/>
                  </a:moveTo>
                  <a:lnTo>
                    <a:pt x="57166" y="5195"/>
                  </a:lnTo>
                </a:path>
                <a:path w="99060" h="5714">
                  <a:moveTo>
                    <a:pt x="41579" y="0"/>
                  </a:moveTo>
                  <a:lnTo>
                    <a:pt x="98745" y="0"/>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7" name="object 329">
              <a:extLst>
                <a:ext uri="{FF2B5EF4-FFF2-40B4-BE49-F238E27FC236}">
                  <a16:creationId xmlns:a16="http://schemas.microsoft.com/office/drawing/2014/main" id="{69FF254D-79C0-33CD-37EF-D02D5A1C2D24}"/>
                </a:ext>
              </a:extLst>
            </p:cNvPr>
            <p:cNvSpPr>
              <a:spLocks/>
            </p:cNvSpPr>
            <p:nvPr/>
          </p:nvSpPr>
          <p:spPr bwMode="auto">
            <a:xfrm>
              <a:off x="2683443" y="4743644"/>
              <a:ext cx="46990" cy="10795"/>
            </a:xfrm>
            <a:custGeom>
              <a:avLst/>
              <a:gdLst>
                <a:gd name="T0" fmla="*/ 0 w 46989"/>
                <a:gd name="T1" fmla="*/ 10391 h 10795"/>
                <a:gd name="T2" fmla="*/ 46777 w 46989"/>
                <a:gd name="T3" fmla="*/ 0 h 10795"/>
                <a:gd name="T4" fmla="*/ 0 60000 65536"/>
                <a:gd name="T5" fmla="*/ 0 60000 65536"/>
              </a:gdLst>
              <a:ahLst/>
              <a:cxnLst>
                <a:cxn ang="T4">
                  <a:pos x="T0" y="T1"/>
                </a:cxn>
                <a:cxn ang="T5">
                  <a:pos x="T2" y="T3"/>
                </a:cxn>
              </a:cxnLst>
              <a:rect l="0" t="0" r="r" b="b"/>
              <a:pathLst>
                <a:path w="46989" h="10795">
                  <a:moveTo>
                    <a:pt x="0" y="10391"/>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8" name="object 330">
              <a:extLst>
                <a:ext uri="{FF2B5EF4-FFF2-40B4-BE49-F238E27FC236}">
                  <a16:creationId xmlns:a16="http://schemas.microsoft.com/office/drawing/2014/main" id="{578FAF53-6E92-69A9-A0E6-E231B52C7B1D}"/>
                </a:ext>
              </a:extLst>
            </p:cNvPr>
            <p:cNvSpPr>
              <a:spLocks/>
            </p:cNvSpPr>
            <p:nvPr/>
          </p:nvSpPr>
          <p:spPr bwMode="auto">
            <a:xfrm>
              <a:off x="2730219" y="4733253"/>
              <a:ext cx="41910" cy="10795"/>
            </a:xfrm>
            <a:custGeom>
              <a:avLst/>
              <a:gdLst>
                <a:gd name="T0" fmla="*/ 0 w 41910"/>
                <a:gd name="T1" fmla="*/ 10391 h 10795"/>
                <a:gd name="T2" fmla="*/ 41579 w 41910"/>
                <a:gd name="T3" fmla="*/ 0 h 10795"/>
                <a:gd name="T4" fmla="*/ 0 60000 65536"/>
                <a:gd name="T5" fmla="*/ 0 60000 65536"/>
              </a:gdLst>
              <a:ahLst/>
              <a:cxnLst>
                <a:cxn ang="T4">
                  <a:pos x="T0" y="T1"/>
                </a:cxn>
                <a:cxn ang="T5">
                  <a:pos x="T2" y="T3"/>
                </a:cxn>
              </a:cxnLst>
              <a:rect l="0" t="0" r="r" b="b"/>
              <a:pathLst>
                <a:path w="41910" h="10795">
                  <a:moveTo>
                    <a:pt x="0" y="10391"/>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39" name="object 331">
              <a:extLst>
                <a:ext uri="{FF2B5EF4-FFF2-40B4-BE49-F238E27FC236}">
                  <a16:creationId xmlns:a16="http://schemas.microsoft.com/office/drawing/2014/main" id="{1686C4A5-73D6-4692-F8C2-55C4D2F9A194}"/>
                </a:ext>
              </a:extLst>
            </p:cNvPr>
            <p:cNvSpPr>
              <a:spLocks/>
            </p:cNvSpPr>
            <p:nvPr/>
          </p:nvSpPr>
          <p:spPr bwMode="auto">
            <a:xfrm>
              <a:off x="2771799" y="4717666"/>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0" name="object 332">
              <a:extLst>
                <a:ext uri="{FF2B5EF4-FFF2-40B4-BE49-F238E27FC236}">
                  <a16:creationId xmlns:a16="http://schemas.microsoft.com/office/drawing/2014/main" id="{0F794199-C8B0-3DBD-815F-9F3D77A7733D}"/>
                </a:ext>
              </a:extLst>
            </p:cNvPr>
            <p:cNvSpPr>
              <a:spLocks/>
            </p:cNvSpPr>
            <p:nvPr/>
          </p:nvSpPr>
          <p:spPr bwMode="auto">
            <a:xfrm>
              <a:off x="2813378" y="4696884"/>
              <a:ext cx="46990" cy="20955"/>
            </a:xfrm>
            <a:custGeom>
              <a:avLst/>
              <a:gdLst>
                <a:gd name="T0" fmla="*/ 0 w 46989"/>
                <a:gd name="T1" fmla="*/ 20783 h 20954"/>
                <a:gd name="T2" fmla="*/ 46777 w 46989"/>
                <a:gd name="T3" fmla="*/ 0 h 20954"/>
                <a:gd name="T4" fmla="*/ 0 60000 65536"/>
                <a:gd name="T5" fmla="*/ 0 60000 65536"/>
              </a:gdLst>
              <a:ahLst/>
              <a:cxnLst>
                <a:cxn ang="T4">
                  <a:pos x="T0" y="T1"/>
                </a:cxn>
                <a:cxn ang="T5">
                  <a:pos x="T2" y="T3"/>
                </a:cxn>
              </a:cxnLst>
              <a:rect l="0" t="0" r="r" b="b"/>
              <a:pathLst>
                <a:path w="46989" h="20954">
                  <a:moveTo>
                    <a:pt x="0" y="20782"/>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1" name="object 333">
              <a:extLst>
                <a:ext uri="{FF2B5EF4-FFF2-40B4-BE49-F238E27FC236}">
                  <a16:creationId xmlns:a16="http://schemas.microsoft.com/office/drawing/2014/main" id="{C4D7E98E-3229-4D61-89ED-41CB90926D42}"/>
                </a:ext>
              </a:extLst>
            </p:cNvPr>
            <p:cNvSpPr>
              <a:spLocks/>
            </p:cNvSpPr>
            <p:nvPr/>
          </p:nvSpPr>
          <p:spPr bwMode="auto">
            <a:xfrm>
              <a:off x="2860155" y="4670906"/>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2" name="object 334">
              <a:extLst>
                <a:ext uri="{FF2B5EF4-FFF2-40B4-BE49-F238E27FC236}">
                  <a16:creationId xmlns:a16="http://schemas.microsoft.com/office/drawing/2014/main" id="{BB534BEA-9950-B3BF-5EE3-883C55FA1E22}"/>
                </a:ext>
              </a:extLst>
            </p:cNvPr>
            <p:cNvSpPr>
              <a:spLocks/>
            </p:cNvSpPr>
            <p:nvPr/>
          </p:nvSpPr>
          <p:spPr bwMode="auto">
            <a:xfrm>
              <a:off x="2901734" y="4644928"/>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3" name="object 335">
              <a:extLst>
                <a:ext uri="{FF2B5EF4-FFF2-40B4-BE49-F238E27FC236}">
                  <a16:creationId xmlns:a16="http://schemas.microsoft.com/office/drawing/2014/main" id="{4E6F1653-2175-BAE8-19C2-CDC49C684EC7}"/>
                </a:ext>
              </a:extLst>
            </p:cNvPr>
            <p:cNvSpPr>
              <a:spLocks/>
            </p:cNvSpPr>
            <p:nvPr/>
          </p:nvSpPr>
          <p:spPr bwMode="auto">
            <a:xfrm>
              <a:off x="2943314" y="4613754"/>
              <a:ext cx="46990" cy="31750"/>
            </a:xfrm>
            <a:custGeom>
              <a:avLst/>
              <a:gdLst>
                <a:gd name="T0" fmla="*/ 0 w 46989"/>
                <a:gd name="T1" fmla="*/ 31174 h 31750"/>
                <a:gd name="T2" fmla="*/ 46777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4" name="object 336">
              <a:extLst>
                <a:ext uri="{FF2B5EF4-FFF2-40B4-BE49-F238E27FC236}">
                  <a16:creationId xmlns:a16="http://schemas.microsoft.com/office/drawing/2014/main" id="{30BB6D08-598C-E74B-CD74-90E8D2B73625}"/>
                </a:ext>
              </a:extLst>
            </p:cNvPr>
            <p:cNvSpPr>
              <a:spLocks/>
            </p:cNvSpPr>
            <p:nvPr/>
          </p:nvSpPr>
          <p:spPr bwMode="auto">
            <a:xfrm>
              <a:off x="2990090" y="4582580"/>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5" name="object 337">
              <a:extLst>
                <a:ext uri="{FF2B5EF4-FFF2-40B4-BE49-F238E27FC236}">
                  <a16:creationId xmlns:a16="http://schemas.microsoft.com/office/drawing/2014/main" id="{83B561A3-F387-763C-94BE-9C2D95617199}"/>
                </a:ext>
              </a:extLst>
            </p:cNvPr>
            <p:cNvSpPr>
              <a:spLocks/>
            </p:cNvSpPr>
            <p:nvPr/>
          </p:nvSpPr>
          <p:spPr bwMode="auto">
            <a:xfrm>
              <a:off x="3031670" y="4546211"/>
              <a:ext cx="41910" cy="36830"/>
            </a:xfrm>
            <a:custGeom>
              <a:avLst/>
              <a:gdLst>
                <a:gd name="T0" fmla="*/ 0 w 41910"/>
                <a:gd name="T1" fmla="*/ 36370 h 36829"/>
                <a:gd name="T2" fmla="*/ 41579 w 41910"/>
                <a:gd name="T3" fmla="*/ 0 h 36829"/>
                <a:gd name="T4" fmla="*/ 0 60000 65536"/>
                <a:gd name="T5" fmla="*/ 0 60000 65536"/>
              </a:gdLst>
              <a:ahLst/>
              <a:cxnLst>
                <a:cxn ang="T4">
                  <a:pos x="T0" y="T1"/>
                </a:cxn>
                <a:cxn ang="T5">
                  <a:pos x="T2" y="T3"/>
                </a:cxn>
              </a:cxnLst>
              <a:rect l="0" t="0" r="r" b="b"/>
              <a:pathLst>
                <a:path w="41910" h="36829">
                  <a:moveTo>
                    <a:pt x="0" y="36369"/>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6" name="object 338">
              <a:extLst>
                <a:ext uri="{FF2B5EF4-FFF2-40B4-BE49-F238E27FC236}">
                  <a16:creationId xmlns:a16="http://schemas.microsoft.com/office/drawing/2014/main" id="{A45DE1A6-E3D2-84FB-0DC6-5259C2C2D997}"/>
                </a:ext>
              </a:extLst>
            </p:cNvPr>
            <p:cNvSpPr>
              <a:spLocks/>
            </p:cNvSpPr>
            <p:nvPr/>
          </p:nvSpPr>
          <p:spPr bwMode="auto">
            <a:xfrm>
              <a:off x="3073249" y="4504646"/>
              <a:ext cx="46990" cy="41910"/>
            </a:xfrm>
            <a:custGeom>
              <a:avLst/>
              <a:gdLst>
                <a:gd name="T0" fmla="*/ 0 w 46989"/>
                <a:gd name="T1" fmla="*/ 41565 h 41910"/>
                <a:gd name="T2" fmla="*/ 46777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7" name="object 339">
              <a:extLst>
                <a:ext uri="{FF2B5EF4-FFF2-40B4-BE49-F238E27FC236}">
                  <a16:creationId xmlns:a16="http://schemas.microsoft.com/office/drawing/2014/main" id="{EE471CB7-D65B-F1F5-BD0E-12E52A6B53C6}"/>
                </a:ext>
              </a:extLst>
            </p:cNvPr>
            <p:cNvSpPr>
              <a:spLocks/>
            </p:cNvSpPr>
            <p:nvPr/>
          </p:nvSpPr>
          <p:spPr bwMode="auto">
            <a:xfrm>
              <a:off x="3120026" y="4463081"/>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8" name="object 340">
              <a:extLst>
                <a:ext uri="{FF2B5EF4-FFF2-40B4-BE49-F238E27FC236}">
                  <a16:creationId xmlns:a16="http://schemas.microsoft.com/office/drawing/2014/main" id="{79BB7286-2E7A-2DDD-B4A2-C5C018F54BF3}"/>
                </a:ext>
              </a:extLst>
            </p:cNvPr>
            <p:cNvSpPr>
              <a:spLocks/>
            </p:cNvSpPr>
            <p:nvPr/>
          </p:nvSpPr>
          <p:spPr bwMode="auto">
            <a:xfrm>
              <a:off x="3161605" y="4416320"/>
              <a:ext cx="41910" cy="46990"/>
            </a:xfrm>
            <a:custGeom>
              <a:avLst/>
              <a:gdLst>
                <a:gd name="T0" fmla="*/ 0 w 41910"/>
                <a:gd name="T1" fmla="*/ 46762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49" name="object 341">
              <a:extLst>
                <a:ext uri="{FF2B5EF4-FFF2-40B4-BE49-F238E27FC236}">
                  <a16:creationId xmlns:a16="http://schemas.microsoft.com/office/drawing/2014/main" id="{49348876-EBAD-43DD-9636-EE5FB8633112}"/>
                </a:ext>
              </a:extLst>
            </p:cNvPr>
            <p:cNvSpPr>
              <a:spLocks/>
            </p:cNvSpPr>
            <p:nvPr/>
          </p:nvSpPr>
          <p:spPr bwMode="auto">
            <a:xfrm>
              <a:off x="3203184" y="4369559"/>
              <a:ext cx="46990" cy="46990"/>
            </a:xfrm>
            <a:custGeom>
              <a:avLst/>
              <a:gdLst>
                <a:gd name="T0" fmla="*/ 0 w 46989"/>
                <a:gd name="T1" fmla="*/ 46762 h 46989"/>
                <a:gd name="T2" fmla="*/ 46777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0" name="object 342">
              <a:extLst>
                <a:ext uri="{FF2B5EF4-FFF2-40B4-BE49-F238E27FC236}">
                  <a16:creationId xmlns:a16="http://schemas.microsoft.com/office/drawing/2014/main" id="{4F3CF58B-318D-44A2-468B-B5CC8ED2E211}"/>
                </a:ext>
              </a:extLst>
            </p:cNvPr>
            <p:cNvSpPr>
              <a:spLocks/>
            </p:cNvSpPr>
            <p:nvPr/>
          </p:nvSpPr>
          <p:spPr bwMode="auto">
            <a:xfrm>
              <a:off x="3249961" y="4317603"/>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1" name="object 343">
              <a:extLst>
                <a:ext uri="{FF2B5EF4-FFF2-40B4-BE49-F238E27FC236}">
                  <a16:creationId xmlns:a16="http://schemas.microsoft.com/office/drawing/2014/main" id="{AE15A690-BEEE-A605-C772-75D619A7FB0E}"/>
                </a:ext>
              </a:extLst>
            </p:cNvPr>
            <p:cNvSpPr>
              <a:spLocks/>
            </p:cNvSpPr>
            <p:nvPr/>
          </p:nvSpPr>
          <p:spPr bwMode="auto">
            <a:xfrm>
              <a:off x="3291540" y="4265646"/>
              <a:ext cx="41910" cy="52069"/>
            </a:xfrm>
            <a:custGeom>
              <a:avLst/>
              <a:gdLst>
                <a:gd name="T0" fmla="*/ 0 w 41910"/>
                <a:gd name="T1" fmla="*/ 51955 h 52070"/>
                <a:gd name="T2" fmla="*/ 41579 w 41910"/>
                <a:gd name="T3" fmla="*/ 0 h 52070"/>
                <a:gd name="T4" fmla="*/ 0 60000 65536"/>
                <a:gd name="T5" fmla="*/ 0 60000 65536"/>
              </a:gdLst>
              <a:ahLst/>
              <a:cxnLst>
                <a:cxn ang="T4">
                  <a:pos x="T0" y="T1"/>
                </a:cxn>
                <a:cxn ang="T5">
                  <a:pos x="T2" y="T3"/>
                </a:cxn>
              </a:cxnLst>
              <a:rect l="0" t="0" r="r" b="b"/>
              <a:pathLst>
                <a:path w="41910" h="52070">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2" name="object 344">
              <a:extLst>
                <a:ext uri="{FF2B5EF4-FFF2-40B4-BE49-F238E27FC236}">
                  <a16:creationId xmlns:a16="http://schemas.microsoft.com/office/drawing/2014/main" id="{EE62EC81-5785-B0EB-98E9-8ED552EB84D5}"/>
                </a:ext>
              </a:extLst>
            </p:cNvPr>
            <p:cNvSpPr>
              <a:spLocks/>
            </p:cNvSpPr>
            <p:nvPr/>
          </p:nvSpPr>
          <p:spPr bwMode="auto">
            <a:xfrm>
              <a:off x="3333120" y="4213690"/>
              <a:ext cx="46990" cy="52069"/>
            </a:xfrm>
            <a:custGeom>
              <a:avLst/>
              <a:gdLst>
                <a:gd name="T0" fmla="*/ 0 w 46989"/>
                <a:gd name="T1" fmla="*/ 51955 h 52070"/>
                <a:gd name="T2" fmla="*/ 46777 w 46989"/>
                <a:gd name="T3" fmla="*/ 0 h 52070"/>
                <a:gd name="T4" fmla="*/ 0 60000 65536"/>
                <a:gd name="T5" fmla="*/ 0 60000 65536"/>
              </a:gdLst>
              <a:ahLst/>
              <a:cxnLst>
                <a:cxn ang="T4">
                  <a:pos x="T0" y="T1"/>
                </a:cxn>
                <a:cxn ang="T5">
                  <a:pos x="T2" y="T3"/>
                </a:cxn>
              </a:cxnLst>
              <a:rect l="0" t="0" r="r" b="b"/>
              <a:pathLst>
                <a:path w="46989" h="52070">
                  <a:moveTo>
                    <a:pt x="0" y="51956"/>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3" name="object 345">
              <a:extLst>
                <a:ext uri="{FF2B5EF4-FFF2-40B4-BE49-F238E27FC236}">
                  <a16:creationId xmlns:a16="http://schemas.microsoft.com/office/drawing/2014/main" id="{1A24AD97-242A-C992-BB4E-A9845C3E3100}"/>
                </a:ext>
              </a:extLst>
            </p:cNvPr>
            <p:cNvSpPr>
              <a:spLocks/>
            </p:cNvSpPr>
            <p:nvPr/>
          </p:nvSpPr>
          <p:spPr bwMode="auto">
            <a:xfrm>
              <a:off x="3379896" y="4151342"/>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4" name="object 346">
              <a:extLst>
                <a:ext uri="{FF2B5EF4-FFF2-40B4-BE49-F238E27FC236}">
                  <a16:creationId xmlns:a16="http://schemas.microsoft.com/office/drawing/2014/main" id="{C53164CC-3F13-CF0E-701C-596015BBA22B}"/>
                </a:ext>
              </a:extLst>
            </p:cNvPr>
            <p:cNvSpPr>
              <a:spLocks/>
            </p:cNvSpPr>
            <p:nvPr/>
          </p:nvSpPr>
          <p:spPr bwMode="auto">
            <a:xfrm>
              <a:off x="3421476" y="4094190"/>
              <a:ext cx="41910" cy="57150"/>
            </a:xfrm>
            <a:custGeom>
              <a:avLst/>
              <a:gdLst>
                <a:gd name="T0" fmla="*/ 0 w 41910"/>
                <a:gd name="T1" fmla="*/ 57152 h 57150"/>
                <a:gd name="T2" fmla="*/ 41579 w 41910"/>
                <a:gd name="T3" fmla="*/ 0 h 57150"/>
                <a:gd name="T4" fmla="*/ 0 60000 65536"/>
                <a:gd name="T5" fmla="*/ 0 60000 65536"/>
              </a:gdLst>
              <a:ahLst/>
              <a:cxnLst>
                <a:cxn ang="T4">
                  <a:pos x="T0" y="T1"/>
                </a:cxn>
                <a:cxn ang="T5">
                  <a:pos x="T2" y="T3"/>
                </a:cxn>
              </a:cxnLst>
              <a:rect l="0" t="0" r="r" b="b"/>
              <a:pathLst>
                <a:path w="41910" h="57150">
                  <a:moveTo>
                    <a:pt x="0" y="57152"/>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5" name="object 347">
              <a:extLst>
                <a:ext uri="{FF2B5EF4-FFF2-40B4-BE49-F238E27FC236}">
                  <a16:creationId xmlns:a16="http://schemas.microsoft.com/office/drawing/2014/main" id="{65840146-C6AA-124E-659E-E6A5FC00D2E3}"/>
                </a:ext>
              </a:extLst>
            </p:cNvPr>
            <p:cNvSpPr>
              <a:spLocks/>
            </p:cNvSpPr>
            <p:nvPr/>
          </p:nvSpPr>
          <p:spPr bwMode="auto">
            <a:xfrm>
              <a:off x="3463055" y="4031842"/>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6" name="object 348">
              <a:extLst>
                <a:ext uri="{FF2B5EF4-FFF2-40B4-BE49-F238E27FC236}">
                  <a16:creationId xmlns:a16="http://schemas.microsoft.com/office/drawing/2014/main" id="{76DE0047-60C2-40A5-E9C1-4E1C9529123B}"/>
                </a:ext>
              </a:extLst>
            </p:cNvPr>
            <p:cNvSpPr>
              <a:spLocks/>
            </p:cNvSpPr>
            <p:nvPr/>
          </p:nvSpPr>
          <p:spPr bwMode="auto">
            <a:xfrm>
              <a:off x="3509832" y="3969494"/>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7" name="object 349">
              <a:extLst>
                <a:ext uri="{FF2B5EF4-FFF2-40B4-BE49-F238E27FC236}">
                  <a16:creationId xmlns:a16="http://schemas.microsoft.com/office/drawing/2014/main" id="{93AFAF39-003F-3FE3-C4C5-D6B81F197AE1}"/>
                </a:ext>
              </a:extLst>
            </p:cNvPr>
            <p:cNvSpPr>
              <a:spLocks/>
            </p:cNvSpPr>
            <p:nvPr/>
          </p:nvSpPr>
          <p:spPr bwMode="auto">
            <a:xfrm>
              <a:off x="3551411" y="3907146"/>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8" name="object 350">
              <a:extLst>
                <a:ext uri="{FF2B5EF4-FFF2-40B4-BE49-F238E27FC236}">
                  <a16:creationId xmlns:a16="http://schemas.microsoft.com/office/drawing/2014/main" id="{E41CD9AB-CA46-6574-6E37-D04C820991D2}"/>
                </a:ext>
              </a:extLst>
            </p:cNvPr>
            <p:cNvSpPr>
              <a:spLocks/>
            </p:cNvSpPr>
            <p:nvPr/>
          </p:nvSpPr>
          <p:spPr bwMode="auto">
            <a:xfrm>
              <a:off x="3598188" y="3839603"/>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59" name="object 351">
              <a:extLst>
                <a:ext uri="{FF2B5EF4-FFF2-40B4-BE49-F238E27FC236}">
                  <a16:creationId xmlns:a16="http://schemas.microsoft.com/office/drawing/2014/main" id="{170CD615-1CA4-0C94-61D1-A9F185A87120}"/>
                </a:ext>
              </a:extLst>
            </p:cNvPr>
            <p:cNvSpPr>
              <a:spLocks/>
            </p:cNvSpPr>
            <p:nvPr/>
          </p:nvSpPr>
          <p:spPr bwMode="auto">
            <a:xfrm>
              <a:off x="3639767" y="3772059"/>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0" name="object 352">
              <a:extLst>
                <a:ext uri="{FF2B5EF4-FFF2-40B4-BE49-F238E27FC236}">
                  <a16:creationId xmlns:a16="http://schemas.microsoft.com/office/drawing/2014/main" id="{3041ED12-4CFF-25A4-0E69-78E3B5925D7C}"/>
                </a:ext>
              </a:extLst>
            </p:cNvPr>
            <p:cNvSpPr>
              <a:spLocks/>
            </p:cNvSpPr>
            <p:nvPr/>
          </p:nvSpPr>
          <p:spPr bwMode="auto">
            <a:xfrm>
              <a:off x="3681347" y="3704516"/>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1" name="object 353">
              <a:extLst>
                <a:ext uri="{FF2B5EF4-FFF2-40B4-BE49-F238E27FC236}">
                  <a16:creationId xmlns:a16="http://schemas.microsoft.com/office/drawing/2014/main" id="{E5E591E4-410D-6F8F-8E4E-FB23030E4004}"/>
                </a:ext>
              </a:extLst>
            </p:cNvPr>
            <p:cNvSpPr>
              <a:spLocks/>
            </p:cNvSpPr>
            <p:nvPr/>
          </p:nvSpPr>
          <p:spPr bwMode="auto">
            <a:xfrm>
              <a:off x="3728123" y="3636972"/>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2" name="object 354">
              <a:extLst>
                <a:ext uri="{FF2B5EF4-FFF2-40B4-BE49-F238E27FC236}">
                  <a16:creationId xmlns:a16="http://schemas.microsoft.com/office/drawing/2014/main" id="{25BAB4CB-85C5-C792-5BE3-8B33D9AB7558}"/>
                </a:ext>
              </a:extLst>
            </p:cNvPr>
            <p:cNvSpPr>
              <a:spLocks/>
            </p:cNvSpPr>
            <p:nvPr/>
          </p:nvSpPr>
          <p:spPr bwMode="auto">
            <a:xfrm>
              <a:off x="3769702" y="3564233"/>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3" name="object 355">
              <a:extLst>
                <a:ext uri="{FF2B5EF4-FFF2-40B4-BE49-F238E27FC236}">
                  <a16:creationId xmlns:a16="http://schemas.microsoft.com/office/drawing/2014/main" id="{7AA3008B-3AD1-C763-89ED-CA040A7290BB}"/>
                </a:ext>
              </a:extLst>
            </p:cNvPr>
            <p:cNvSpPr>
              <a:spLocks/>
            </p:cNvSpPr>
            <p:nvPr/>
          </p:nvSpPr>
          <p:spPr bwMode="auto">
            <a:xfrm>
              <a:off x="3811282" y="3496690"/>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4" name="object 356">
              <a:extLst>
                <a:ext uri="{FF2B5EF4-FFF2-40B4-BE49-F238E27FC236}">
                  <a16:creationId xmlns:a16="http://schemas.microsoft.com/office/drawing/2014/main" id="{46ED691E-B854-7F15-9C23-4E96569BB438}"/>
                </a:ext>
              </a:extLst>
            </p:cNvPr>
            <p:cNvSpPr>
              <a:spLocks/>
            </p:cNvSpPr>
            <p:nvPr/>
          </p:nvSpPr>
          <p:spPr bwMode="auto">
            <a:xfrm>
              <a:off x="3858059" y="3429146"/>
              <a:ext cx="41910" cy="67945"/>
            </a:xfrm>
            <a:custGeom>
              <a:avLst/>
              <a:gdLst>
                <a:gd name="T0" fmla="*/ 0 w 41910"/>
                <a:gd name="T1" fmla="*/ 67543 h 67945"/>
                <a:gd name="T2" fmla="*/ 41579 w 41910"/>
                <a:gd name="T3" fmla="*/ 0 h 67945"/>
                <a:gd name="T4" fmla="*/ 0 60000 65536"/>
                <a:gd name="T5" fmla="*/ 0 60000 65536"/>
              </a:gdLst>
              <a:ahLst/>
              <a:cxnLst>
                <a:cxn ang="T4">
                  <a:pos x="T0" y="T1"/>
                </a:cxn>
                <a:cxn ang="T5">
                  <a:pos x="T2" y="T3"/>
                </a:cxn>
              </a:cxnLst>
              <a:rect l="0" t="0" r="r" b="b"/>
              <a:pathLst>
                <a:path w="41910" h="67945">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5" name="object 357">
              <a:extLst>
                <a:ext uri="{FF2B5EF4-FFF2-40B4-BE49-F238E27FC236}">
                  <a16:creationId xmlns:a16="http://schemas.microsoft.com/office/drawing/2014/main" id="{5B89B5D3-0D9A-31A2-5632-F2C57CCC2B19}"/>
                </a:ext>
              </a:extLst>
            </p:cNvPr>
            <p:cNvSpPr>
              <a:spLocks/>
            </p:cNvSpPr>
            <p:nvPr/>
          </p:nvSpPr>
          <p:spPr bwMode="auto">
            <a:xfrm>
              <a:off x="3899638" y="3356407"/>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6" name="object 358">
              <a:extLst>
                <a:ext uri="{FF2B5EF4-FFF2-40B4-BE49-F238E27FC236}">
                  <a16:creationId xmlns:a16="http://schemas.microsoft.com/office/drawing/2014/main" id="{3BF3CD38-762B-103D-1D38-EB85A4BAB00B}"/>
                </a:ext>
              </a:extLst>
            </p:cNvPr>
            <p:cNvSpPr>
              <a:spLocks/>
            </p:cNvSpPr>
            <p:nvPr/>
          </p:nvSpPr>
          <p:spPr bwMode="auto">
            <a:xfrm>
              <a:off x="3941217" y="3288863"/>
              <a:ext cx="46990" cy="67945"/>
            </a:xfrm>
            <a:custGeom>
              <a:avLst/>
              <a:gdLst>
                <a:gd name="T0" fmla="*/ 0 w 46989"/>
                <a:gd name="T1" fmla="*/ 67543 h 67945"/>
                <a:gd name="T2" fmla="*/ 46777 w 46989"/>
                <a:gd name="T3" fmla="*/ 0 h 67945"/>
                <a:gd name="T4" fmla="*/ 0 60000 65536"/>
                <a:gd name="T5" fmla="*/ 0 60000 65536"/>
              </a:gdLst>
              <a:ahLst/>
              <a:cxnLst>
                <a:cxn ang="T4">
                  <a:pos x="T0" y="T1"/>
                </a:cxn>
                <a:cxn ang="T5">
                  <a:pos x="T2" y="T3"/>
                </a:cxn>
              </a:cxnLst>
              <a:rect l="0" t="0" r="r" b="b"/>
              <a:pathLst>
                <a:path w="46989" h="67945">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7" name="object 359">
              <a:extLst>
                <a:ext uri="{FF2B5EF4-FFF2-40B4-BE49-F238E27FC236}">
                  <a16:creationId xmlns:a16="http://schemas.microsoft.com/office/drawing/2014/main" id="{BC6ECF9B-D68A-BBFB-46A7-9C1289A91680}"/>
                </a:ext>
              </a:extLst>
            </p:cNvPr>
            <p:cNvSpPr>
              <a:spLocks/>
            </p:cNvSpPr>
            <p:nvPr/>
          </p:nvSpPr>
          <p:spPr bwMode="auto">
            <a:xfrm>
              <a:off x="3987994" y="3216124"/>
              <a:ext cx="41910" cy="73025"/>
            </a:xfrm>
            <a:custGeom>
              <a:avLst/>
              <a:gdLst>
                <a:gd name="T0" fmla="*/ 0 w 41910"/>
                <a:gd name="T1" fmla="*/ 72739 h 73025"/>
                <a:gd name="T2" fmla="*/ 41579 w 41910"/>
                <a:gd name="T3" fmla="*/ 0 h 73025"/>
                <a:gd name="T4" fmla="*/ 0 60000 65536"/>
                <a:gd name="T5" fmla="*/ 0 60000 65536"/>
              </a:gdLst>
              <a:ahLst/>
              <a:cxnLst>
                <a:cxn ang="T4">
                  <a:pos x="T0" y="T1"/>
                </a:cxn>
                <a:cxn ang="T5">
                  <a:pos x="T2" y="T3"/>
                </a:cxn>
              </a:cxnLst>
              <a:rect l="0" t="0" r="r" b="b"/>
              <a:pathLst>
                <a:path w="41910" h="73025">
                  <a:moveTo>
                    <a:pt x="0" y="72739"/>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8" name="object 360">
              <a:extLst>
                <a:ext uri="{FF2B5EF4-FFF2-40B4-BE49-F238E27FC236}">
                  <a16:creationId xmlns:a16="http://schemas.microsoft.com/office/drawing/2014/main" id="{D380299B-6A2E-17ED-B734-0F3300114F09}"/>
                </a:ext>
              </a:extLst>
            </p:cNvPr>
            <p:cNvSpPr>
              <a:spLocks/>
            </p:cNvSpPr>
            <p:nvPr/>
          </p:nvSpPr>
          <p:spPr bwMode="auto">
            <a:xfrm>
              <a:off x="4029573" y="3148581"/>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69" name="object 361">
              <a:extLst>
                <a:ext uri="{FF2B5EF4-FFF2-40B4-BE49-F238E27FC236}">
                  <a16:creationId xmlns:a16="http://schemas.microsoft.com/office/drawing/2014/main" id="{ABEFDBC3-DE92-7E0A-1D72-950148E3BACD}"/>
                </a:ext>
              </a:extLst>
            </p:cNvPr>
            <p:cNvSpPr>
              <a:spLocks/>
            </p:cNvSpPr>
            <p:nvPr/>
          </p:nvSpPr>
          <p:spPr bwMode="auto">
            <a:xfrm>
              <a:off x="4071153" y="3081037"/>
              <a:ext cx="46990" cy="67945"/>
            </a:xfrm>
            <a:custGeom>
              <a:avLst/>
              <a:gdLst>
                <a:gd name="T0" fmla="*/ 0 w 46989"/>
                <a:gd name="T1" fmla="*/ 67544 h 67944"/>
                <a:gd name="T2" fmla="*/ 46777 w 46989"/>
                <a:gd name="T3" fmla="*/ 0 h 67944"/>
                <a:gd name="T4" fmla="*/ 0 60000 65536"/>
                <a:gd name="T5" fmla="*/ 0 60000 65536"/>
              </a:gdLst>
              <a:ahLst/>
              <a:cxnLst>
                <a:cxn ang="T4">
                  <a:pos x="T0" y="T1"/>
                </a:cxn>
                <a:cxn ang="T5">
                  <a:pos x="T2" y="T3"/>
                </a:cxn>
              </a:cxnLst>
              <a:rect l="0" t="0" r="r" b="b"/>
              <a:pathLst>
                <a:path w="46989" h="67944">
                  <a:moveTo>
                    <a:pt x="0" y="67543"/>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0" name="object 362">
              <a:extLst>
                <a:ext uri="{FF2B5EF4-FFF2-40B4-BE49-F238E27FC236}">
                  <a16:creationId xmlns:a16="http://schemas.microsoft.com/office/drawing/2014/main" id="{87DF70BB-CDFD-3F90-5AD2-FD4A903D814E}"/>
                </a:ext>
              </a:extLst>
            </p:cNvPr>
            <p:cNvSpPr>
              <a:spLocks/>
            </p:cNvSpPr>
            <p:nvPr/>
          </p:nvSpPr>
          <p:spPr bwMode="auto">
            <a:xfrm>
              <a:off x="4117930" y="3013493"/>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1" name="object 363">
              <a:extLst>
                <a:ext uri="{FF2B5EF4-FFF2-40B4-BE49-F238E27FC236}">
                  <a16:creationId xmlns:a16="http://schemas.microsoft.com/office/drawing/2014/main" id="{EB5F4CD2-9B31-4816-DB1E-4C3F53B4E77F}"/>
                </a:ext>
              </a:extLst>
            </p:cNvPr>
            <p:cNvSpPr>
              <a:spLocks/>
            </p:cNvSpPr>
            <p:nvPr/>
          </p:nvSpPr>
          <p:spPr bwMode="auto">
            <a:xfrm>
              <a:off x="4159509" y="2945950"/>
              <a:ext cx="41910" cy="67945"/>
            </a:xfrm>
            <a:custGeom>
              <a:avLst/>
              <a:gdLst>
                <a:gd name="T0" fmla="*/ 0 w 41910"/>
                <a:gd name="T1" fmla="*/ 67544 h 67944"/>
                <a:gd name="T2" fmla="*/ 41579 w 41910"/>
                <a:gd name="T3" fmla="*/ 0 h 67944"/>
                <a:gd name="T4" fmla="*/ 0 60000 65536"/>
                <a:gd name="T5" fmla="*/ 0 60000 65536"/>
              </a:gdLst>
              <a:ahLst/>
              <a:cxnLst>
                <a:cxn ang="T4">
                  <a:pos x="T0" y="T1"/>
                </a:cxn>
                <a:cxn ang="T5">
                  <a:pos x="T2" y="T3"/>
                </a:cxn>
              </a:cxnLst>
              <a:rect l="0" t="0" r="r" b="b"/>
              <a:pathLst>
                <a:path w="41910" h="67944">
                  <a:moveTo>
                    <a:pt x="0" y="67543"/>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2" name="object 364">
              <a:extLst>
                <a:ext uri="{FF2B5EF4-FFF2-40B4-BE49-F238E27FC236}">
                  <a16:creationId xmlns:a16="http://schemas.microsoft.com/office/drawing/2014/main" id="{13B9EAAE-50EE-E620-75CE-906A312CFC44}"/>
                </a:ext>
              </a:extLst>
            </p:cNvPr>
            <p:cNvSpPr>
              <a:spLocks/>
            </p:cNvSpPr>
            <p:nvPr/>
          </p:nvSpPr>
          <p:spPr bwMode="auto">
            <a:xfrm>
              <a:off x="4201088" y="2883602"/>
              <a:ext cx="46990" cy="62865"/>
            </a:xfrm>
            <a:custGeom>
              <a:avLst/>
              <a:gdLst>
                <a:gd name="T0" fmla="*/ 0 w 46989"/>
                <a:gd name="T1" fmla="*/ 62349 h 62864"/>
                <a:gd name="T2" fmla="*/ 46777 w 46989"/>
                <a:gd name="T3" fmla="*/ 0 h 62864"/>
                <a:gd name="T4" fmla="*/ 0 60000 65536"/>
                <a:gd name="T5" fmla="*/ 0 60000 65536"/>
              </a:gdLst>
              <a:ahLst/>
              <a:cxnLst>
                <a:cxn ang="T4">
                  <a:pos x="T0" y="T1"/>
                </a:cxn>
                <a:cxn ang="T5">
                  <a:pos x="T2" y="T3"/>
                </a:cxn>
              </a:cxnLst>
              <a:rect l="0" t="0" r="r" b="b"/>
              <a:pathLst>
                <a:path w="46989" h="62864">
                  <a:moveTo>
                    <a:pt x="0" y="62348"/>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3" name="object 365">
              <a:extLst>
                <a:ext uri="{FF2B5EF4-FFF2-40B4-BE49-F238E27FC236}">
                  <a16:creationId xmlns:a16="http://schemas.microsoft.com/office/drawing/2014/main" id="{569A4800-5F78-7869-9A41-8FD2C00FE0F1}"/>
                </a:ext>
              </a:extLst>
            </p:cNvPr>
            <p:cNvSpPr>
              <a:spLocks/>
            </p:cNvSpPr>
            <p:nvPr/>
          </p:nvSpPr>
          <p:spPr bwMode="auto">
            <a:xfrm>
              <a:off x="4247865" y="2821254"/>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4" name="object 366">
              <a:extLst>
                <a:ext uri="{FF2B5EF4-FFF2-40B4-BE49-F238E27FC236}">
                  <a16:creationId xmlns:a16="http://schemas.microsoft.com/office/drawing/2014/main" id="{51B65461-D36A-F949-4616-AD764EC53828}"/>
                </a:ext>
              </a:extLst>
            </p:cNvPr>
            <p:cNvSpPr>
              <a:spLocks/>
            </p:cNvSpPr>
            <p:nvPr/>
          </p:nvSpPr>
          <p:spPr bwMode="auto">
            <a:xfrm>
              <a:off x="4289444" y="2758906"/>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5" name="object 367">
              <a:extLst>
                <a:ext uri="{FF2B5EF4-FFF2-40B4-BE49-F238E27FC236}">
                  <a16:creationId xmlns:a16="http://schemas.microsoft.com/office/drawing/2014/main" id="{B183DD40-3961-BC57-97CE-CFD0A8829CE6}"/>
                </a:ext>
              </a:extLst>
            </p:cNvPr>
            <p:cNvSpPr>
              <a:spLocks/>
            </p:cNvSpPr>
            <p:nvPr/>
          </p:nvSpPr>
          <p:spPr bwMode="auto">
            <a:xfrm>
              <a:off x="4331024" y="2701754"/>
              <a:ext cx="46990" cy="57150"/>
            </a:xfrm>
            <a:custGeom>
              <a:avLst/>
              <a:gdLst>
                <a:gd name="T0" fmla="*/ 0 w 46989"/>
                <a:gd name="T1" fmla="*/ 57152 h 57150"/>
                <a:gd name="T2" fmla="*/ 46777 w 46989"/>
                <a:gd name="T3" fmla="*/ 0 h 57150"/>
                <a:gd name="T4" fmla="*/ 0 60000 65536"/>
                <a:gd name="T5" fmla="*/ 0 60000 65536"/>
              </a:gdLst>
              <a:ahLst/>
              <a:cxnLst>
                <a:cxn ang="T4">
                  <a:pos x="T0" y="T1"/>
                </a:cxn>
                <a:cxn ang="T5">
                  <a:pos x="T2" y="T3"/>
                </a:cxn>
              </a:cxnLst>
              <a:rect l="0" t="0" r="r" b="b"/>
              <a:pathLst>
                <a:path w="46989" h="57150">
                  <a:moveTo>
                    <a:pt x="0" y="57152"/>
                  </a:moveTo>
                  <a:lnTo>
                    <a:pt x="46776"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6" name="object 368">
              <a:extLst>
                <a:ext uri="{FF2B5EF4-FFF2-40B4-BE49-F238E27FC236}">
                  <a16:creationId xmlns:a16="http://schemas.microsoft.com/office/drawing/2014/main" id="{E38BB779-9B00-691B-3D5E-C458C127A724}"/>
                </a:ext>
              </a:extLst>
            </p:cNvPr>
            <p:cNvSpPr>
              <a:spLocks/>
            </p:cNvSpPr>
            <p:nvPr/>
          </p:nvSpPr>
          <p:spPr bwMode="auto">
            <a:xfrm>
              <a:off x="4377800" y="2639406"/>
              <a:ext cx="41910" cy="62865"/>
            </a:xfrm>
            <a:custGeom>
              <a:avLst/>
              <a:gdLst>
                <a:gd name="T0" fmla="*/ 0 w 41910"/>
                <a:gd name="T1" fmla="*/ 62349 h 62864"/>
                <a:gd name="T2" fmla="*/ 41579 w 41910"/>
                <a:gd name="T3" fmla="*/ 0 h 62864"/>
                <a:gd name="T4" fmla="*/ 0 60000 65536"/>
                <a:gd name="T5" fmla="*/ 0 60000 65536"/>
              </a:gdLst>
              <a:ahLst/>
              <a:cxnLst>
                <a:cxn ang="T4">
                  <a:pos x="T0" y="T1"/>
                </a:cxn>
                <a:cxn ang="T5">
                  <a:pos x="T2" y="T3"/>
                </a:cxn>
              </a:cxnLst>
              <a:rect l="0" t="0" r="r" b="b"/>
              <a:pathLst>
                <a:path w="41910" h="62864">
                  <a:moveTo>
                    <a:pt x="0" y="62348"/>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7" name="object 369">
              <a:extLst>
                <a:ext uri="{FF2B5EF4-FFF2-40B4-BE49-F238E27FC236}">
                  <a16:creationId xmlns:a16="http://schemas.microsoft.com/office/drawing/2014/main" id="{D7A58080-4CEA-AC62-57A8-E0EE812DE9D8}"/>
                </a:ext>
              </a:extLst>
            </p:cNvPr>
            <p:cNvSpPr>
              <a:spLocks/>
            </p:cNvSpPr>
            <p:nvPr/>
          </p:nvSpPr>
          <p:spPr bwMode="auto">
            <a:xfrm>
              <a:off x="4419379" y="2587450"/>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8" name="object 370">
              <a:extLst>
                <a:ext uri="{FF2B5EF4-FFF2-40B4-BE49-F238E27FC236}">
                  <a16:creationId xmlns:a16="http://schemas.microsoft.com/office/drawing/2014/main" id="{D02D0AB4-E95B-8F40-4511-8917C3224E7A}"/>
                </a:ext>
              </a:extLst>
            </p:cNvPr>
            <p:cNvSpPr>
              <a:spLocks/>
            </p:cNvSpPr>
            <p:nvPr/>
          </p:nvSpPr>
          <p:spPr bwMode="auto">
            <a:xfrm>
              <a:off x="4460959" y="2535493"/>
              <a:ext cx="46990" cy="52069"/>
            </a:xfrm>
            <a:custGeom>
              <a:avLst/>
              <a:gdLst>
                <a:gd name="T0" fmla="*/ 0 w 46989"/>
                <a:gd name="T1" fmla="*/ 51956 h 52069"/>
                <a:gd name="T2" fmla="*/ 46777 w 46989"/>
                <a:gd name="T3" fmla="*/ 0 h 52069"/>
                <a:gd name="T4" fmla="*/ 0 60000 65536"/>
                <a:gd name="T5" fmla="*/ 0 60000 65536"/>
              </a:gdLst>
              <a:ahLst/>
              <a:cxnLst>
                <a:cxn ang="T4">
                  <a:pos x="T0" y="T1"/>
                </a:cxn>
                <a:cxn ang="T5">
                  <a:pos x="T2" y="T3"/>
                </a:cxn>
              </a:cxnLst>
              <a:rect l="0" t="0" r="r" b="b"/>
              <a:pathLst>
                <a:path w="46989" h="52069">
                  <a:moveTo>
                    <a:pt x="0" y="51956"/>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79" name="object 371">
              <a:extLst>
                <a:ext uri="{FF2B5EF4-FFF2-40B4-BE49-F238E27FC236}">
                  <a16:creationId xmlns:a16="http://schemas.microsoft.com/office/drawing/2014/main" id="{4F80E196-AAA0-8E21-0676-E0A5C38DF269}"/>
                </a:ext>
              </a:extLst>
            </p:cNvPr>
            <p:cNvSpPr>
              <a:spLocks/>
            </p:cNvSpPr>
            <p:nvPr/>
          </p:nvSpPr>
          <p:spPr bwMode="auto">
            <a:xfrm>
              <a:off x="4507736" y="2483537"/>
              <a:ext cx="41910" cy="52069"/>
            </a:xfrm>
            <a:custGeom>
              <a:avLst/>
              <a:gdLst>
                <a:gd name="T0" fmla="*/ 0 w 41910"/>
                <a:gd name="T1" fmla="*/ 51956 h 52069"/>
                <a:gd name="T2" fmla="*/ 41579 w 41910"/>
                <a:gd name="T3" fmla="*/ 0 h 52069"/>
                <a:gd name="T4" fmla="*/ 0 60000 65536"/>
                <a:gd name="T5" fmla="*/ 0 60000 65536"/>
              </a:gdLst>
              <a:ahLst/>
              <a:cxnLst>
                <a:cxn ang="T4">
                  <a:pos x="T0" y="T1"/>
                </a:cxn>
                <a:cxn ang="T5">
                  <a:pos x="T2" y="T3"/>
                </a:cxn>
              </a:cxnLst>
              <a:rect l="0" t="0" r="r" b="b"/>
              <a:pathLst>
                <a:path w="41910" h="52069">
                  <a:moveTo>
                    <a:pt x="0" y="51956"/>
                  </a:moveTo>
                  <a:lnTo>
                    <a:pt x="41579" y="0"/>
                  </a:lnTo>
                </a:path>
              </a:pathLst>
            </a:custGeom>
            <a:noFill/>
            <a:ln w="1559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0" name="object 372">
              <a:extLst>
                <a:ext uri="{FF2B5EF4-FFF2-40B4-BE49-F238E27FC236}">
                  <a16:creationId xmlns:a16="http://schemas.microsoft.com/office/drawing/2014/main" id="{D6426B7E-B71A-4DC5-427D-899D85B83F80}"/>
                </a:ext>
              </a:extLst>
            </p:cNvPr>
            <p:cNvSpPr>
              <a:spLocks/>
            </p:cNvSpPr>
            <p:nvPr/>
          </p:nvSpPr>
          <p:spPr bwMode="auto">
            <a:xfrm>
              <a:off x="4549315" y="2436776"/>
              <a:ext cx="41910" cy="46990"/>
            </a:xfrm>
            <a:custGeom>
              <a:avLst/>
              <a:gdLst>
                <a:gd name="T0" fmla="*/ 0 w 41910"/>
                <a:gd name="T1" fmla="*/ 46762 h 46989"/>
                <a:gd name="T2" fmla="*/ 41579 w 41910"/>
                <a:gd name="T3" fmla="*/ 0 h 46989"/>
                <a:gd name="T4" fmla="*/ 0 60000 65536"/>
                <a:gd name="T5" fmla="*/ 0 60000 65536"/>
              </a:gdLst>
              <a:ahLst/>
              <a:cxnLst>
                <a:cxn ang="T4">
                  <a:pos x="T0" y="T1"/>
                </a:cxn>
                <a:cxn ang="T5">
                  <a:pos x="T2" y="T3"/>
                </a:cxn>
              </a:cxnLst>
              <a:rect l="0" t="0" r="r" b="b"/>
              <a:pathLst>
                <a:path w="41910" h="46989">
                  <a:moveTo>
                    <a:pt x="0" y="46761"/>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1" name="object 373">
              <a:extLst>
                <a:ext uri="{FF2B5EF4-FFF2-40B4-BE49-F238E27FC236}">
                  <a16:creationId xmlns:a16="http://schemas.microsoft.com/office/drawing/2014/main" id="{4600A516-4B15-D41E-D5FB-82AB2AD31FD5}"/>
                </a:ext>
              </a:extLst>
            </p:cNvPr>
            <p:cNvSpPr>
              <a:spLocks/>
            </p:cNvSpPr>
            <p:nvPr/>
          </p:nvSpPr>
          <p:spPr bwMode="auto">
            <a:xfrm>
              <a:off x="4590894" y="2390016"/>
              <a:ext cx="46990" cy="46990"/>
            </a:xfrm>
            <a:custGeom>
              <a:avLst/>
              <a:gdLst>
                <a:gd name="T0" fmla="*/ 0 w 46989"/>
                <a:gd name="T1" fmla="*/ 46762 h 46989"/>
                <a:gd name="T2" fmla="*/ 46777 w 46989"/>
                <a:gd name="T3" fmla="*/ 0 h 46989"/>
                <a:gd name="T4" fmla="*/ 0 60000 65536"/>
                <a:gd name="T5" fmla="*/ 0 60000 65536"/>
              </a:gdLst>
              <a:ahLst/>
              <a:cxnLst>
                <a:cxn ang="T4">
                  <a:pos x="T0" y="T1"/>
                </a:cxn>
                <a:cxn ang="T5">
                  <a:pos x="T2" y="T3"/>
                </a:cxn>
              </a:cxnLst>
              <a:rect l="0" t="0" r="r" b="b"/>
              <a:pathLst>
                <a:path w="46989" h="46989">
                  <a:moveTo>
                    <a:pt x="0" y="46761"/>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2" name="object 374">
              <a:extLst>
                <a:ext uri="{FF2B5EF4-FFF2-40B4-BE49-F238E27FC236}">
                  <a16:creationId xmlns:a16="http://schemas.microsoft.com/office/drawing/2014/main" id="{85F58D68-72B8-7A66-822C-ACB4475B5C7A}"/>
                </a:ext>
              </a:extLst>
            </p:cNvPr>
            <p:cNvSpPr>
              <a:spLocks/>
            </p:cNvSpPr>
            <p:nvPr/>
          </p:nvSpPr>
          <p:spPr bwMode="auto">
            <a:xfrm>
              <a:off x="4637671" y="2348450"/>
              <a:ext cx="41910" cy="41910"/>
            </a:xfrm>
            <a:custGeom>
              <a:avLst/>
              <a:gdLst>
                <a:gd name="T0" fmla="*/ 0 w 41910"/>
                <a:gd name="T1" fmla="*/ 41565 h 41910"/>
                <a:gd name="T2" fmla="*/ 41579 w 41910"/>
                <a:gd name="T3" fmla="*/ 0 h 41910"/>
                <a:gd name="T4" fmla="*/ 0 60000 65536"/>
                <a:gd name="T5" fmla="*/ 0 60000 65536"/>
              </a:gdLst>
              <a:ahLst/>
              <a:cxnLst>
                <a:cxn ang="T4">
                  <a:pos x="T0" y="T1"/>
                </a:cxn>
                <a:cxn ang="T5">
                  <a:pos x="T2" y="T3"/>
                </a:cxn>
              </a:cxnLst>
              <a:rect l="0" t="0" r="r" b="b"/>
              <a:pathLst>
                <a:path w="41910" h="41910">
                  <a:moveTo>
                    <a:pt x="0" y="41565"/>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3" name="object 375">
              <a:extLst>
                <a:ext uri="{FF2B5EF4-FFF2-40B4-BE49-F238E27FC236}">
                  <a16:creationId xmlns:a16="http://schemas.microsoft.com/office/drawing/2014/main" id="{EF94E5AB-2475-9D28-2EFD-7EBE501AA44F}"/>
                </a:ext>
              </a:extLst>
            </p:cNvPr>
            <p:cNvSpPr>
              <a:spLocks/>
            </p:cNvSpPr>
            <p:nvPr/>
          </p:nvSpPr>
          <p:spPr bwMode="auto">
            <a:xfrm>
              <a:off x="4679250" y="2306885"/>
              <a:ext cx="46990" cy="41910"/>
            </a:xfrm>
            <a:custGeom>
              <a:avLst/>
              <a:gdLst>
                <a:gd name="T0" fmla="*/ 0 w 46989"/>
                <a:gd name="T1" fmla="*/ 41565 h 41910"/>
                <a:gd name="T2" fmla="*/ 46777 w 46989"/>
                <a:gd name="T3" fmla="*/ 0 h 41910"/>
                <a:gd name="T4" fmla="*/ 0 60000 65536"/>
                <a:gd name="T5" fmla="*/ 0 60000 65536"/>
              </a:gdLst>
              <a:ahLst/>
              <a:cxnLst>
                <a:cxn ang="T4">
                  <a:pos x="T0" y="T1"/>
                </a:cxn>
                <a:cxn ang="T5">
                  <a:pos x="T2" y="T3"/>
                </a:cxn>
              </a:cxnLst>
              <a:rect l="0" t="0" r="r" b="b"/>
              <a:pathLst>
                <a:path w="46989" h="41910">
                  <a:moveTo>
                    <a:pt x="0" y="41565"/>
                  </a:moveTo>
                  <a:lnTo>
                    <a:pt x="46776"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4" name="object 376">
              <a:extLst>
                <a:ext uri="{FF2B5EF4-FFF2-40B4-BE49-F238E27FC236}">
                  <a16:creationId xmlns:a16="http://schemas.microsoft.com/office/drawing/2014/main" id="{DDC26C8A-E1D9-4459-FA9E-14D8F711E643}"/>
                </a:ext>
              </a:extLst>
            </p:cNvPr>
            <p:cNvSpPr>
              <a:spLocks/>
            </p:cNvSpPr>
            <p:nvPr/>
          </p:nvSpPr>
          <p:spPr bwMode="auto">
            <a:xfrm>
              <a:off x="4726027" y="2270516"/>
              <a:ext cx="41910" cy="36830"/>
            </a:xfrm>
            <a:custGeom>
              <a:avLst/>
              <a:gdLst>
                <a:gd name="T0" fmla="*/ 0 w 41910"/>
                <a:gd name="T1" fmla="*/ 36369 h 36830"/>
                <a:gd name="T2" fmla="*/ 41579 w 41910"/>
                <a:gd name="T3" fmla="*/ 0 h 36830"/>
                <a:gd name="T4" fmla="*/ 0 60000 65536"/>
                <a:gd name="T5" fmla="*/ 0 60000 65536"/>
              </a:gdLst>
              <a:ahLst/>
              <a:cxnLst>
                <a:cxn ang="T4">
                  <a:pos x="T0" y="T1"/>
                </a:cxn>
                <a:cxn ang="T5">
                  <a:pos x="T2" y="T3"/>
                </a:cxn>
              </a:cxnLst>
              <a:rect l="0" t="0" r="r" b="b"/>
              <a:pathLst>
                <a:path w="41910" h="36830">
                  <a:moveTo>
                    <a:pt x="0" y="36369"/>
                  </a:moveTo>
                  <a:lnTo>
                    <a:pt x="41579" y="0"/>
                  </a:lnTo>
                </a:path>
              </a:pathLst>
            </a:custGeom>
            <a:noFill/>
            <a:ln w="15589">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5" name="object 377">
              <a:extLst>
                <a:ext uri="{FF2B5EF4-FFF2-40B4-BE49-F238E27FC236}">
                  <a16:creationId xmlns:a16="http://schemas.microsoft.com/office/drawing/2014/main" id="{194C19A6-5663-CA8D-569D-697DB19B5566}"/>
                </a:ext>
              </a:extLst>
            </p:cNvPr>
            <p:cNvSpPr>
              <a:spLocks/>
            </p:cNvSpPr>
            <p:nvPr/>
          </p:nvSpPr>
          <p:spPr bwMode="auto">
            <a:xfrm>
              <a:off x="4767606" y="2239342"/>
              <a:ext cx="41910" cy="31750"/>
            </a:xfrm>
            <a:custGeom>
              <a:avLst/>
              <a:gdLst>
                <a:gd name="T0" fmla="*/ 0 w 41910"/>
                <a:gd name="T1" fmla="*/ 31174 h 31750"/>
                <a:gd name="T2" fmla="*/ 41579 w 41910"/>
                <a:gd name="T3" fmla="*/ 0 h 31750"/>
                <a:gd name="T4" fmla="*/ 0 60000 65536"/>
                <a:gd name="T5" fmla="*/ 0 60000 65536"/>
              </a:gdLst>
              <a:ahLst/>
              <a:cxnLst>
                <a:cxn ang="T4">
                  <a:pos x="T0" y="T1"/>
                </a:cxn>
                <a:cxn ang="T5">
                  <a:pos x="T2" y="T3"/>
                </a:cxn>
              </a:cxnLst>
              <a:rect l="0" t="0" r="r" b="b"/>
              <a:pathLst>
                <a:path w="41910" h="31750">
                  <a:moveTo>
                    <a:pt x="0" y="31174"/>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6" name="object 378">
              <a:extLst>
                <a:ext uri="{FF2B5EF4-FFF2-40B4-BE49-F238E27FC236}">
                  <a16:creationId xmlns:a16="http://schemas.microsoft.com/office/drawing/2014/main" id="{86C0C136-D635-EE09-C488-4A7EF04AFCF0}"/>
                </a:ext>
              </a:extLst>
            </p:cNvPr>
            <p:cNvSpPr>
              <a:spLocks/>
            </p:cNvSpPr>
            <p:nvPr/>
          </p:nvSpPr>
          <p:spPr bwMode="auto">
            <a:xfrm>
              <a:off x="4809186" y="2208168"/>
              <a:ext cx="46990" cy="31750"/>
            </a:xfrm>
            <a:custGeom>
              <a:avLst/>
              <a:gdLst>
                <a:gd name="T0" fmla="*/ 0 w 46989"/>
                <a:gd name="T1" fmla="*/ 31174 h 31750"/>
                <a:gd name="T2" fmla="*/ 46777 w 46989"/>
                <a:gd name="T3" fmla="*/ 0 h 31750"/>
                <a:gd name="T4" fmla="*/ 0 60000 65536"/>
                <a:gd name="T5" fmla="*/ 0 60000 65536"/>
              </a:gdLst>
              <a:ahLst/>
              <a:cxnLst>
                <a:cxn ang="T4">
                  <a:pos x="T0" y="T1"/>
                </a:cxn>
                <a:cxn ang="T5">
                  <a:pos x="T2" y="T3"/>
                </a:cxn>
              </a:cxnLst>
              <a:rect l="0" t="0" r="r" b="b"/>
              <a:pathLst>
                <a:path w="46989" h="31750">
                  <a:moveTo>
                    <a:pt x="0" y="31174"/>
                  </a:moveTo>
                  <a:lnTo>
                    <a:pt x="46776"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7" name="object 379">
              <a:extLst>
                <a:ext uri="{FF2B5EF4-FFF2-40B4-BE49-F238E27FC236}">
                  <a16:creationId xmlns:a16="http://schemas.microsoft.com/office/drawing/2014/main" id="{7E23A798-F6A1-1689-D059-F3CF3ABBBE87}"/>
                </a:ext>
              </a:extLst>
            </p:cNvPr>
            <p:cNvSpPr>
              <a:spLocks/>
            </p:cNvSpPr>
            <p:nvPr/>
          </p:nvSpPr>
          <p:spPr bwMode="auto">
            <a:xfrm>
              <a:off x="4855962" y="2182190"/>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8" name="object 380">
              <a:extLst>
                <a:ext uri="{FF2B5EF4-FFF2-40B4-BE49-F238E27FC236}">
                  <a16:creationId xmlns:a16="http://schemas.microsoft.com/office/drawing/2014/main" id="{C030BE1B-5A8F-1D5D-F490-2079AF5A93E6}"/>
                </a:ext>
              </a:extLst>
            </p:cNvPr>
            <p:cNvSpPr>
              <a:spLocks/>
            </p:cNvSpPr>
            <p:nvPr/>
          </p:nvSpPr>
          <p:spPr bwMode="auto">
            <a:xfrm>
              <a:off x="4897542" y="2156212"/>
              <a:ext cx="41910" cy="26034"/>
            </a:xfrm>
            <a:custGeom>
              <a:avLst/>
              <a:gdLst>
                <a:gd name="T0" fmla="*/ 0 w 41910"/>
                <a:gd name="T1" fmla="*/ 25977 h 26035"/>
                <a:gd name="T2" fmla="*/ 41579 w 41910"/>
                <a:gd name="T3" fmla="*/ 0 h 26035"/>
                <a:gd name="T4" fmla="*/ 0 60000 65536"/>
                <a:gd name="T5" fmla="*/ 0 60000 65536"/>
              </a:gdLst>
              <a:ahLst/>
              <a:cxnLst>
                <a:cxn ang="T4">
                  <a:pos x="T0" y="T1"/>
                </a:cxn>
                <a:cxn ang="T5">
                  <a:pos x="T2" y="T3"/>
                </a:cxn>
              </a:cxnLst>
              <a:rect l="0" t="0" r="r" b="b"/>
              <a:pathLst>
                <a:path w="41910" h="26035">
                  <a:moveTo>
                    <a:pt x="0" y="25978"/>
                  </a:moveTo>
                  <a:lnTo>
                    <a:pt x="41579" y="0"/>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89" name="object 381">
              <a:extLst>
                <a:ext uri="{FF2B5EF4-FFF2-40B4-BE49-F238E27FC236}">
                  <a16:creationId xmlns:a16="http://schemas.microsoft.com/office/drawing/2014/main" id="{016511DB-670C-57D5-53C3-6C51E8F89ACD}"/>
                </a:ext>
              </a:extLst>
            </p:cNvPr>
            <p:cNvSpPr>
              <a:spLocks/>
            </p:cNvSpPr>
            <p:nvPr/>
          </p:nvSpPr>
          <p:spPr bwMode="auto">
            <a:xfrm>
              <a:off x="4939121" y="2135430"/>
              <a:ext cx="46990" cy="20955"/>
            </a:xfrm>
            <a:custGeom>
              <a:avLst/>
              <a:gdLst>
                <a:gd name="T0" fmla="*/ 0 w 46989"/>
                <a:gd name="T1" fmla="*/ 20782 h 20955"/>
                <a:gd name="T2" fmla="*/ 46777 w 46989"/>
                <a:gd name="T3" fmla="*/ 0 h 20955"/>
                <a:gd name="T4" fmla="*/ 0 60000 65536"/>
                <a:gd name="T5" fmla="*/ 0 60000 65536"/>
              </a:gdLst>
              <a:ahLst/>
              <a:cxnLst>
                <a:cxn ang="T4">
                  <a:pos x="T0" y="T1"/>
                </a:cxn>
                <a:cxn ang="T5">
                  <a:pos x="T2" y="T3"/>
                </a:cxn>
              </a:cxnLst>
              <a:rect l="0" t="0" r="r" b="b"/>
              <a:pathLst>
                <a:path w="46989" h="20955">
                  <a:moveTo>
                    <a:pt x="0" y="20782"/>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0" name="object 382">
              <a:extLst>
                <a:ext uri="{FF2B5EF4-FFF2-40B4-BE49-F238E27FC236}">
                  <a16:creationId xmlns:a16="http://schemas.microsoft.com/office/drawing/2014/main" id="{365E3FB0-3937-9656-4F37-160F2F9C385A}"/>
                </a:ext>
              </a:extLst>
            </p:cNvPr>
            <p:cNvSpPr>
              <a:spLocks/>
            </p:cNvSpPr>
            <p:nvPr/>
          </p:nvSpPr>
          <p:spPr bwMode="auto">
            <a:xfrm>
              <a:off x="4985898" y="2119843"/>
              <a:ext cx="41910" cy="15875"/>
            </a:xfrm>
            <a:custGeom>
              <a:avLst/>
              <a:gdLst>
                <a:gd name="T0" fmla="*/ 0 w 41910"/>
                <a:gd name="T1" fmla="*/ 15587 h 15875"/>
                <a:gd name="T2" fmla="*/ 41579 w 41910"/>
                <a:gd name="T3" fmla="*/ 0 h 15875"/>
                <a:gd name="T4" fmla="*/ 0 60000 65536"/>
                <a:gd name="T5" fmla="*/ 0 60000 65536"/>
              </a:gdLst>
              <a:ahLst/>
              <a:cxnLst>
                <a:cxn ang="T4">
                  <a:pos x="T0" y="T1"/>
                </a:cxn>
                <a:cxn ang="T5">
                  <a:pos x="T2" y="T3"/>
                </a:cxn>
              </a:cxnLst>
              <a:rect l="0" t="0" r="r" b="b"/>
              <a:pathLst>
                <a:path w="41910" h="15875">
                  <a:moveTo>
                    <a:pt x="0" y="15587"/>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1" name="object 383">
              <a:extLst>
                <a:ext uri="{FF2B5EF4-FFF2-40B4-BE49-F238E27FC236}">
                  <a16:creationId xmlns:a16="http://schemas.microsoft.com/office/drawing/2014/main" id="{1477A240-E6C7-93F7-7B6A-AF8877E3FB2A}"/>
                </a:ext>
              </a:extLst>
            </p:cNvPr>
            <p:cNvSpPr>
              <a:spLocks/>
            </p:cNvSpPr>
            <p:nvPr/>
          </p:nvSpPr>
          <p:spPr bwMode="auto">
            <a:xfrm>
              <a:off x="5027477" y="2109452"/>
              <a:ext cx="41910" cy="10795"/>
            </a:xfrm>
            <a:custGeom>
              <a:avLst/>
              <a:gdLst>
                <a:gd name="T0" fmla="*/ 0 w 41910"/>
                <a:gd name="T1" fmla="*/ 10392 h 10794"/>
                <a:gd name="T2" fmla="*/ 41579 w 41910"/>
                <a:gd name="T3" fmla="*/ 0 h 10794"/>
                <a:gd name="T4" fmla="*/ 0 60000 65536"/>
                <a:gd name="T5" fmla="*/ 0 60000 65536"/>
              </a:gdLst>
              <a:ahLst/>
              <a:cxnLst>
                <a:cxn ang="T4">
                  <a:pos x="T0" y="T1"/>
                </a:cxn>
                <a:cxn ang="T5">
                  <a:pos x="T2" y="T3"/>
                </a:cxn>
              </a:cxnLst>
              <a:rect l="0" t="0" r="r" b="b"/>
              <a:pathLst>
                <a:path w="41910" h="10794">
                  <a:moveTo>
                    <a:pt x="0" y="10391"/>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2" name="object 384">
              <a:extLst>
                <a:ext uri="{FF2B5EF4-FFF2-40B4-BE49-F238E27FC236}">
                  <a16:creationId xmlns:a16="http://schemas.microsoft.com/office/drawing/2014/main" id="{FD4910B8-44C3-920F-46BD-46C09D9F499B}"/>
                </a:ext>
              </a:extLst>
            </p:cNvPr>
            <p:cNvSpPr>
              <a:spLocks/>
            </p:cNvSpPr>
            <p:nvPr/>
          </p:nvSpPr>
          <p:spPr bwMode="auto">
            <a:xfrm>
              <a:off x="5069056" y="2099061"/>
              <a:ext cx="46990" cy="10795"/>
            </a:xfrm>
            <a:custGeom>
              <a:avLst/>
              <a:gdLst>
                <a:gd name="T0" fmla="*/ 0 w 46989"/>
                <a:gd name="T1" fmla="*/ 10392 h 10794"/>
                <a:gd name="T2" fmla="*/ 46777 w 46989"/>
                <a:gd name="T3" fmla="*/ 0 h 10794"/>
                <a:gd name="T4" fmla="*/ 0 60000 65536"/>
                <a:gd name="T5" fmla="*/ 0 60000 65536"/>
              </a:gdLst>
              <a:ahLst/>
              <a:cxnLst>
                <a:cxn ang="T4">
                  <a:pos x="T0" y="T1"/>
                </a:cxn>
                <a:cxn ang="T5">
                  <a:pos x="T2" y="T3"/>
                </a:cxn>
              </a:cxnLst>
              <a:rect l="0" t="0" r="r" b="b"/>
              <a:pathLst>
                <a:path w="46989" h="10794">
                  <a:moveTo>
                    <a:pt x="0" y="10391"/>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3" name="object 385">
              <a:extLst>
                <a:ext uri="{FF2B5EF4-FFF2-40B4-BE49-F238E27FC236}">
                  <a16:creationId xmlns:a16="http://schemas.microsoft.com/office/drawing/2014/main" id="{C8C0FFC7-91DA-183F-CE4A-4D0D729C5969}"/>
                </a:ext>
              </a:extLst>
            </p:cNvPr>
            <p:cNvSpPr>
              <a:spLocks/>
            </p:cNvSpPr>
            <p:nvPr/>
          </p:nvSpPr>
          <p:spPr bwMode="auto">
            <a:xfrm>
              <a:off x="5115833" y="2093866"/>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4" name="object 386">
              <a:extLst>
                <a:ext uri="{FF2B5EF4-FFF2-40B4-BE49-F238E27FC236}">
                  <a16:creationId xmlns:a16="http://schemas.microsoft.com/office/drawing/2014/main" id="{7038731F-006D-B358-3F14-90BA13A3DBBB}"/>
                </a:ext>
              </a:extLst>
            </p:cNvPr>
            <p:cNvSpPr>
              <a:spLocks/>
            </p:cNvSpPr>
            <p:nvPr/>
          </p:nvSpPr>
          <p:spPr bwMode="auto">
            <a:xfrm>
              <a:off x="5157413" y="2093866"/>
              <a:ext cx="41910" cy="0"/>
            </a:xfrm>
            <a:custGeom>
              <a:avLst/>
              <a:gdLst>
                <a:gd name="T0" fmla="*/ 0 w 41910"/>
                <a:gd name="T1" fmla="*/ 41579 w 41910"/>
                <a:gd name="T2" fmla="*/ 0 60000 65536"/>
                <a:gd name="T3" fmla="*/ 0 60000 65536"/>
              </a:gdLst>
              <a:ahLst/>
              <a:cxnLst>
                <a:cxn ang="T2">
                  <a:pos x="T0" y="0"/>
                </a:cxn>
                <a:cxn ang="T3">
                  <a:pos x="T1" y="0"/>
                </a:cxn>
              </a:cxnLst>
              <a:rect l="0" t="0" r="r" b="b"/>
              <a:pathLst>
                <a:path w="41910">
                  <a:moveTo>
                    <a:pt x="0" y="0"/>
                  </a:moveTo>
                  <a:lnTo>
                    <a:pt x="41579"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5" name="object 387">
              <a:extLst>
                <a:ext uri="{FF2B5EF4-FFF2-40B4-BE49-F238E27FC236}">
                  <a16:creationId xmlns:a16="http://schemas.microsoft.com/office/drawing/2014/main" id="{CABC6807-F85F-9FC2-339F-8A7B25B40DE7}"/>
                </a:ext>
              </a:extLst>
            </p:cNvPr>
            <p:cNvSpPr>
              <a:spLocks/>
            </p:cNvSpPr>
            <p:nvPr/>
          </p:nvSpPr>
          <p:spPr bwMode="auto">
            <a:xfrm>
              <a:off x="5198992" y="2093867"/>
              <a:ext cx="46990" cy="0"/>
            </a:xfrm>
            <a:custGeom>
              <a:avLst/>
              <a:gdLst>
                <a:gd name="T0" fmla="*/ 0 w 46989"/>
                <a:gd name="T1" fmla="*/ 46777 w 46989"/>
                <a:gd name="T2" fmla="*/ 0 60000 65536"/>
                <a:gd name="T3" fmla="*/ 0 60000 65536"/>
              </a:gdLst>
              <a:ahLst/>
              <a:cxnLst>
                <a:cxn ang="T2">
                  <a:pos x="T0" y="0"/>
                </a:cxn>
                <a:cxn ang="T3">
                  <a:pos x="T1" y="0"/>
                </a:cxn>
              </a:cxnLst>
              <a:rect l="0" t="0" r="r" b="b"/>
              <a:pathLst>
                <a:path w="46989">
                  <a:moveTo>
                    <a:pt x="0" y="0"/>
                  </a:moveTo>
                  <a:lnTo>
                    <a:pt x="46776"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6" name="object 388">
              <a:extLst>
                <a:ext uri="{FF2B5EF4-FFF2-40B4-BE49-F238E27FC236}">
                  <a16:creationId xmlns:a16="http://schemas.microsoft.com/office/drawing/2014/main" id="{E0984AFD-0CCE-8DBC-C7CB-03D9870D2DCD}"/>
                </a:ext>
              </a:extLst>
            </p:cNvPr>
            <p:cNvSpPr>
              <a:spLocks/>
            </p:cNvSpPr>
            <p:nvPr/>
          </p:nvSpPr>
          <p:spPr bwMode="auto">
            <a:xfrm>
              <a:off x="5245769" y="2093867"/>
              <a:ext cx="41910" cy="5715"/>
            </a:xfrm>
            <a:custGeom>
              <a:avLst/>
              <a:gdLst>
                <a:gd name="T0" fmla="*/ -7793 w 41910"/>
                <a:gd name="T1" fmla="*/ 2597 h 5714"/>
                <a:gd name="T2" fmla="*/ 49372 w 41910"/>
                <a:gd name="T3" fmla="*/ 2597 h 5714"/>
                <a:gd name="T4" fmla="*/ 0 60000 65536"/>
                <a:gd name="T5" fmla="*/ 0 60000 65536"/>
              </a:gdLst>
              <a:ahLst/>
              <a:cxnLst>
                <a:cxn ang="T4">
                  <a:pos x="T0" y="T1"/>
                </a:cxn>
                <a:cxn ang="T5">
                  <a:pos x="T2" y="T3"/>
                </a:cxn>
              </a:cxnLst>
              <a:rect l="0" t="0" r="r" b="b"/>
              <a:pathLst>
                <a:path w="41910" h="5714">
                  <a:moveTo>
                    <a:pt x="-7793" y="2597"/>
                  </a:moveTo>
                  <a:lnTo>
                    <a:pt x="49372" y="2597"/>
                  </a:lnTo>
                </a:path>
              </a:pathLst>
            </a:custGeom>
            <a:noFill/>
            <a:ln w="20782">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7" name="object 389">
              <a:extLst>
                <a:ext uri="{FF2B5EF4-FFF2-40B4-BE49-F238E27FC236}">
                  <a16:creationId xmlns:a16="http://schemas.microsoft.com/office/drawing/2014/main" id="{68DDA870-2683-D590-58B1-0EFBE5DB6E4F}"/>
                </a:ext>
              </a:extLst>
            </p:cNvPr>
            <p:cNvSpPr>
              <a:spLocks/>
            </p:cNvSpPr>
            <p:nvPr/>
          </p:nvSpPr>
          <p:spPr bwMode="auto">
            <a:xfrm>
              <a:off x="5287348" y="2099063"/>
              <a:ext cx="41910" cy="10795"/>
            </a:xfrm>
            <a:custGeom>
              <a:avLst/>
              <a:gdLst>
                <a:gd name="T0" fmla="*/ 0 w 41910"/>
                <a:gd name="T1" fmla="*/ 0 h 10794"/>
                <a:gd name="T2" fmla="*/ 41579 w 41910"/>
                <a:gd name="T3" fmla="*/ 10392 h 10794"/>
                <a:gd name="T4" fmla="*/ 0 60000 65536"/>
                <a:gd name="T5" fmla="*/ 0 60000 65536"/>
              </a:gdLst>
              <a:ahLst/>
              <a:cxnLst>
                <a:cxn ang="T4">
                  <a:pos x="T0" y="T1"/>
                </a:cxn>
                <a:cxn ang="T5">
                  <a:pos x="T2" y="T3"/>
                </a:cxn>
              </a:cxnLst>
              <a:rect l="0" t="0" r="r" b="b"/>
              <a:pathLst>
                <a:path w="41910" h="10794">
                  <a:moveTo>
                    <a:pt x="0" y="0"/>
                  </a:moveTo>
                  <a:lnTo>
                    <a:pt x="41579"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8" name="object 390">
              <a:extLst>
                <a:ext uri="{FF2B5EF4-FFF2-40B4-BE49-F238E27FC236}">
                  <a16:creationId xmlns:a16="http://schemas.microsoft.com/office/drawing/2014/main" id="{7B3007E9-8957-6666-85BF-AD797FC228EE}"/>
                </a:ext>
              </a:extLst>
            </p:cNvPr>
            <p:cNvSpPr>
              <a:spLocks/>
            </p:cNvSpPr>
            <p:nvPr/>
          </p:nvSpPr>
          <p:spPr bwMode="auto">
            <a:xfrm>
              <a:off x="5328927" y="2109455"/>
              <a:ext cx="46990" cy="10795"/>
            </a:xfrm>
            <a:custGeom>
              <a:avLst/>
              <a:gdLst>
                <a:gd name="T0" fmla="*/ 0 w 46989"/>
                <a:gd name="T1" fmla="*/ 0 h 10794"/>
                <a:gd name="T2" fmla="*/ 46777 w 46989"/>
                <a:gd name="T3" fmla="*/ 10392 h 10794"/>
                <a:gd name="T4" fmla="*/ 0 60000 65536"/>
                <a:gd name="T5" fmla="*/ 0 60000 65536"/>
              </a:gdLst>
              <a:ahLst/>
              <a:cxnLst>
                <a:cxn ang="T4">
                  <a:pos x="T0" y="T1"/>
                </a:cxn>
                <a:cxn ang="T5">
                  <a:pos x="T2" y="T3"/>
                </a:cxn>
              </a:cxnLst>
              <a:rect l="0" t="0" r="r" b="b"/>
              <a:pathLst>
                <a:path w="46989" h="10794">
                  <a:moveTo>
                    <a:pt x="0" y="0"/>
                  </a:moveTo>
                  <a:lnTo>
                    <a:pt x="46776" y="10391"/>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899" name="object 391">
              <a:extLst>
                <a:ext uri="{FF2B5EF4-FFF2-40B4-BE49-F238E27FC236}">
                  <a16:creationId xmlns:a16="http://schemas.microsoft.com/office/drawing/2014/main" id="{7F1DD3CA-7C47-17F8-72C4-6FFEBA21D8A1}"/>
                </a:ext>
              </a:extLst>
            </p:cNvPr>
            <p:cNvSpPr>
              <a:spLocks/>
            </p:cNvSpPr>
            <p:nvPr/>
          </p:nvSpPr>
          <p:spPr bwMode="auto">
            <a:xfrm>
              <a:off x="5375704" y="2119847"/>
              <a:ext cx="41910" cy="15875"/>
            </a:xfrm>
            <a:custGeom>
              <a:avLst/>
              <a:gdLst>
                <a:gd name="T0" fmla="*/ 0 w 41910"/>
                <a:gd name="T1" fmla="*/ 0 h 15875"/>
                <a:gd name="T2" fmla="*/ 41579 w 41910"/>
                <a:gd name="T3" fmla="*/ 15587 h 15875"/>
                <a:gd name="T4" fmla="*/ 0 60000 65536"/>
                <a:gd name="T5" fmla="*/ 0 60000 65536"/>
              </a:gdLst>
              <a:ahLst/>
              <a:cxnLst>
                <a:cxn ang="T4">
                  <a:pos x="T0" y="T1"/>
                </a:cxn>
                <a:cxn ang="T5">
                  <a:pos x="T2" y="T3"/>
                </a:cxn>
              </a:cxnLst>
              <a:rect l="0" t="0" r="r" b="b"/>
              <a:pathLst>
                <a:path w="41910" h="15875">
                  <a:moveTo>
                    <a:pt x="0" y="0"/>
                  </a:moveTo>
                  <a:lnTo>
                    <a:pt x="41579" y="15587"/>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0" name="object 392">
              <a:extLst>
                <a:ext uri="{FF2B5EF4-FFF2-40B4-BE49-F238E27FC236}">
                  <a16:creationId xmlns:a16="http://schemas.microsoft.com/office/drawing/2014/main" id="{C8E61279-F34B-9E0C-A891-2F4269BD6BEA}"/>
                </a:ext>
              </a:extLst>
            </p:cNvPr>
            <p:cNvSpPr>
              <a:spLocks/>
            </p:cNvSpPr>
            <p:nvPr/>
          </p:nvSpPr>
          <p:spPr bwMode="auto">
            <a:xfrm>
              <a:off x="5417283" y="2135434"/>
              <a:ext cx="41910" cy="20955"/>
            </a:xfrm>
            <a:custGeom>
              <a:avLst/>
              <a:gdLst>
                <a:gd name="T0" fmla="*/ 0 w 41910"/>
                <a:gd name="T1" fmla="*/ 0 h 20955"/>
                <a:gd name="T2" fmla="*/ 41579 w 41910"/>
                <a:gd name="T3" fmla="*/ 20782 h 20955"/>
                <a:gd name="T4" fmla="*/ 0 60000 65536"/>
                <a:gd name="T5" fmla="*/ 0 60000 65536"/>
              </a:gdLst>
              <a:ahLst/>
              <a:cxnLst>
                <a:cxn ang="T4">
                  <a:pos x="T0" y="T1"/>
                </a:cxn>
                <a:cxn ang="T5">
                  <a:pos x="T2" y="T3"/>
                </a:cxn>
              </a:cxnLst>
              <a:rect l="0" t="0" r="r" b="b"/>
              <a:pathLst>
                <a:path w="41910" h="20955">
                  <a:moveTo>
                    <a:pt x="0" y="0"/>
                  </a:moveTo>
                  <a:lnTo>
                    <a:pt x="41579" y="20782"/>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1" name="object 393">
              <a:extLst>
                <a:ext uri="{FF2B5EF4-FFF2-40B4-BE49-F238E27FC236}">
                  <a16:creationId xmlns:a16="http://schemas.microsoft.com/office/drawing/2014/main" id="{F537EF91-D422-18A0-27A7-76BB40F92DE6}"/>
                </a:ext>
              </a:extLst>
            </p:cNvPr>
            <p:cNvSpPr>
              <a:spLocks/>
            </p:cNvSpPr>
            <p:nvPr/>
          </p:nvSpPr>
          <p:spPr bwMode="auto">
            <a:xfrm>
              <a:off x="5458863" y="2156217"/>
              <a:ext cx="46990" cy="26034"/>
            </a:xfrm>
            <a:custGeom>
              <a:avLst/>
              <a:gdLst>
                <a:gd name="T0" fmla="*/ 0 w 46989"/>
                <a:gd name="T1" fmla="*/ 0 h 26035"/>
                <a:gd name="T2" fmla="*/ 46777 w 46989"/>
                <a:gd name="T3" fmla="*/ 25977 h 26035"/>
                <a:gd name="T4" fmla="*/ 0 60000 65536"/>
                <a:gd name="T5" fmla="*/ 0 60000 65536"/>
              </a:gdLst>
              <a:ahLst/>
              <a:cxnLst>
                <a:cxn ang="T4">
                  <a:pos x="T0" y="T1"/>
                </a:cxn>
                <a:cxn ang="T5">
                  <a:pos x="T2" y="T3"/>
                </a:cxn>
              </a:cxnLst>
              <a:rect l="0" t="0" r="r" b="b"/>
              <a:pathLst>
                <a:path w="46989" h="26035">
                  <a:moveTo>
                    <a:pt x="0" y="0"/>
                  </a:moveTo>
                  <a:lnTo>
                    <a:pt x="46776"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2" name="object 394">
              <a:extLst>
                <a:ext uri="{FF2B5EF4-FFF2-40B4-BE49-F238E27FC236}">
                  <a16:creationId xmlns:a16="http://schemas.microsoft.com/office/drawing/2014/main" id="{D32D08C8-F697-BCC2-07FD-5A3D9A4B7882}"/>
                </a:ext>
              </a:extLst>
            </p:cNvPr>
            <p:cNvSpPr>
              <a:spLocks/>
            </p:cNvSpPr>
            <p:nvPr/>
          </p:nvSpPr>
          <p:spPr bwMode="auto">
            <a:xfrm>
              <a:off x="5505639" y="2182196"/>
              <a:ext cx="41910" cy="26034"/>
            </a:xfrm>
            <a:custGeom>
              <a:avLst/>
              <a:gdLst>
                <a:gd name="T0" fmla="*/ 0 w 41910"/>
                <a:gd name="T1" fmla="*/ 0 h 26035"/>
                <a:gd name="T2" fmla="*/ 41579 w 41910"/>
                <a:gd name="T3" fmla="*/ 25977 h 26035"/>
                <a:gd name="T4" fmla="*/ 0 60000 65536"/>
                <a:gd name="T5" fmla="*/ 0 60000 65536"/>
              </a:gdLst>
              <a:ahLst/>
              <a:cxnLst>
                <a:cxn ang="T4">
                  <a:pos x="T0" y="T1"/>
                </a:cxn>
                <a:cxn ang="T5">
                  <a:pos x="T2" y="T3"/>
                </a:cxn>
              </a:cxnLst>
              <a:rect l="0" t="0" r="r" b="b"/>
              <a:pathLst>
                <a:path w="41910" h="26035">
                  <a:moveTo>
                    <a:pt x="0" y="0"/>
                  </a:moveTo>
                  <a:lnTo>
                    <a:pt x="41579" y="25978"/>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3" name="object 395">
              <a:extLst>
                <a:ext uri="{FF2B5EF4-FFF2-40B4-BE49-F238E27FC236}">
                  <a16:creationId xmlns:a16="http://schemas.microsoft.com/office/drawing/2014/main" id="{1FA78518-6F8E-3BDC-0809-EDB8015D9AC1}"/>
                </a:ext>
              </a:extLst>
            </p:cNvPr>
            <p:cNvSpPr>
              <a:spLocks/>
            </p:cNvSpPr>
            <p:nvPr/>
          </p:nvSpPr>
          <p:spPr bwMode="auto">
            <a:xfrm>
              <a:off x="5547219" y="2208175"/>
              <a:ext cx="41910" cy="31750"/>
            </a:xfrm>
            <a:custGeom>
              <a:avLst/>
              <a:gdLst>
                <a:gd name="T0" fmla="*/ 0 w 41910"/>
                <a:gd name="T1" fmla="*/ 0 h 31750"/>
                <a:gd name="T2" fmla="*/ 41579 w 41910"/>
                <a:gd name="T3" fmla="*/ 31174 h 31750"/>
                <a:gd name="T4" fmla="*/ 0 60000 65536"/>
                <a:gd name="T5" fmla="*/ 0 60000 65536"/>
              </a:gdLst>
              <a:ahLst/>
              <a:cxnLst>
                <a:cxn ang="T4">
                  <a:pos x="T0" y="T1"/>
                </a:cxn>
                <a:cxn ang="T5">
                  <a:pos x="T2" y="T3"/>
                </a:cxn>
              </a:cxnLst>
              <a:rect l="0" t="0" r="r" b="b"/>
              <a:pathLst>
                <a:path w="41910" h="31750">
                  <a:moveTo>
                    <a:pt x="0" y="0"/>
                  </a:moveTo>
                  <a:lnTo>
                    <a:pt x="41579"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4" name="object 396">
              <a:extLst>
                <a:ext uri="{FF2B5EF4-FFF2-40B4-BE49-F238E27FC236}">
                  <a16:creationId xmlns:a16="http://schemas.microsoft.com/office/drawing/2014/main" id="{D505991B-3662-B86F-C00B-6192A514767D}"/>
                </a:ext>
              </a:extLst>
            </p:cNvPr>
            <p:cNvSpPr>
              <a:spLocks/>
            </p:cNvSpPr>
            <p:nvPr/>
          </p:nvSpPr>
          <p:spPr bwMode="auto">
            <a:xfrm>
              <a:off x="5588798" y="2239350"/>
              <a:ext cx="46990" cy="31750"/>
            </a:xfrm>
            <a:custGeom>
              <a:avLst/>
              <a:gdLst>
                <a:gd name="T0" fmla="*/ 0 w 46989"/>
                <a:gd name="T1" fmla="*/ 0 h 31750"/>
                <a:gd name="T2" fmla="*/ 46777 w 46989"/>
                <a:gd name="T3" fmla="*/ 31174 h 31750"/>
                <a:gd name="T4" fmla="*/ 0 60000 65536"/>
                <a:gd name="T5" fmla="*/ 0 60000 65536"/>
              </a:gdLst>
              <a:ahLst/>
              <a:cxnLst>
                <a:cxn ang="T4">
                  <a:pos x="T0" y="T1"/>
                </a:cxn>
                <a:cxn ang="T5">
                  <a:pos x="T2" y="T3"/>
                </a:cxn>
              </a:cxnLst>
              <a:rect l="0" t="0" r="r" b="b"/>
              <a:pathLst>
                <a:path w="46989" h="31750">
                  <a:moveTo>
                    <a:pt x="0" y="0"/>
                  </a:moveTo>
                  <a:lnTo>
                    <a:pt x="46776" y="31174"/>
                  </a:lnTo>
                </a:path>
              </a:pathLst>
            </a:custGeom>
            <a:noFill/>
            <a:ln w="15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5" name="object 397">
              <a:extLst>
                <a:ext uri="{FF2B5EF4-FFF2-40B4-BE49-F238E27FC236}">
                  <a16:creationId xmlns:a16="http://schemas.microsoft.com/office/drawing/2014/main" id="{DB625FC9-4E62-F548-4E72-A824A437320B}"/>
                </a:ext>
              </a:extLst>
            </p:cNvPr>
            <p:cNvSpPr>
              <a:spLocks/>
            </p:cNvSpPr>
            <p:nvPr/>
          </p:nvSpPr>
          <p:spPr bwMode="auto">
            <a:xfrm>
              <a:off x="687644" y="5153992"/>
              <a:ext cx="4672965" cy="244475"/>
            </a:xfrm>
            <a:custGeom>
              <a:avLst/>
              <a:gdLst>
                <a:gd name="T0" fmla="*/ 4672481 w 4672965"/>
                <a:gd name="T1" fmla="*/ 244197 h 244475"/>
                <a:gd name="T2" fmla="*/ 0 w 4672965"/>
                <a:gd name="T3" fmla="*/ 244197 h 244475"/>
                <a:gd name="T4" fmla="*/ 0 w 4672965"/>
                <a:gd name="T5" fmla="*/ 0 h 244475"/>
                <a:gd name="T6" fmla="*/ 4672481 w 4672965"/>
                <a:gd name="T7" fmla="*/ 0 h 244475"/>
                <a:gd name="T8" fmla="*/ 4672481 w 4672965"/>
                <a:gd name="T9" fmla="*/ 244197 h 244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2965" h="244475">
                  <a:moveTo>
                    <a:pt x="4672481" y="244197"/>
                  </a:moveTo>
                  <a:lnTo>
                    <a:pt x="0" y="244197"/>
                  </a:lnTo>
                  <a:lnTo>
                    <a:pt x="0" y="0"/>
                  </a:lnTo>
                  <a:lnTo>
                    <a:pt x="4672481" y="0"/>
                  </a:lnTo>
                  <a:lnTo>
                    <a:pt x="4672481" y="244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906" name="object 398">
              <a:extLst>
                <a:ext uri="{FF2B5EF4-FFF2-40B4-BE49-F238E27FC236}">
                  <a16:creationId xmlns:a16="http://schemas.microsoft.com/office/drawing/2014/main" id="{3D49B004-CB5C-2109-770F-2D5C2E0D7569}"/>
                </a:ext>
              </a:extLst>
            </p:cNvPr>
            <p:cNvSpPr>
              <a:spLocks/>
            </p:cNvSpPr>
            <p:nvPr/>
          </p:nvSpPr>
          <p:spPr bwMode="auto">
            <a:xfrm>
              <a:off x="687647" y="5153990"/>
              <a:ext cx="4672965" cy="244475"/>
            </a:xfrm>
            <a:custGeom>
              <a:avLst/>
              <a:gdLst>
                <a:gd name="T0" fmla="*/ 0 w 4672965"/>
                <a:gd name="T1" fmla="*/ 0 h 244475"/>
                <a:gd name="T2" fmla="*/ 4672481 w 4672965"/>
                <a:gd name="T3" fmla="*/ 0 h 244475"/>
                <a:gd name="T4" fmla="*/ 4672481 w 4672965"/>
                <a:gd name="T5" fmla="*/ 244197 h 244475"/>
                <a:gd name="T6" fmla="*/ 0 w 4672965"/>
                <a:gd name="T7" fmla="*/ 244197 h 244475"/>
                <a:gd name="T8" fmla="*/ 0 w 4672965"/>
                <a:gd name="T9" fmla="*/ 0 h 244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2965" h="244475">
                  <a:moveTo>
                    <a:pt x="0" y="0"/>
                  </a:moveTo>
                  <a:lnTo>
                    <a:pt x="4672481" y="0"/>
                  </a:lnTo>
                  <a:lnTo>
                    <a:pt x="4672481" y="244197"/>
                  </a:lnTo>
                  <a:lnTo>
                    <a:pt x="0" y="244197"/>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7" name="object 399">
              <a:extLst>
                <a:ext uri="{FF2B5EF4-FFF2-40B4-BE49-F238E27FC236}">
                  <a16:creationId xmlns:a16="http://schemas.microsoft.com/office/drawing/2014/main" id="{D8A5AE0F-5ADA-248E-8095-C7704A6F522B}"/>
                </a:ext>
              </a:extLst>
            </p:cNvPr>
            <p:cNvSpPr>
              <a:spLocks/>
            </p:cNvSpPr>
            <p:nvPr/>
          </p:nvSpPr>
          <p:spPr bwMode="auto">
            <a:xfrm>
              <a:off x="885149" y="5278687"/>
              <a:ext cx="125095" cy="0"/>
            </a:xfrm>
            <a:custGeom>
              <a:avLst/>
              <a:gdLst>
                <a:gd name="T0" fmla="*/ 0 w 125094"/>
                <a:gd name="T1" fmla="*/ 124739 w 125094"/>
                <a:gd name="T2" fmla="*/ 0 60000 65536"/>
                <a:gd name="T3" fmla="*/ 0 60000 65536"/>
              </a:gdLst>
              <a:ahLst/>
              <a:cxnLst>
                <a:cxn ang="T2">
                  <a:pos x="T0" y="0"/>
                </a:cxn>
                <a:cxn ang="T3">
                  <a:pos x="T1" y="0"/>
                </a:cxn>
              </a:cxnLst>
              <a:rect l="0" t="0" r="r" b="b"/>
              <a:pathLst>
                <a:path w="125094">
                  <a:moveTo>
                    <a:pt x="0" y="0"/>
                  </a:moveTo>
                  <a:lnTo>
                    <a:pt x="124738" y="0"/>
                  </a:lnTo>
                </a:path>
              </a:pathLst>
            </a:custGeom>
            <a:noFill/>
            <a:ln w="15587">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8" name="object 400">
              <a:extLst>
                <a:ext uri="{FF2B5EF4-FFF2-40B4-BE49-F238E27FC236}">
                  <a16:creationId xmlns:a16="http://schemas.microsoft.com/office/drawing/2014/main" id="{91BA7E20-4E69-0E3F-4CA1-C9C7FD8E5495}"/>
                </a:ext>
              </a:extLst>
            </p:cNvPr>
            <p:cNvSpPr>
              <a:spLocks/>
            </p:cNvSpPr>
            <p:nvPr/>
          </p:nvSpPr>
          <p:spPr bwMode="auto">
            <a:xfrm>
              <a:off x="2439179" y="5278687"/>
              <a:ext cx="125095" cy="0"/>
            </a:xfrm>
            <a:custGeom>
              <a:avLst/>
              <a:gdLst>
                <a:gd name="T0" fmla="*/ 0 w 125094"/>
                <a:gd name="T1" fmla="*/ 124739 w 125094"/>
                <a:gd name="T2" fmla="*/ 0 60000 65536"/>
                <a:gd name="T3" fmla="*/ 0 60000 65536"/>
              </a:gdLst>
              <a:ahLst/>
              <a:cxnLst>
                <a:cxn ang="T2">
                  <a:pos x="T0" y="0"/>
                </a:cxn>
                <a:cxn ang="T3">
                  <a:pos x="T1" y="0"/>
                </a:cxn>
              </a:cxnLst>
              <a:rect l="0" t="0" r="r" b="b"/>
              <a:pathLst>
                <a:path w="125094">
                  <a:moveTo>
                    <a:pt x="0" y="0"/>
                  </a:moveTo>
                  <a:lnTo>
                    <a:pt x="124738" y="0"/>
                  </a:lnTo>
                </a:path>
              </a:pathLst>
            </a:custGeom>
            <a:noFill/>
            <a:ln w="15587">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909" name="object 401">
              <a:extLst>
                <a:ext uri="{FF2B5EF4-FFF2-40B4-BE49-F238E27FC236}">
                  <a16:creationId xmlns:a16="http://schemas.microsoft.com/office/drawing/2014/main" id="{BD58ED3D-7928-E8FB-F285-691D2F85E561}"/>
                </a:ext>
              </a:extLst>
            </p:cNvPr>
            <p:cNvSpPr>
              <a:spLocks/>
            </p:cNvSpPr>
            <p:nvPr/>
          </p:nvSpPr>
          <p:spPr bwMode="auto">
            <a:xfrm>
              <a:off x="3993207" y="5278687"/>
              <a:ext cx="125095" cy="0"/>
            </a:xfrm>
            <a:custGeom>
              <a:avLst/>
              <a:gdLst>
                <a:gd name="T0" fmla="*/ 0 w 125095"/>
                <a:gd name="T1" fmla="*/ 124738 w 125095"/>
                <a:gd name="T2" fmla="*/ 0 60000 65536"/>
                <a:gd name="T3" fmla="*/ 0 60000 65536"/>
              </a:gdLst>
              <a:ahLst/>
              <a:cxnLst>
                <a:cxn ang="T2">
                  <a:pos x="T0" y="0"/>
                </a:cxn>
                <a:cxn ang="T3">
                  <a:pos x="T1" y="0"/>
                </a:cxn>
              </a:cxnLst>
              <a:rect l="0" t="0" r="r" b="b"/>
              <a:pathLst>
                <a:path w="125095">
                  <a:moveTo>
                    <a:pt x="0" y="0"/>
                  </a:moveTo>
                  <a:lnTo>
                    <a:pt x="124738" y="0"/>
                  </a:lnTo>
                </a:path>
              </a:pathLst>
            </a:custGeom>
            <a:noFill/>
            <a:ln w="15587">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99" name="object 402">
            <a:extLst>
              <a:ext uri="{FF2B5EF4-FFF2-40B4-BE49-F238E27FC236}">
                <a16:creationId xmlns:a16="http://schemas.microsoft.com/office/drawing/2014/main" id="{32B95262-2A36-2B0F-C295-09269FEB7179}"/>
              </a:ext>
            </a:extLst>
          </p:cNvPr>
          <p:cNvSpPr txBox="1"/>
          <p:nvPr/>
        </p:nvSpPr>
        <p:spPr>
          <a:xfrm>
            <a:off x="687388" y="5410200"/>
            <a:ext cx="4673600" cy="244475"/>
          </a:xfrm>
          <a:prstGeom prst="rect">
            <a:avLst/>
          </a:prstGeom>
        </p:spPr>
        <p:txBody>
          <a:bodyPr lIns="0" tIns="21590" rIns="0" bIns="0">
            <a:spAutoFit/>
          </a:bodyPr>
          <a:lstStyle/>
          <a:p>
            <a:pPr marL="363220">
              <a:spcBef>
                <a:spcPts val="170"/>
              </a:spcBef>
              <a:tabLst>
                <a:tab pos="1917700" algn="l"/>
                <a:tab pos="3471545" algn="l"/>
              </a:tabLst>
              <a:defRPr/>
            </a:pPr>
            <a:r>
              <a:rPr sz="1300" spc="-10" dirty="0">
                <a:latin typeface="Arial"/>
                <a:cs typeface="Arial"/>
              </a:rPr>
              <a:t>Volts</a:t>
            </a:r>
            <a:r>
              <a:rPr sz="1300" spc="10" dirty="0">
                <a:latin typeface="Arial"/>
                <a:cs typeface="Arial"/>
              </a:rPr>
              <a:t> </a:t>
            </a:r>
            <a:r>
              <a:rPr sz="1300" spc="-5" dirty="0">
                <a:latin typeface="Arial"/>
                <a:cs typeface="Arial"/>
              </a:rPr>
              <a:t>Phase</a:t>
            </a:r>
            <a:r>
              <a:rPr sz="1300" spc="-30" dirty="0">
                <a:latin typeface="Arial"/>
                <a:cs typeface="Arial"/>
              </a:rPr>
              <a:t> </a:t>
            </a:r>
            <a:r>
              <a:rPr sz="1300" spc="5" dirty="0">
                <a:latin typeface="Arial"/>
                <a:cs typeface="Arial"/>
              </a:rPr>
              <a:t>A	</a:t>
            </a:r>
            <a:r>
              <a:rPr sz="1300" spc="-10" dirty="0">
                <a:latin typeface="Arial"/>
                <a:cs typeface="Arial"/>
              </a:rPr>
              <a:t>Volts</a:t>
            </a:r>
            <a:r>
              <a:rPr sz="1300" spc="10" dirty="0">
                <a:latin typeface="Arial"/>
                <a:cs typeface="Arial"/>
              </a:rPr>
              <a:t> </a:t>
            </a:r>
            <a:r>
              <a:rPr sz="1300" spc="-5" dirty="0">
                <a:latin typeface="Arial"/>
                <a:cs typeface="Arial"/>
              </a:rPr>
              <a:t>Phase</a:t>
            </a:r>
            <a:r>
              <a:rPr sz="1300" spc="-25" dirty="0">
                <a:latin typeface="Arial"/>
                <a:cs typeface="Arial"/>
              </a:rPr>
              <a:t> </a:t>
            </a:r>
            <a:r>
              <a:rPr sz="1300" spc="5" dirty="0">
                <a:latin typeface="Arial"/>
                <a:cs typeface="Arial"/>
              </a:rPr>
              <a:t>B	</a:t>
            </a:r>
            <a:r>
              <a:rPr sz="1300" spc="-10" dirty="0">
                <a:latin typeface="Arial"/>
                <a:cs typeface="Arial"/>
              </a:rPr>
              <a:t>Volts </a:t>
            </a:r>
            <a:r>
              <a:rPr sz="1300" spc="-5" dirty="0">
                <a:latin typeface="Arial"/>
                <a:cs typeface="Arial"/>
              </a:rPr>
              <a:t>Phase</a:t>
            </a:r>
            <a:r>
              <a:rPr sz="1300" spc="-40" dirty="0">
                <a:latin typeface="Arial"/>
                <a:cs typeface="Arial"/>
              </a:rPr>
              <a:t> </a:t>
            </a:r>
            <a:r>
              <a:rPr sz="1300" spc="5" dirty="0">
                <a:latin typeface="Arial"/>
                <a:cs typeface="Arial"/>
              </a:rPr>
              <a:t>C</a:t>
            </a:r>
            <a:endParaRPr sz="1300">
              <a:latin typeface="Arial"/>
              <a:cs typeface="Arial"/>
            </a:endParaRPr>
          </a:p>
        </p:txBody>
      </p:sp>
      <p:sp>
        <p:nvSpPr>
          <p:cNvPr id="400" name="object 403">
            <a:extLst>
              <a:ext uri="{FF2B5EF4-FFF2-40B4-BE49-F238E27FC236}">
                <a16:creationId xmlns:a16="http://schemas.microsoft.com/office/drawing/2014/main" id="{1D7E0ECB-756B-891F-9451-BC3ECCD8B83C}"/>
              </a:ext>
            </a:extLst>
          </p:cNvPr>
          <p:cNvSpPr txBox="1"/>
          <p:nvPr/>
        </p:nvSpPr>
        <p:spPr>
          <a:xfrm>
            <a:off x="363538" y="3835400"/>
            <a:ext cx="5437187" cy="254000"/>
          </a:xfrm>
          <a:prstGeom prst="rect">
            <a:avLst/>
          </a:prstGeom>
        </p:spPr>
        <p:txBody>
          <a:bodyPr lIns="0" tIns="12700" rIns="0" bIns="0">
            <a:spAutoFit/>
          </a:bodyPr>
          <a:lstStyle/>
          <a:p>
            <a:pPr marL="12700">
              <a:spcBef>
                <a:spcPts val="100"/>
              </a:spcBef>
              <a:tabLst>
                <a:tab pos="396875" algn="l"/>
                <a:tab pos="828675" algn="l"/>
                <a:tab pos="1264920" algn="l"/>
                <a:tab pos="1644650" algn="l"/>
              </a:tabLst>
              <a:defRPr/>
            </a:pPr>
            <a:r>
              <a:rPr sz="1450" spc="10" dirty="0">
                <a:latin typeface="Arial"/>
                <a:cs typeface="Arial"/>
              </a:rPr>
              <a:t>0	30	60	90	</a:t>
            </a:r>
            <a:r>
              <a:rPr sz="1450" spc="5" dirty="0">
                <a:latin typeface="Arial"/>
                <a:cs typeface="Arial"/>
              </a:rPr>
              <a:t>120</a:t>
            </a:r>
            <a:r>
              <a:rPr sz="1450" spc="175" dirty="0">
                <a:latin typeface="Arial"/>
                <a:cs typeface="Arial"/>
              </a:rPr>
              <a:t> </a:t>
            </a:r>
            <a:r>
              <a:rPr sz="1450" spc="5" dirty="0">
                <a:latin typeface="Arial"/>
                <a:cs typeface="Arial"/>
              </a:rPr>
              <a:t>150</a:t>
            </a:r>
            <a:r>
              <a:rPr sz="1450" spc="135" dirty="0">
                <a:latin typeface="Arial"/>
                <a:cs typeface="Arial"/>
              </a:rPr>
              <a:t> </a:t>
            </a:r>
            <a:r>
              <a:rPr sz="1450" spc="5" dirty="0">
                <a:latin typeface="Arial"/>
                <a:cs typeface="Arial"/>
              </a:rPr>
              <a:t>180</a:t>
            </a:r>
            <a:r>
              <a:rPr sz="1450" spc="135" dirty="0">
                <a:latin typeface="Arial"/>
                <a:cs typeface="Arial"/>
              </a:rPr>
              <a:t> </a:t>
            </a:r>
            <a:r>
              <a:rPr sz="1450" spc="5" dirty="0">
                <a:latin typeface="Arial"/>
                <a:cs typeface="Arial"/>
              </a:rPr>
              <a:t>210</a:t>
            </a:r>
            <a:r>
              <a:rPr sz="1450" spc="175" dirty="0">
                <a:latin typeface="Arial"/>
                <a:cs typeface="Arial"/>
              </a:rPr>
              <a:t> </a:t>
            </a:r>
            <a:r>
              <a:rPr sz="1450" spc="5" dirty="0">
                <a:latin typeface="Arial"/>
                <a:cs typeface="Arial"/>
              </a:rPr>
              <a:t>240</a:t>
            </a:r>
            <a:r>
              <a:rPr sz="1450" spc="135" dirty="0">
                <a:latin typeface="Arial"/>
                <a:cs typeface="Arial"/>
              </a:rPr>
              <a:t> </a:t>
            </a:r>
            <a:r>
              <a:rPr sz="1450" spc="5" dirty="0">
                <a:latin typeface="Arial"/>
                <a:cs typeface="Arial"/>
              </a:rPr>
              <a:t>270</a:t>
            </a:r>
            <a:r>
              <a:rPr sz="1450" spc="175" dirty="0">
                <a:latin typeface="Arial"/>
                <a:cs typeface="Arial"/>
              </a:rPr>
              <a:t> </a:t>
            </a:r>
            <a:r>
              <a:rPr sz="1450" spc="5" dirty="0">
                <a:latin typeface="Arial"/>
                <a:cs typeface="Arial"/>
              </a:rPr>
              <a:t>300</a:t>
            </a:r>
            <a:r>
              <a:rPr sz="1450" spc="135" dirty="0">
                <a:latin typeface="Arial"/>
                <a:cs typeface="Arial"/>
              </a:rPr>
              <a:t> </a:t>
            </a:r>
            <a:r>
              <a:rPr sz="1450" spc="5" dirty="0">
                <a:latin typeface="Arial"/>
                <a:cs typeface="Arial"/>
              </a:rPr>
              <a:t>330</a:t>
            </a:r>
            <a:r>
              <a:rPr sz="1450" spc="175" dirty="0">
                <a:latin typeface="Arial"/>
                <a:cs typeface="Arial"/>
              </a:rPr>
              <a:t> </a:t>
            </a:r>
            <a:r>
              <a:rPr sz="1450" spc="-10" dirty="0">
                <a:latin typeface="Arial"/>
                <a:cs typeface="Arial"/>
              </a:rPr>
              <a:t>36</a:t>
            </a:r>
            <a:r>
              <a:rPr sz="2250" spc="-15" baseline="-3703" dirty="0">
                <a:latin typeface="Arial"/>
                <a:cs typeface="Arial"/>
              </a:rPr>
              <a:t>0</a:t>
            </a:r>
            <a:endParaRPr sz="2250" baseline="-3703">
              <a:latin typeface="Arial"/>
              <a:cs typeface="Arial"/>
            </a:endParaRPr>
          </a:p>
        </p:txBody>
      </p:sp>
      <p:grpSp>
        <p:nvGrpSpPr>
          <p:cNvPr id="21516" name="object 404">
            <a:extLst>
              <a:ext uri="{FF2B5EF4-FFF2-40B4-BE49-F238E27FC236}">
                <a16:creationId xmlns:a16="http://schemas.microsoft.com/office/drawing/2014/main" id="{5A739F7E-A598-165C-1BA7-613FCF28C166}"/>
              </a:ext>
            </a:extLst>
          </p:cNvPr>
          <p:cNvGrpSpPr>
            <a:grpSpLocks/>
          </p:cNvGrpSpPr>
          <p:nvPr/>
        </p:nvGrpSpPr>
        <p:grpSpPr bwMode="auto">
          <a:xfrm>
            <a:off x="6043613" y="2417763"/>
            <a:ext cx="2463800" cy="2489200"/>
            <a:chOff x="6042873" y="2161882"/>
            <a:chExt cx="2464435" cy="2489200"/>
          </a:xfrm>
        </p:grpSpPr>
        <p:sp>
          <p:nvSpPr>
            <p:cNvPr id="21519" name="object 405">
              <a:extLst>
                <a:ext uri="{FF2B5EF4-FFF2-40B4-BE49-F238E27FC236}">
                  <a16:creationId xmlns:a16="http://schemas.microsoft.com/office/drawing/2014/main" id="{6FA396AB-C91C-F821-3DDD-BF71E829DE71}"/>
                </a:ext>
              </a:extLst>
            </p:cNvPr>
            <p:cNvSpPr>
              <a:spLocks/>
            </p:cNvSpPr>
            <p:nvPr/>
          </p:nvSpPr>
          <p:spPr bwMode="auto">
            <a:xfrm>
              <a:off x="6706201" y="2422410"/>
              <a:ext cx="569595" cy="989330"/>
            </a:xfrm>
            <a:custGeom>
              <a:avLst/>
              <a:gdLst>
                <a:gd name="T0" fmla="*/ 569417 w 569595"/>
                <a:gd name="T1" fmla="*/ 989242 h 989329"/>
                <a:gd name="T2" fmla="*/ 0 w 569595"/>
                <a:gd name="T3" fmla="*/ 0 h 989329"/>
                <a:gd name="T4" fmla="*/ 0 60000 65536"/>
                <a:gd name="T5" fmla="*/ 0 60000 65536"/>
              </a:gdLst>
              <a:ahLst/>
              <a:cxnLst>
                <a:cxn ang="T4">
                  <a:pos x="T0" y="T1"/>
                </a:cxn>
                <a:cxn ang="T5">
                  <a:pos x="T2" y="T3"/>
                </a:cxn>
              </a:cxnLst>
              <a:rect l="0" t="0" r="r" b="b"/>
              <a:pathLst>
                <a:path w="569595" h="989329">
                  <a:moveTo>
                    <a:pt x="569417" y="989241"/>
                  </a:moveTo>
                  <a:lnTo>
                    <a:pt x="0" y="0"/>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0" name="object 406">
              <a:extLst>
                <a:ext uri="{FF2B5EF4-FFF2-40B4-BE49-F238E27FC236}">
                  <a16:creationId xmlns:a16="http://schemas.microsoft.com/office/drawing/2014/main" id="{116A17A1-91FD-50DB-6E2E-215C62BD4655}"/>
                </a:ext>
              </a:extLst>
            </p:cNvPr>
            <p:cNvSpPr>
              <a:spLocks/>
            </p:cNvSpPr>
            <p:nvPr/>
          </p:nvSpPr>
          <p:spPr bwMode="auto">
            <a:xfrm>
              <a:off x="6670568" y="2360495"/>
              <a:ext cx="80010" cy="95885"/>
            </a:xfrm>
            <a:custGeom>
              <a:avLst/>
              <a:gdLst>
                <a:gd name="T0" fmla="*/ 0 w 80009"/>
                <a:gd name="T1" fmla="*/ 0 h 95885"/>
                <a:gd name="T2" fmla="*/ 5613 w 80009"/>
                <a:gd name="T3" fmla="*/ 95681 h 95885"/>
                <a:gd name="T4" fmla="*/ 79909 w 80009"/>
                <a:gd name="T5" fmla="*/ 52920 h 95885"/>
                <a:gd name="T6" fmla="*/ 0 w 80009"/>
                <a:gd name="T7" fmla="*/ 0 h 95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09" h="95885">
                  <a:moveTo>
                    <a:pt x="0" y="0"/>
                  </a:moveTo>
                  <a:lnTo>
                    <a:pt x="5613" y="95681"/>
                  </a:lnTo>
                  <a:lnTo>
                    <a:pt x="79908" y="5292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1" name="object 407">
              <a:extLst>
                <a:ext uri="{FF2B5EF4-FFF2-40B4-BE49-F238E27FC236}">
                  <a16:creationId xmlns:a16="http://schemas.microsoft.com/office/drawing/2014/main" id="{F92C6BB7-C723-B844-B346-E4465D4F18A1}"/>
                </a:ext>
              </a:extLst>
            </p:cNvPr>
            <p:cNvSpPr>
              <a:spLocks/>
            </p:cNvSpPr>
            <p:nvPr/>
          </p:nvSpPr>
          <p:spPr bwMode="auto">
            <a:xfrm>
              <a:off x="6704997" y="3415393"/>
              <a:ext cx="572135" cy="988060"/>
            </a:xfrm>
            <a:custGeom>
              <a:avLst/>
              <a:gdLst>
                <a:gd name="T0" fmla="*/ 571996 w 572134"/>
                <a:gd name="T1" fmla="*/ 0 h 988060"/>
                <a:gd name="T2" fmla="*/ 0 w 572134"/>
                <a:gd name="T3" fmla="*/ 987742 h 988060"/>
                <a:gd name="T4" fmla="*/ 0 60000 65536"/>
                <a:gd name="T5" fmla="*/ 0 60000 65536"/>
              </a:gdLst>
              <a:ahLst/>
              <a:cxnLst>
                <a:cxn ang="T4">
                  <a:pos x="T0" y="T1"/>
                </a:cxn>
                <a:cxn ang="T5">
                  <a:pos x="T2" y="T3"/>
                </a:cxn>
              </a:cxnLst>
              <a:rect l="0" t="0" r="r" b="b"/>
              <a:pathLst>
                <a:path w="572134" h="988060">
                  <a:moveTo>
                    <a:pt x="571995" y="0"/>
                  </a:moveTo>
                  <a:lnTo>
                    <a:pt x="0" y="987742"/>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2" name="object 408">
              <a:extLst>
                <a:ext uri="{FF2B5EF4-FFF2-40B4-BE49-F238E27FC236}">
                  <a16:creationId xmlns:a16="http://schemas.microsoft.com/office/drawing/2014/main" id="{17CD9026-26E7-BF32-8CAD-569C30DB08AF}"/>
                </a:ext>
              </a:extLst>
            </p:cNvPr>
            <p:cNvSpPr>
              <a:spLocks/>
            </p:cNvSpPr>
            <p:nvPr/>
          </p:nvSpPr>
          <p:spPr bwMode="auto">
            <a:xfrm>
              <a:off x="6669199" y="4369292"/>
              <a:ext cx="80645" cy="95885"/>
            </a:xfrm>
            <a:custGeom>
              <a:avLst/>
              <a:gdLst>
                <a:gd name="T0" fmla="*/ 5867 w 80645"/>
                <a:gd name="T1" fmla="*/ 0 h 95885"/>
                <a:gd name="T2" fmla="*/ 0 w 80645"/>
                <a:gd name="T3" fmla="*/ 95669 h 95885"/>
                <a:gd name="T4" fmla="*/ 80048 w 80645"/>
                <a:gd name="T5" fmla="*/ 42964 h 95885"/>
                <a:gd name="T6" fmla="*/ 5867 w 80645"/>
                <a:gd name="T7" fmla="*/ 0 h 95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45" h="95885">
                  <a:moveTo>
                    <a:pt x="5867" y="0"/>
                  </a:moveTo>
                  <a:lnTo>
                    <a:pt x="0" y="95669"/>
                  </a:lnTo>
                  <a:lnTo>
                    <a:pt x="80048" y="42964"/>
                  </a:lnTo>
                  <a:lnTo>
                    <a:pt x="586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3" name="object 409">
              <a:extLst>
                <a:ext uri="{FF2B5EF4-FFF2-40B4-BE49-F238E27FC236}">
                  <a16:creationId xmlns:a16="http://schemas.microsoft.com/office/drawing/2014/main" id="{9D681A63-F151-8AF5-E6A2-DB50B24BA982}"/>
                </a:ext>
              </a:extLst>
            </p:cNvPr>
            <p:cNvSpPr>
              <a:spLocks/>
            </p:cNvSpPr>
            <p:nvPr/>
          </p:nvSpPr>
          <p:spPr bwMode="auto">
            <a:xfrm>
              <a:off x="7330122" y="2199468"/>
              <a:ext cx="1167130" cy="1218565"/>
            </a:xfrm>
            <a:custGeom>
              <a:avLst/>
              <a:gdLst>
                <a:gd name="T0" fmla="*/ 1166940 w 1167129"/>
                <a:gd name="T1" fmla="*/ 1218159 h 1218564"/>
                <a:gd name="T2" fmla="*/ 1165975 w 1167129"/>
                <a:gd name="T3" fmla="*/ 1169201 h 1218564"/>
                <a:gd name="T4" fmla="*/ 1163105 w 1167129"/>
                <a:gd name="T5" fmla="*/ 1120733 h 1218564"/>
                <a:gd name="T6" fmla="*/ 1158365 w 1167129"/>
                <a:gd name="T7" fmla="*/ 1072791 h 1218564"/>
                <a:gd name="T8" fmla="*/ 1151792 w 1167129"/>
                <a:gd name="T9" fmla="*/ 1025411 h 1218564"/>
                <a:gd name="T10" fmla="*/ 1143423 w 1167129"/>
                <a:gd name="T11" fmla="*/ 978630 h 1218564"/>
                <a:gd name="T12" fmla="*/ 1133293 w 1167129"/>
                <a:gd name="T13" fmla="*/ 932484 h 1218564"/>
                <a:gd name="T14" fmla="*/ 1121438 w 1167129"/>
                <a:gd name="T15" fmla="*/ 887008 h 1218564"/>
                <a:gd name="T16" fmla="*/ 1107895 w 1167129"/>
                <a:gd name="T17" fmla="*/ 842241 h 1218564"/>
                <a:gd name="T18" fmla="*/ 1092701 w 1167129"/>
                <a:gd name="T19" fmla="*/ 798216 h 1218564"/>
                <a:gd name="T20" fmla="*/ 1075890 w 1167129"/>
                <a:gd name="T21" fmla="*/ 754972 h 1218564"/>
                <a:gd name="T22" fmla="*/ 1057501 w 1167129"/>
                <a:gd name="T23" fmla="*/ 712543 h 1218564"/>
                <a:gd name="T24" fmla="*/ 1037568 w 1167129"/>
                <a:gd name="T25" fmla="*/ 670967 h 1218564"/>
                <a:gd name="T26" fmla="*/ 1016128 w 1167129"/>
                <a:gd name="T27" fmla="*/ 630279 h 1218564"/>
                <a:gd name="T28" fmla="*/ 993217 w 1167129"/>
                <a:gd name="T29" fmla="*/ 590515 h 1218564"/>
                <a:gd name="T30" fmla="*/ 968872 w 1167129"/>
                <a:gd name="T31" fmla="*/ 551713 h 1218564"/>
                <a:gd name="T32" fmla="*/ 943128 w 1167129"/>
                <a:gd name="T33" fmla="*/ 513909 h 1218564"/>
                <a:gd name="T34" fmla="*/ 916023 w 1167129"/>
                <a:gd name="T35" fmla="*/ 477138 h 1218564"/>
                <a:gd name="T36" fmla="*/ 887591 w 1167129"/>
                <a:gd name="T37" fmla="*/ 441436 h 1218564"/>
                <a:gd name="T38" fmla="*/ 857870 w 1167129"/>
                <a:gd name="T39" fmla="*/ 406841 h 1218564"/>
                <a:gd name="T40" fmla="*/ 826896 w 1167129"/>
                <a:gd name="T41" fmla="*/ 373387 h 1218564"/>
                <a:gd name="T42" fmla="*/ 794704 w 1167129"/>
                <a:gd name="T43" fmla="*/ 341113 h 1218564"/>
                <a:gd name="T44" fmla="*/ 761332 w 1167129"/>
                <a:gd name="T45" fmla="*/ 310053 h 1218564"/>
                <a:gd name="T46" fmla="*/ 726815 w 1167129"/>
                <a:gd name="T47" fmla="*/ 280243 h 1218564"/>
                <a:gd name="T48" fmla="*/ 691190 w 1167129"/>
                <a:gd name="T49" fmla="*/ 251721 h 1218564"/>
                <a:gd name="T50" fmla="*/ 654492 w 1167129"/>
                <a:gd name="T51" fmla="*/ 224523 h 1218564"/>
                <a:gd name="T52" fmla="*/ 616758 w 1167129"/>
                <a:gd name="T53" fmla="*/ 198684 h 1218564"/>
                <a:gd name="T54" fmla="*/ 578024 w 1167129"/>
                <a:gd name="T55" fmla="*/ 174241 h 1218564"/>
                <a:gd name="T56" fmla="*/ 538327 w 1167129"/>
                <a:gd name="T57" fmla="*/ 151230 h 1218564"/>
                <a:gd name="T58" fmla="*/ 497703 w 1167129"/>
                <a:gd name="T59" fmla="*/ 129688 h 1218564"/>
                <a:gd name="T60" fmla="*/ 456188 w 1167129"/>
                <a:gd name="T61" fmla="*/ 109650 h 1218564"/>
                <a:gd name="T62" fmla="*/ 413818 w 1167129"/>
                <a:gd name="T63" fmla="*/ 91153 h 1218564"/>
                <a:gd name="T64" fmla="*/ 370629 w 1167129"/>
                <a:gd name="T65" fmla="*/ 74233 h 1218564"/>
                <a:gd name="T66" fmla="*/ 326658 w 1167129"/>
                <a:gd name="T67" fmla="*/ 58927 h 1218564"/>
                <a:gd name="T68" fmla="*/ 281941 w 1167129"/>
                <a:gd name="T69" fmla="*/ 45270 h 1218564"/>
                <a:gd name="T70" fmla="*/ 236514 w 1167129"/>
                <a:gd name="T71" fmla="*/ 33299 h 1218564"/>
                <a:gd name="T72" fmla="*/ 190414 w 1167129"/>
                <a:gd name="T73" fmla="*/ 23050 h 1218564"/>
                <a:gd name="T74" fmla="*/ 143676 w 1167129"/>
                <a:gd name="T75" fmla="*/ 14559 h 1218564"/>
                <a:gd name="T76" fmla="*/ 96336 w 1167129"/>
                <a:gd name="T77" fmla="*/ 7863 h 1218564"/>
                <a:gd name="T78" fmla="*/ 48432 w 1167129"/>
                <a:gd name="T79" fmla="*/ 2998 h 1218564"/>
                <a:gd name="T80" fmla="*/ 0 w 1167129"/>
                <a:gd name="T81" fmla="*/ 0 h 1218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67129" h="1218564">
                  <a:moveTo>
                    <a:pt x="1166939" y="1218158"/>
                  </a:moveTo>
                  <a:lnTo>
                    <a:pt x="1165974" y="1169200"/>
                  </a:lnTo>
                  <a:lnTo>
                    <a:pt x="1163104" y="1120732"/>
                  </a:lnTo>
                  <a:lnTo>
                    <a:pt x="1158364" y="1072790"/>
                  </a:lnTo>
                  <a:lnTo>
                    <a:pt x="1151791" y="1025410"/>
                  </a:lnTo>
                  <a:lnTo>
                    <a:pt x="1143422" y="978629"/>
                  </a:lnTo>
                  <a:lnTo>
                    <a:pt x="1133292" y="932483"/>
                  </a:lnTo>
                  <a:lnTo>
                    <a:pt x="1121437" y="887007"/>
                  </a:lnTo>
                  <a:lnTo>
                    <a:pt x="1107894" y="842240"/>
                  </a:lnTo>
                  <a:lnTo>
                    <a:pt x="1092700" y="798215"/>
                  </a:lnTo>
                  <a:lnTo>
                    <a:pt x="1075889" y="754971"/>
                  </a:lnTo>
                  <a:lnTo>
                    <a:pt x="1057500" y="712542"/>
                  </a:lnTo>
                  <a:lnTo>
                    <a:pt x="1037567" y="670966"/>
                  </a:lnTo>
                  <a:lnTo>
                    <a:pt x="1016127" y="630278"/>
                  </a:lnTo>
                  <a:lnTo>
                    <a:pt x="993216" y="590515"/>
                  </a:lnTo>
                  <a:lnTo>
                    <a:pt x="968871" y="551713"/>
                  </a:lnTo>
                  <a:lnTo>
                    <a:pt x="943127" y="513909"/>
                  </a:lnTo>
                  <a:lnTo>
                    <a:pt x="916022" y="477138"/>
                  </a:lnTo>
                  <a:lnTo>
                    <a:pt x="887590" y="441436"/>
                  </a:lnTo>
                  <a:lnTo>
                    <a:pt x="857869" y="406841"/>
                  </a:lnTo>
                  <a:lnTo>
                    <a:pt x="826895" y="373387"/>
                  </a:lnTo>
                  <a:lnTo>
                    <a:pt x="794703" y="341113"/>
                  </a:lnTo>
                  <a:lnTo>
                    <a:pt x="761331" y="310053"/>
                  </a:lnTo>
                  <a:lnTo>
                    <a:pt x="726814" y="280243"/>
                  </a:lnTo>
                  <a:lnTo>
                    <a:pt x="691189" y="251721"/>
                  </a:lnTo>
                  <a:lnTo>
                    <a:pt x="654491" y="224523"/>
                  </a:lnTo>
                  <a:lnTo>
                    <a:pt x="616757" y="198684"/>
                  </a:lnTo>
                  <a:lnTo>
                    <a:pt x="578024" y="174241"/>
                  </a:lnTo>
                  <a:lnTo>
                    <a:pt x="538327" y="151230"/>
                  </a:lnTo>
                  <a:lnTo>
                    <a:pt x="497703" y="129688"/>
                  </a:lnTo>
                  <a:lnTo>
                    <a:pt x="456188" y="109650"/>
                  </a:lnTo>
                  <a:lnTo>
                    <a:pt x="413818" y="91153"/>
                  </a:lnTo>
                  <a:lnTo>
                    <a:pt x="370629" y="74233"/>
                  </a:lnTo>
                  <a:lnTo>
                    <a:pt x="326658" y="58927"/>
                  </a:lnTo>
                  <a:lnTo>
                    <a:pt x="281941" y="45270"/>
                  </a:lnTo>
                  <a:lnTo>
                    <a:pt x="236514" y="33299"/>
                  </a:lnTo>
                  <a:lnTo>
                    <a:pt x="190414" y="23050"/>
                  </a:lnTo>
                  <a:lnTo>
                    <a:pt x="143676" y="14559"/>
                  </a:lnTo>
                  <a:lnTo>
                    <a:pt x="96336" y="7863"/>
                  </a:lnTo>
                  <a:lnTo>
                    <a:pt x="48432" y="2998"/>
                  </a:lnTo>
                  <a:lnTo>
                    <a:pt x="0" y="0"/>
                  </a:lnTo>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4" name="object 410">
              <a:extLst>
                <a:ext uri="{FF2B5EF4-FFF2-40B4-BE49-F238E27FC236}">
                  <a16:creationId xmlns:a16="http://schemas.microsoft.com/office/drawing/2014/main" id="{816DB78C-CD3E-CDEB-F7BE-92ACE8388C9C}"/>
                </a:ext>
              </a:extLst>
            </p:cNvPr>
            <p:cNvSpPr>
              <a:spLocks/>
            </p:cNvSpPr>
            <p:nvPr/>
          </p:nvSpPr>
          <p:spPr bwMode="auto">
            <a:xfrm>
              <a:off x="7277863" y="2161882"/>
              <a:ext cx="77470" cy="76200"/>
            </a:xfrm>
            <a:custGeom>
              <a:avLst/>
              <a:gdLst>
                <a:gd name="T0" fmla="*/ 76987 w 77470"/>
                <a:gd name="T1" fmla="*/ 0 h 76200"/>
                <a:gd name="T2" fmla="*/ 0 w 77470"/>
                <a:gd name="T3" fmla="*/ 36487 h 76200"/>
                <a:gd name="T4" fmla="*/ 75387 w 77470"/>
                <a:gd name="T5" fmla="*/ 76174 h 76200"/>
                <a:gd name="T6" fmla="*/ 50787 w 77470"/>
                <a:gd name="T7" fmla="*/ 37553 h 76200"/>
                <a:gd name="T8" fmla="*/ 76987 w 77470"/>
                <a:gd name="T9" fmla="*/ 0 h 76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470" h="76200">
                  <a:moveTo>
                    <a:pt x="76987" y="0"/>
                  </a:moveTo>
                  <a:lnTo>
                    <a:pt x="0" y="36487"/>
                  </a:lnTo>
                  <a:lnTo>
                    <a:pt x="75387" y="76174"/>
                  </a:lnTo>
                  <a:lnTo>
                    <a:pt x="50787" y="37553"/>
                  </a:lnTo>
                  <a:lnTo>
                    <a:pt x="769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5" name="object 411">
              <a:extLst>
                <a:ext uri="{FF2B5EF4-FFF2-40B4-BE49-F238E27FC236}">
                  <a16:creationId xmlns:a16="http://schemas.microsoft.com/office/drawing/2014/main" id="{DBEC3F40-B81F-D683-D8C1-BDF23912E0C1}"/>
                </a:ext>
              </a:extLst>
            </p:cNvPr>
            <p:cNvSpPr>
              <a:spLocks/>
            </p:cNvSpPr>
            <p:nvPr/>
          </p:nvSpPr>
          <p:spPr bwMode="auto">
            <a:xfrm>
              <a:off x="6052398" y="2354943"/>
              <a:ext cx="610235" cy="1619885"/>
            </a:xfrm>
            <a:custGeom>
              <a:avLst/>
              <a:gdLst>
                <a:gd name="T0" fmla="*/ 609681 w 610234"/>
                <a:gd name="T1" fmla="*/ 0 h 1619885"/>
                <a:gd name="T2" fmla="*/ 567764 w 610234"/>
                <a:gd name="T3" fmla="*/ 25314 h 1619885"/>
                <a:gd name="T4" fmla="*/ 527225 w 610234"/>
                <a:gd name="T5" fmla="*/ 52034 h 1619885"/>
                <a:gd name="T6" fmla="*/ 488076 w 610234"/>
                <a:gd name="T7" fmla="*/ 80110 h 1619885"/>
                <a:gd name="T8" fmla="*/ 450330 w 610234"/>
                <a:gd name="T9" fmla="*/ 109492 h 1619885"/>
                <a:gd name="T10" fmla="*/ 414001 w 610234"/>
                <a:gd name="T11" fmla="*/ 140131 h 1619885"/>
                <a:gd name="T12" fmla="*/ 379102 w 610234"/>
                <a:gd name="T13" fmla="*/ 171977 h 1619885"/>
                <a:gd name="T14" fmla="*/ 345647 w 610234"/>
                <a:gd name="T15" fmla="*/ 204981 h 1619885"/>
                <a:gd name="T16" fmla="*/ 313648 w 610234"/>
                <a:gd name="T17" fmla="*/ 239093 h 1619885"/>
                <a:gd name="T18" fmla="*/ 283118 w 610234"/>
                <a:gd name="T19" fmla="*/ 274264 h 1619885"/>
                <a:gd name="T20" fmla="*/ 254073 w 610234"/>
                <a:gd name="T21" fmla="*/ 310444 h 1619885"/>
                <a:gd name="T22" fmla="*/ 226524 w 610234"/>
                <a:gd name="T23" fmla="*/ 347585 h 1619885"/>
                <a:gd name="T24" fmla="*/ 200484 w 610234"/>
                <a:gd name="T25" fmla="*/ 385635 h 1619885"/>
                <a:gd name="T26" fmla="*/ 175967 w 610234"/>
                <a:gd name="T27" fmla="*/ 424547 h 1619885"/>
                <a:gd name="T28" fmla="*/ 152987 w 610234"/>
                <a:gd name="T29" fmla="*/ 464269 h 1619885"/>
                <a:gd name="T30" fmla="*/ 131556 w 610234"/>
                <a:gd name="T31" fmla="*/ 504754 h 1619885"/>
                <a:gd name="T32" fmla="*/ 111688 w 610234"/>
                <a:gd name="T33" fmla="*/ 545951 h 1619885"/>
                <a:gd name="T34" fmla="*/ 93396 w 610234"/>
                <a:gd name="T35" fmla="*/ 587810 h 1619885"/>
                <a:gd name="T36" fmla="*/ 76694 w 610234"/>
                <a:gd name="T37" fmla="*/ 630284 h 1619885"/>
                <a:gd name="T38" fmla="*/ 61594 w 610234"/>
                <a:gd name="T39" fmla="*/ 673320 h 1619885"/>
                <a:gd name="T40" fmla="*/ 48110 w 610234"/>
                <a:gd name="T41" fmla="*/ 716872 h 1619885"/>
                <a:gd name="T42" fmla="*/ 36254 w 610234"/>
                <a:gd name="T43" fmla="*/ 760888 h 1619885"/>
                <a:gd name="T44" fmla="*/ 26042 w 610234"/>
                <a:gd name="T45" fmla="*/ 805319 h 1619885"/>
                <a:gd name="T46" fmla="*/ 17485 w 610234"/>
                <a:gd name="T47" fmla="*/ 850116 h 1619885"/>
                <a:gd name="T48" fmla="*/ 10597 w 610234"/>
                <a:gd name="T49" fmla="*/ 895230 h 1619885"/>
                <a:gd name="T50" fmla="*/ 5391 w 610234"/>
                <a:gd name="T51" fmla="*/ 940610 h 1619885"/>
                <a:gd name="T52" fmla="*/ 1881 w 610234"/>
                <a:gd name="T53" fmla="*/ 986208 h 1619885"/>
                <a:gd name="T54" fmla="*/ 79 w 610234"/>
                <a:gd name="T55" fmla="*/ 1031974 h 1619885"/>
                <a:gd name="T56" fmla="*/ 0 w 610234"/>
                <a:gd name="T57" fmla="*/ 1077858 h 1619885"/>
                <a:gd name="T58" fmla="*/ 1655 w 610234"/>
                <a:gd name="T59" fmla="*/ 1123811 h 1619885"/>
                <a:gd name="T60" fmla="*/ 5059 w 610234"/>
                <a:gd name="T61" fmla="*/ 1169783 h 1619885"/>
                <a:gd name="T62" fmla="*/ 10226 w 610234"/>
                <a:gd name="T63" fmla="*/ 1215725 h 1619885"/>
                <a:gd name="T64" fmla="*/ 17167 w 610234"/>
                <a:gd name="T65" fmla="*/ 1261588 h 1619885"/>
                <a:gd name="T66" fmla="*/ 25896 w 610234"/>
                <a:gd name="T67" fmla="*/ 1307321 h 1619885"/>
                <a:gd name="T68" fmla="*/ 36428 w 610234"/>
                <a:gd name="T69" fmla="*/ 1352876 h 1619885"/>
                <a:gd name="T70" fmla="*/ 48774 w 610234"/>
                <a:gd name="T71" fmla="*/ 1398203 h 1619885"/>
                <a:gd name="T72" fmla="*/ 62948 w 610234"/>
                <a:gd name="T73" fmla="*/ 1443252 h 1619885"/>
                <a:gd name="T74" fmla="*/ 78964 w 610234"/>
                <a:gd name="T75" fmla="*/ 1487973 h 1619885"/>
                <a:gd name="T76" fmla="*/ 96834 w 610234"/>
                <a:gd name="T77" fmla="*/ 1532319 h 1619885"/>
                <a:gd name="T78" fmla="*/ 116573 w 610234"/>
                <a:gd name="T79" fmla="*/ 1576238 h 1619885"/>
                <a:gd name="T80" fmla="*/ 138192 w 610234"/>
                <a:gd name="T81" fmla="*/ 1619681 h 16198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0234" h="1619885">
                  <a:moveTo>
                    <a:pt x="609680" y="0"/>
                  </a:moveTo>
                  <a:lnTo>
                    <a:pt x="567763" y="25314"/>
                  </a:lnTo>
                  <a:lnTo>
                    <a:pt x="527224" y="52034"/>
                  </a:lnTo>
                  <a:lnTo>
                    <a:pt x="488075" y="80110"/>
                  </a:lnTo>
                  <a:lnTo>
                    <a:pt x="450329" y="109492"/>
                  </a:lnTo>
                  <a:lnTo>
                    <a:pt x="414000" y="140131"/>
                  </a:lnTo>
                  <a:lnTo>
                    <a:pt x="379101" y="171977"/>
                  </a:lnTo>
                  <a:lnTo>
                    <a:pt x="345646" y="204981"/>
                  </a:lnTo>
                  <a:lnTo>
                    <a:pt x="313647" y="239093"/>
                  </a:lnTo>
                  <a:lnTo>
                    <a:pt x="283118" y="274264"/>
                  </a:lnTo>
                  <a:lnTo>
                    <a:pt x="254073" y="310444"/>
                  </a:lnTo>
                  <a:lnTo>
                    <a:pt x="226524" y="347585"/>
                  </a:lnTo>
                  <a:lnTo>
                    <a:pt x="200484" y="385635"/>
                  </a:lnTo>
                  <a:lnTo>
                    <a:pt x="175967" y="424547"/>
                  </a:lnTo>
                  <a:lnTo>
                    <a:pt x="152987" y="464269"/>
                  </a:lnTo>
                  <a:lnTo>
                    <a:pt x="131556" y="504754"/>
                  </a:lnTo>
                  <a:lnTo>
                    <a:pt x="111688" y="545951"/>
                  </a:lnTo>
                  <a:lnTo>
                    <a:pt x="93396" y="587810"/>
                  </a:lnTo>
                  <a:lnTo>
                    <a:pt x="76694" y="630284"/>
                  </a:lnTo>
                  <a:lnTo>
                    <a:pt x="61594" y="673320"/>
                  </a:lnTo>
                  <a:lnTo>
                    <a:pt x="48110" y="716872"/>
                  </a:lnTo>
                  <a:lnTo>
                    <a:pt x="36254" y="760888"/>
                  </a:lnTo>
                  <a:lnTo>
                    <a:pt x="26042" y="805319"/>
                  </a:lnTo>
                  <a:lnTo>
                    <a:pt x="17485" y="850116"/>
                  </a:lnTo>
                  <a:lnTo>
                    <a:pt x="10597" y="895230"/>
                  </a:lnTo>
                  <a:lnTo>
                    <a:pt x="5391" y="940610"/>
                  </a:lnTo>
                  <a:lnTo>
                    <a:pt x="1881" y="986208"/>
                  </a:lnTo>
                  <a:lnTo>
                    <a:pt x="79" y="1031974"/>
                  </a:lnTo>
                  <a:lnTo>
                    <a:pt x="0" y="1077858"/>
                  </a:lnTo>
                  <a:lnTo>
                    <a:pt x="1655" y="1123811"/>
                  </a:lnTo>
                  <a:lnTo>
                    <a:pt x="5059" y="1169783"/>
                  </a:lnTo>
                  <a:lnTo>
                    <a:pt x="10226" y="1215725"/>
                  </a:lnTo>
                  <a:lnTo>
                    <a:pt x="17167" y="1261588"/>
                  </a:lnTo>
                  <a:lnTo>
                    <a:pt x="25896" y="1307321"/>
                  </a:lnTo>
                  <a:lnTo>
                    <a:pt x="36428" y="1352876"/>
                  </a:lnTo>
                  <a:lnTo>
                    <a:pt x="48774" y="1398203"/>
                  </a:lnTo>
                  <a:lnTo>
                    <a:pt x="62948" y="1443252"/>
                  </a:lnTo>
                  <a:lnTo>
                    <a:pt x="78964" y="1487973"/>
                  </a:lnTo>
                  <a:lnTo>
                    <a:pt x="96834" y="1532319"/>
                  </a:lnTo>
                  <a:lnTo>
                    <a:pt x="116573" y="1576238"/>
                  </a:lnTo>
                  <a:lnTo>
                    <a:pt x="138192" y="1619681"/>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6" name="object 412">
              <a:extLst>
                <a:ext uri="{FF2B5EF4-FFF2-40B4-BE49-F238E27FC236}">
                  <a16:creationId xmlns:a16="http://schemas.microsoft.com/office/drawing/2014/main" id="{2872C4D5-ABCE-FB52-B3F5-F6FA3E85A320}"/>
                </a:ext>
              </a:extLst>
            </p:cNvPr>
            <p:cNvSpPr>
              <a:spLocks/>
            </p:cNvSpPr>
            <p:nvPr/>
          </p:nvSpPr>
          <p:spPr bwMode="auto">
            <a:xfrm>
              <a:off x="6145682" y="3935297"/>
              <a:ext cx="70485" cy="85725"/>
            </a:xfrm>
            <a:custGeom>
              <a:avLst/>
              <a:gdLst>
                <a:gd name="T0" fmla="*/ 66776 w 70485"/>
                <a:gd name="T1" fmla="*/ 0 h 85725"/>
                <a:gd name="T2" fmla="*/ 45618 w 70485"/>
                <a:gd name="T3" fmla="*/ 40614 h 85725"/>
                <a:gd name="T4" fmla="*/ 0 w 70485"/>
                <a:gd name="T5" fmla="*/ 36702 h 85725"/>
                <a:gd name="T6" fmla="*/ 70091 w 70485"/>
                <a:gd name="T7" fmla="*/ 85128 h 85725"/>
                <a:gd name="T8" fmla="*/ 66776 w 70485"/>
                <a:gd name="T9" fmla="*/ 0 h 8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85725">
                  <a:moveTo>
                    <a:pt x="66776" y="0"/>
                  </a:moveTo>
                  <a:lnTo>
                    <a:pt x="45618" y="40614"/>
                  </a:lnTo>
                  <a:lnTo>
                    <a:pt x="0" y="36702"/>
                  </a:lnTo>
                  <a:lnTo>
                    <a:pt x="70091" y="85128"/>
                  </a:lnTo>
                  <a:lnTo>
                    <a:pt x="667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7" name="object 413">
              <a:extLst>
                <a:ext uri="{FF2B5EF4-FFF2-40B4-BE49-F238E27FC236}">
                  <a16:creationId xmlns:a16="http://schemas.microsoft.com/office/drawing/2014/main" id="{C137BD11-707A-5B5F-C609-E6B1D0C9C22C}"/>
                </a:ext>
              </a:extLst>
            </p:cNvPr>
            <p:cNvSpPr>
              <a:spLocks/>
            </p:cNvSpPr>
            <p:nvPr/>
          </p:nvSpPr>
          <p:spPr bwMode="auto">
            <a:xfrm>
              <a:off x="6672921" y="4076077"/>
              <a:ext cx="1638935" cy="565150"/>
            </a:xfrm>
            <a:custGeom>
              <a:avLst/>
              <a:gdLst>
                <a:gd name="T0" fmla="*/ 0 w 1638934"/>
                <a:gd name="T1" fmla="*/ 401523 h 565150"/>
                <a:gd name="T2" fmla="*/ 42881 w 1638934"/>
                <a:gd name="T3" fmla="*/ 425166 h 565150"/>
                <a:gd name="T4" fmla="*/ 86291 w 1638934"/>
                <a:gd name="T5" fmla="*/ 446914 h 565150"/>
                <a:gd name="T6" fmla="*/ 130180 w 1638934"/>
                <a:gd name="T7" fmla="*/ 466781 h 565150"/>
                <a:gd name="T8" fmla="*/ 174498 w 1638934"/>
                <a:gd name="T9" fmla="*/ 484778 h 565150"/>
                <a:gd name="T10" fmla="*/ 219196 w 1638934"/>
                <a:gd name="T11" fmla="*/ 500921 h 565150"/>
                <a:gd name="T12" fmla="*/ 264225 w 1638934"/>
                <a:gd name="T13" fmla="*/ 515221 h 565150"/>
                <a:gd name="T14" fmla="*/ 309535 w 1638934"/>
                <a:gd name="T15" fmla="*/ 527692 h 565150"/>
                <a:gd name="T16" fmla="*/ 355077 w 1638934"/>
                <a:gd name="T17" fmla="*/ 538348 h 565150"/>
                <a:gd name="T18" fmla="*/ 400800 w 1638934"/>
                <a:gd name="T19" fmla="*/ 547201 h 565150"/>
                <a:gd name="T20" fmla="*/ 446656 w 1638934"/>
                <a:gd name="T21" fmla="*/ 554265 h 565150"/>
                <a:gd name="T22" fmla="*/ 492595 w 1638934"/>
                <a:gd name="T23" fmla="*/ 559553 h 565150"/>
                <a:gd name="T24" fmla="*/ 538568 w 1638934"/>
                <a:gd name="T25" fmla="*/ 563079 h 565150"/>
                <a:gd name="T26" fmla="*/ 584524 w 1638934"/>
                <a:gd name="T27" fmla="*/ 564855 h 565150"/>
                <a:gd name="T28" fmla="*/ 630415 w 1638934"/>
                <a:gd name="T29" fmla="*/ 564896 h 565150"/>
                <a:gd name="T30" fmla="*/ 676191 w 1638934"/>
                <a:gd name="T31" fmla="*/ 563213 h 565150"/>
                <a:gd name="T32" fmla="*/ 721803 w 1638934"/>
                <a:gd name="T33" fmla="*/ 559821 h 565150"/>
                <a:gd name="T34" fmla="*/ 767200 w 1638934"/>
                <a:gd name="T35" fmla="*/ 554732 h 565150"/>
                <a:gd name="T36" fmla="*/ 812334 w 1638934"/>
                <a:gd name="T37" fmla="*/ 547961 h 565150"/>
                <a:gd name="T38" fmla="*/ 857156 w 1638934"/>
                <a:gd name="T39" fmla="*/ 539519 h 565150"/>
                <a:gd name="T40" fmla="*/ 901615 w 1638934"/>
                <a:gd name="T41" fmla="*/ 529421 h 565150"/>
                <a:gd name="T42" fmla="*/ 945661 w 1638934"/>
                <a:gd name="T43" fmla="*/ 517680 h 565150"/>
                <a:gd name="T44" fmla="*/ 989246 w 1638934"/>
                <a:gd name="T45" fmla="*/ 504309 h 565150"/>
                <a:gd name="T46" fmla="*/ 1032320 w 1638934"/>
                <a:gd name="T47" fmla="*/ 489321 h 565150"/>
                <a:gd name="T48" fmla="*/ 1074834 w 1638934"/>
                <a:gd name="T49" fmla="*/ 472729 h 565150"/>
                <a:gd name="T50" fmla="*/ 1116737 w 1638934"/>
                <a:gd name="T51" fmla="*/ 454547 h 565150"/>
                <a:gd name="T52" fmla="*/ 1157981 w 1638934"/>
                <a:gd name="T53" fmla="*/ 434788 h 565150"/>
                <a:gd name="T54" fmla="*/ 1198516 w 1638934"/>
                <a:gd name="T55" fmla="*/ 413465 h 565150"/>
                <a:gd name="T56" fmla="*/ 1238293 w 1638934"/>
                <a:gd name="T57" fmla="*/ 390592 h 565150"/>
                <a:gd name="T58" fmla="*/ 1277261 w 1638934"/>
                <a:gd name="T59" fmla="*/ 366182 h 565150"/>
                <a:gd name="T60" fmla="*/ 1315372 w 1638934"/>
                <a:gd name="T61" fmla="*/ 340247 h 565150"/>
                <a:gd name="T62" fmla="*/ 1352576 w 1638934"/>
                <a:gd name="T63" fmla="*/ 312802 h 565150"/>
                <a:gd name="T64" fmla="*/ 1388823 w 1638934"/>
                <a:gd name="T65" fmla="*/ 283859 h 565150"/>
                <a:gd name="T66" fmla="*/ 1424065 w 1638934"/>
                <a:gd name="T67" fmla="*/ 253432 h 565150"/>
                <a:gd name="T68" fmla="*/ 1458251 w 1638934"/>
                <a:gd name="T69" fmla="*/ 221535 h 565150"/>
                <a:gd name="T70" fmla="*/ 1491331 w 1638934"/>
                <a:gd name="T71" fmla="*/ 188179 h 565150"/>
                <a:gd name="T72" fmla="*/ 1523258 w 1638934"/>
                <a:gd name="T73" fmla="*/ 153379 h 565150"/>
                <a:gd name="T74" fmla="*/ 1553980 w 1638934"/>
                <a:gd name="T75" fmla="*/ 117148 h 565150"/>
                <a:gd name="T76" fmla="*/ 1583449 w 1638934"/>
                <a:gd name="T77" fmla="*/ 79499 h 565150"/>
                <a:gd name="T78" fmla="*/ 1611614 w 1638934"/>
                <a:gd name="T79" fmla="*/ 40445 h 565150"/>
                <a:gd name="T80" fmla="*/ 1638428 w 1638934"/>
                <a:gd name="T81" fmla="*/ 0 h 565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8934" h="565150">
                  <a:moveTo>
                    <a:pt x="0" y="401523"/>
                  </a:moveTo>
                  <a:lnTo>
                    <a:pt x="42881" y="425166"/>
                  </a:lnTo>
                  <a:lnTo>
                    <a:pt x="86291" y="446914"/>
                  </a:lnTo>
                  <a:lnTo>
                    <a:pt x="130180" y="466781"/>
                  </a:lnTo>
                  <a:lnTo>
                    <a:pt x="174498" y="484778"/>
                  </a:lnTo>
                  <a:lnTo>
                    <a:pt x="219196" y="500921"/>
                  </a:lnTo>
                  <a:lnTo>
                    <a:pt x="264225" y="515221"/>
                  </a:lnTo>
                  <a:lnTo>
                    <a:pt x="309535" y="527692"/>
                  </a:lnTo>
                  <a:lnTo>
                    <a:pt x="355077" y="538348"/>
                  </a:lnTo>
                  <a:lnTo>
                    <a:pt x="400800" y="547201"/>
                  </a:lnTo>
                  <a:lnTo>
                    <a:pt x="446656" y="554265"/>
                  </a:lnTo>
                  <a:lnTo>
                    <a:pt x="492595" y="559553"/>
                  </a:lnTo>
                  <a:lnTo>
                    <a:pt x="538568" y="563079"/>
                  </a:lnTo>
                  <a:lnTo>
                    <a:pt x="584524" y="564855"/>
                  </a:lnTo>
                  <a:lnTo>
                    <a:pt x="630415" y="564896"/>
                  </a:lnTo>
                  <a:lnTo>
                    <a:pt x="676191" y="563213"/>
                  </a:lnTo>
                  <a:lnTo>
                    <a:pt x="721803" y="559821"/>
                  </a:lnTo>
                  <a:lnTo>
                    <a:pt x="767200" y="554732"/>
                  </a:lnTo>
                  <a:lnTo>
                    <a:pt x="812334" y="547961"/>
                  </a:lnTo>
                  <a:lnTo>
                    <a:pt x="857155" y="539519"/>
                  </a:lnTo>
                  <a:lnTo>
                    <a:pt x="901614" y="529421"/>
                  </a:lnTo>
                  <a:lnTo>
                    <a:pt x="945660" y="517680"/>
                  </a:lnTo>
                  <a:lnTo>
                    <a:pt x="989245" y="504309"/>
                  </a:lnTo>
                  <a:lnTo>
                    <a:pt x="1032319" y="489321"/>
                  </a:lnTo>
                  <a:lnTo>
                    <a:pt x="1074833" y="472729"/>
                  </a:lnTo>
                  <a:lnTo>
                    <a:pt x="1116736" y="454547"/>
                  </a:lnTo>
                  <a:lnTo>
                    <a:pt x="1157980" y="434788"/>
                  </a:lnTo>
                  <a:lnTo>
                    <a:pt x="1198515" y="413465"/>
                  </a:lnTo>
                  <a:lnTo>
                    <a:pt x="1238292" y="390592"/>
                  </a:lnTo>
                  <a:lnTo>
                    <a:pt x="1277260" y="366182"/>
                  </a:lnTo>
                  <a:lnTo>
                    <a:pt x="1315371" y="340247"/>
                  </a:lnTo>
                  <a:lnTo>
                    <a:pt x="1352575" y="312802"/>
                  </a:lnTo>
                  <a:lnTo>
                    <a:pt x="1388822" y="283859"/>
                  </a:lnTo>
                  <a:lnTo>
                    <a:pt x="1424064" y="253432"/>
                  </a:lnTo>
                  <a:lnTo>
                    <a:pt x="1458250" y="221535"/>
                  </a:lnTo>
                  <a:lnTo>
                    <a:pt x="1491330" y="188179"/>
                  </a:lnTo>
                  <a:lnTo>
                    <a:pt x="1523257" y="153379"/>
                  </a:lnTo>
                  <a:lnTo>
                    <a:pt x="1553979" y="117148"/>
                  </a:lnTo>
                  <a:lnTo>
                    <a:pt x="1583448" y="79499"/>
                  </a:lnTo>
                  <a:lnTo>
                    <a:pt x="1611613" y="40445"/>
                  </a:lnTo>
                  <a:lnTo>
                    <a:pt x="163842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8" name="object 414">
              <a:extLst>
                <a:ext uri="{FF2B5EF4-FFF2-40B4-BE49-F238E27FC236}">
                  <a16:creationId xmlns:a16="http://schemas.microsoft.com/office/drawing/2014/main" id="{F6949FB3-F909-BE15-95D6-EC2A6AC1F86F}"/>
                </a:ext>
              </a:extLst>
            </p:cNvPr>
            <p:cNvSpPr>
              <a:spLocks/>
            </p:cNvSpPr>
            <p:nvPr/>
          </p:nvSpPr>
          <p:spPr bwMode="auto">
            <a:xfrm>
              <a:off x="8266365" y="4031375"/>
              <a:ext cx="72390" cy="85090"/>
            </a:xfrm>
            <a:custGeom>
              <a:avLst/>
              <a:gdLst>
                <a:gd name="T0" fmla="*/ 72059 w 72390"/>
                <a:gd name="T1" fmla="*/ 0 h 85089"/>
                <a:gd name="T2" fmla="*/ 0 w 72390"/>
                <a:gd name="T3" fmla="*/ 45428 h 85089"/>
                <a:gd name="T4" fmla="*/ 45745 w 72390"/>
                <a:gd name="T5" fmla="*/ 43447 h 85089"/>
                <a:gd name="T6" fmla="*/ 65176 w 72390"/>
                <a:gd name="T7" fmla="*/ 84913 h 85089"/>
                <a:gd name="T8" fmla="*/ 72059 w 72390"/>
                <a:gd name="T9" fmla="*/ 0 h 850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0" h="85089">
                  <a:moveTo>
                    <a:pt x="72059" y="0"/>
                  </a:moveTo>
                  <a:lnTo>
                    <a:pt x="0" y="45427"/>
                  </a:lnTo>
                  <a:lnTo>
                    <a:pt x="45745" y="43446"/>
                  </a:lnTo>
                  <a:lnTo>
                    <a:pt x="65176" y="84912"/>
                  </a:lnTo>
                  <a:lnTo>
                    <a:pt x="720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C179F8AF-DB3B-C103-A260-2F86EFE695E5}"/>
              </a:ext>
            </a:extLst>
          </p:cNvPr>
          <p:cNvSpPr>
            <a:spLocks noGrp="1" noChangeArrowheads="1"/>
          </p:cNvSpPr>
          <p:nvPr>
            <p:ph type="title"/>
          </p:nvPr>
        </p:nvSpPr>
        <p:spPr bwMode="auto"/>
        <p:txBody>
          <a:bodyPr wrap="square" numCol="1" anchorCtr="0" compatLnSpc="1">
            <a:prstTxWarp prst="textNoShape">
              <a:avLst/>
            </a:prstTxWarp>
          </a:bodyPr>
          <a:lstStyle/>
          <a:p>
            <a:pPr>
              <a:defRPr/>
            </a:pPr>
            <a:r>
              <a:rPr altLang="en-US" dirty="0">
                <a:latin typeface="+mj-lt"/>
                <a:cs typeface="Arial" panose="020B0604020202020204" pitchFamily="34" charset="0"/>
              </a:rPr>
              <a:t>The Need for 3-Phase Power</a:t>
            </a:r>
          </a:p>
        </p:txBody>
      </p:sp>
      <p:sp>
        <p:nvSpPr>
          <p:cNvPr id="23556" name="Footer Placeholder 2">
            <a:extLst>
              <a:ext uri="{FF2B5EF4-FFF2-40B4-BE49-F238E27FC236}">
                <a16:creationId xmlns:a16="http://schemas.microsoft.com/office/drawing/2014/main" id="{99422293-EEBD-C371-6123-9168A1F32BC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23557" name="Slide Number Placeholder 3">
            <a:extLst>
              <a:ext uri="{FF2B5EF4-FFF2-40B4-BE49-F238E27FC236}">
                <a16:creationId xmlns:a16="http://schemas.microsoft.com/office/drawing/2014/main" id="{499E53BD-875F-31BA-6A77-DC598084CF2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948B51E-81B9-934B-B772-C77A23240F77}"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23555" name="object 12">
            <a:extLst>
              <a:ext uri="{FF2B5EF4-FFF2-40B4-BE49-F238E27FC236}">
                <a16:creationId xmlns:a16="http://schemas.microsoft.com/office/drawing/2014/main" id="{256D2C5D-A3D0-12A7-9BA2-EE257269AD43}"/>
              </a:ext>
            </a:extLst>
          </p:cNvPr>
          <p:cNvSpPr txBox="1">
            <a:spLocks noChangeArrowheads="1"/>
          </p:cNvSpPr>
          <p:nvPr/>
        </p:nvSpPr>
        <p:spPr bwMode="auto">
          <a:xfrm>
            <a:off x="1069975" y="1273175"/>
            <a:ext cx="68421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lnSpc>
                <a:spcPct val="90000"/>
              </a:lnSpc>
              <a:spcBef>
                <a:spcPts val="1000"/>
              </a:spcBef>
              <a:buFont typeface="Arial" panose="020B0604020202020204" pitchFamily="34" charset="0"/>
              <a:buChar char="•"/>
              <a:tabLst>
                <a:tab pos="46863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6863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6863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6863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6863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686300" algn="l"/>
              </a:tabLst>
              <a:defRPr>
                <a:solidFill>
                  <a:schemeClr val="tx1"/>
                </a:solidFill>
                <a:latin typeface="Calibri" panose="020F0502020204030204" pitchFamily="34" charset="0"/>
              </a:defRPr>
            </a:lvl9pPr>
          </a:lstStyle>
          <a:p>
            <a:pPr>
              <a:lnSpc>
                <a:spcPct val="100000"/>
              </a:lnSpc>
              <a:spcBef>
                <a:spcPts val="100"/>
              </a:spcBef>
              <a:buFontTx/>
              <a:buNone/>
            </a:pPr>
            <a:r>
              <a:rPr lang="en-US" altLang="en-US">
                <a:latin typeface="Arial" panose="020B0604020202020204" pitchFamily="34" charset="0"/>
                <a:cs typeface="Arial" panose="020B0604020202020204" pitchFamily="34" charset="0"/>
              </a:rPr>
              <a:t>Single-phase motors provide a pulsating  torque to a mechanical load. Loads which  require more than 10 horsepower generally  also require the steadier torque of a</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 3-phase motor.</a:t>
            </a:r>
          </a:p>
        </p:txBody>
      </p:sp>
      <p:pic>
        <p:nvPicPr>
          <p:cNvPr id="23558" name="Picture 7" descr="How a 3 Phase AC Induction Motor Works - KEB">
            <a:extLst>
              <a:ext uri="{FF2B5EF4-FFF2-40B4-BE49-F238E27FC236}">
                <a16:creationId xmlns:a16="http://schemas.microsoft.com/office/drawing/2014/main" id="{BF19A6FD-BCE4-3F7E-6EDE-AD188FFB8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3636963"/>
            <a:ext cx="4610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1FA05331-E14E-A775-E6AA-874CF40D3F0C}"/>
              </a:ext>
            </a:extLst>
          </p:cNvPr>
          <p:cNvSpPr>
            <a:spLocks noGrp="1" noChangeArrowheads="1"/>
          </p:cNvSpPr>
          <p:nvPr>
            <p:ph type="title"/>
          </p:nvPr>
        </p:nvSpPr>
        <p:spPr bwMode="auto"/>
        <p:txBody>
          <a:bodyPr wrap="square" numCol="1" anchorCtr="0" compatLnSpc="1">
            <a:prstTxWarp prst="textNoShape">
              <a:avLst/>
            </a:prstTxWarp>
          </a:bodyPr>
          <a:lstStyle/>
          <a:p>
            <a:pPr>
              <a:defRPr/>
            </a:pPr>
            <a:r>
              <a:rPr altLang="en-US" dirty="0">
                <a:latin typeface="+mj-lt"/>
                <a:cs typeface="Arial" panose="020B0604020202020204" pitchFamily="34" charset="0"/>
              </a:rPr>
              <a:t>Benefits of 3-Phase Power</a:t>
            </a:r>
          </a:p>
        </p:txBody>
      </p:sp>
      <p:sp>
        <p:nvSpPr>
          <p:cNvPr id="25604" name="Footer Placeholder 2">
            <a:extLst>
              <a:ext uri="{FF2B5EF4-FFF2-40B4-BE49-F238E27FC236}">
                <a16:creationId xmlns:a16="http://schemas.microsoft.com/office/drawing/2014/main" id="{3ADC5716-FC19-C0D7-7DDD-844D178E733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tescometering.com</a:t>
            </a:r>
          </a:p>
        </p:txBody>
      </p:sp>
      <p:sp>
        <p:nvSpPr>
          <p:cNvPr id="25605" name="Slide Number Placeholder 3">
            <a:extLst>
              <a:ext uri="{FF2B5EF4-FFF2-40B4-BE49-F238E27FC236}">
                <a16:creationId xmlns:a16="http://schemas.microsoft.com/office/drawing/2014/main" id="{4F8CDB70-22C1-FAEF-D69F-3FBB02D7E4C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AE2C557-FA43-D541-8B7D-8F65C0A14383}"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
        <p:nvSpPr>
          <p:cNvPr id="6" name="object 11">
            <a:extLst>
              <a:ext uri="{FF2B5EF4-FFF2-40B4-BE49-F238E27FC236}">
                <a16:creationId xmlns:a16="http://schemas.microsoft.com/office/drawing/2014/main" id="{8DBFB766-7B6F-48B0-B145-7E4E22645FCB}"/>
              </a:ext>
            </a:extLst>
          </p:cNvPr>
          <p:cNvSpPr txBox="1"/>
          <p:nvPr/>
        </p:nvSpPr>
        <p:spPr>
          <a:xfrm>
            <a:off x="457200" y="1295400"/>
            <a:ext cx="4991100" cy="3225800"/>
          </a:xfrm>
          <a:prstGeom prst="rect">
            <a:avLst/>
          </a:prstGeom>
        </p:spPr>
        <p:txBody>
          <a:bodyPr lIns="0" tIns="119380" rIns="0" bIns="0">
            <a:spAutoFit/>
          </a:bodyPr>
          <a:lstStyle/>
          <a:p>
            <a:pPr marL="292100" indent="-280035">
              <a:spcBef>
                <a:spcPts val="940"/>
              </a:spcBef>
              <a:buClr>
                <a:srgbClr val="FF0000"/>
              </a:buClr>
              <a:buSzPct val="96428"/>
              <a:buFont typeface="Wingdings"/>
              <a:buChar char=""/>
              <a:tabLst>
                <a:tab pos="292735" algn="l"/>
              </a:tabLst>
              <a:defRPr/>
            </a:pPr>
            <a:r>
              <a:rPr sz="2800" spc="-5" dirty="0">
                <a:latin typeface="Arial"/>
                <a:cs typeface="Arial"/>
              </a:rPr>
              <a:t>Steadier</a:t>
            </a:r>
            <a:r>
              <a:rPr sz="2800" spc="-15" dirty="0">
                <a:latin typeface="Arial"/>
                <a:cs typeface="Arial"/>
              </a:rPr>
              <a:t> </a:t>
            </a:r>
            <a:r>
              <a:rPr sz="2800" spc="-5" dirty="0">
                <a:latin typeface="Arial"/>
                <a:cs typeface="Arial"/>
              </a:rPr>
              <a:t>motor </a:t>
            </a:r>
            <a:r>
              <a:rPr sz="2800" dirty="0">
                <a:latin typeface="Arial"/>
                <a:cs typeface="Arial"/>
              </a:rPr>
              <a:t>torque</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Less</a:t>
            </a:r>
            <a:r>
              <a:rPr sz="2800" spc="-20" dirty="0">
                <a:latin typeface="Arial"/>
                <a:cs typeface="Arial"/>
              </a:rPr>
              <a:t> </a:t>
            </a:r>
            <a:r>
              <a:rPr sz="2800" dirty="0">
                <a:latin typeface="Arial"/>
                <a:cs typeface="Arial"/>
              </a:rPr>
              <a:t>vibration</a:t>
            </a:r>
            <a:r>
              <a:rPr sz="2800" spc="-5" dirty="0">
                <a:latin typeface="Arial"/>
                <a:cs typeface="Arial"/>
              </a:rPr>
              <a:t> in </a:t>
            </a:r>
            <a:r>
              <a:rPr sz="2800" dirty="0">
                <a:latin typeface="Arial"/>
                <a:cs typeface="Arial"/>
              </a:rPr>
              <a:t>machinery</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Greater</a:t>
            </a:r>
            <a:r>
              <a:rPr sz="2800" spc="-20" dirty="0">
                <a:latin typeface="Arial"/>
                <a:cs typeface="Arial"/>
              </a:rPr>
              <a:t> </a:t>
            </a:r>
            <a:r>
              <a:rPr sz="2800" dirty="0">
                <a:latin typeface="Arial"/>
                <a:cs typeface="Arial"/>
              </a:rPr>
              <a:t>mechanical</a:t>
            </a:r>
            <a:r>
              <a:rPr sz="2800" spc="-5" dirty="0">
                <a:latin typeface="Arial"/>
                <a:cs typeface="Arial"/>
              </a:rPr>
              <a:t> efficiency</a:t>
            </a:r>
            <a:endParaRPr sz="2800" dirty="0">
              <a:latin typeface="Arial"/>
              <a:cs typeface="Arial"/>
            </a:endParaRP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Better</a:t>
            </a:r>
            <a:r>
              <a:rPr sz="2800" spc="-15" dirty="0">
                <a:latin typeface="Arial"/>
                <a:cs typeface="Arial"/>
              </a:rPr>
              <a:t> </a:t>
            </a:r>
            <a:r>
              <a:rPr sz="2800" spc="-5" dirty="0">
                <a:latin typeface="Arial"/>
                <a:cs typeface="Arial"/>
              </a:rPr>
              <a:t>voltage</a:t>
            </a:r>
            <a:r>
              <a:rPr sz="2800" dirty="0">
                <a:latin typeface="Arial"/>
                <a:cs typeface="Arial"/>
              </a:rPr>
              <a:t> regulation</a:t>
            </a:r>
          </a:p>
          <a:p>
            <a:pPr marL="292100" indent="-280035">
              <a:spcBef>
                <a:spcPts val="840"/>
              </a:spcBef>
              <a:buClr>
                <a:srgbClr val="FF0000"/>
              </a:buClr>
              <a:buSzPct val="96428"/>
              <a:buFont typeface="Wingdings"/>
              <a:buChar char=""/>
              <a:tabLst>
                <a:tab pos="292735" algn="l"/>
              </a:tabLst>
              <a:defRPr/>
            </a:pPr>
            <a:r>
              <a:rPr sz="2800" spc="-5" dirty="0">
                <a:latin typeface="Arial"/>
                <a:cs typeface="Arial"/>
              </a:rPr>
              <a:t>Lower</a:t>
            </a:r>
            <a:r>
              <a:rPr sz="2800" dirty="0">
                <a:latin typeface="Arial"/>
                <a:cs typeface="Arial"/>
              </a:rPr>
              <a:t> heat</a:t>
            </a:r>
            <a:r>
              <a:rPr sz="2800" spc="-10" dirty="0">
                <a:latin typeface="Arial"/>
                <a:cs typeface="Arial"/>
              </a:rPr>
              <a:t> </a:t>
            </a:r>
            <a:r>
              <a:rPr sz="2800" dirty="0">
                <a:latin typeface="Arial"/>
                <a:cs typeface="Arial"/>
              </a:rPr>
              <a:t>losses</a:t>
            </a:r>
          </a:p>
          <a:p>
            <a:pPr marL="292100" indent="-280035">
              <a:spcBef>
                <a:spcPts val="840"/>
              </a:spcBef>
              <a:buClr>
                <a:srgbClr val="FF0000"/>
              </a:buClr>
              <a:buSzPct val="96428"/>
              <a:buFont typeface="Wingdings"/>
              <a:buChar char=""/>
              <a:tabLst>
                <a:tab pos="292735" algn="l"/>
              </a:tabLst>
              <a:defRPr/>
            </a:pPr>
            <a:r>
              <a:rPr sz="2800" dirty="0">
                <a:latin typeface="Arial"/>
                <a:cs typeface="Arial"/>
              </a:rPr>
              <a:t>Lighter</a:t>
            </a:r>
            <a:r>
              <a:rPr sz="2800" spc="-5" dirty="0">
                <a:latin typeface="Arial"/>
                <a:cs typeface="Arial"/>
              </a:rPr>
              <a:t> weight</a:t>
            </a:r>
            <a:r>
              <a:rPr sz="2800" spc="5" dirty="0">
                <a:latin typeface="Arial"/>
                <a:cs typeface="Arial"/>
              </a:rPr>
              <a:t> </a:t>
            </a:r>
            <a:r>
              <a:rPr sz="2800" dirty="0">
                <a:latin typeface="Arial"/>
                <a:cs typeface="Arial"/>
              </a:rPr>
              <a:t>conductors</a:t>
            </a:r>
          </a:p>
        </p:txBody>
      </p:sp>
      <p:pic>
        <p:nvPicPr>
          <p:cNvPr id="25606" name="Picture 7" descr="What are torque motors and why do they work so well? - HEIDENHAIN">
            <a:extLst>
              <a:ext uri="{FF2B5EF4-FFF2-40B4-BE49-F238E27FC236}">
                <a16:creationId xmlns:a16="http://schemas.microsoft.com/office/drawing/2014/main" id="{E0F9AAFD-9023-F700-383A-A9AB2793F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2857500"/>
            <a:ext cx="31273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4144-4FAD-A79E-492C-A357627BA5C8}"/>
              </a:ext>
            </a:extLst>
          </p:cNvPr>
          <p:cNvSpPr>
            <a:spLocks noGrp="1"/>
          </p:cNvSpPr>
          <p:nvPr>
            <p:ph type="title"/>
          </p:nvPr>
        </p:nvSpPr>
        <p:spPr/>
        <p:txBody>
          <a:bodyPr/>
          <a:lstStyle/>
          <a:p>
            <a:pPr>
              <a:defRPr/>
            </a:pPr>
            <a:r>
              <a:rPr dirty="0">
                <a:latin typeface="+mj-lt"/>
                <a:cs typeface="Arial" panose="020B0604020202020204" pitchFamily="34" charset="0"/>
              </a:rPr>
              <a:t>Network Service &amp; Loads</a:t>
            </a:r>
          </a:p>
        </p:txBody>
      </p:sp>
      <p:sp>
        <p:nvSpPr>
          <p:cNvPr id="27665" name="Footer Placeholder 3">
            <a:extLst>
              <a:ext uri="{FF2B5EF4-FFF2-40B4-BE49-F238E27FC236}">
                <a16:creationId xmlns:a16="http://schemas.microsoft.com/office/drawing/2014/main" id="{5C80719D-F201-EEC2-7B2D-158AECA8F5C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rPr>
              <a:t>www.tescometering.com</a:t>
            </a:r>
          </a:p>
        </p:txBody>
      </p:sp>
      <p:sp>
        <p:nvSpPr>
          <p:cNvPr id="27666" name="Slide Number Placeholder 4">
            <a:extLst>
              <a:ext uri="{FF2B5EF4-FFF2-40B4-BE49-F238E27FC236}">
                <a16:creationId xmlns:a16="http://schemas.microsoft.com/office/drawing/2014/main" id="{F4888A4D-E477-6BEF-AEFF-92C75526399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0D3BD05-FCE9-3A4E-B037-C591511A9439}"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grpSp>
        <p:nvGrpSpPr>
          <p:cNvPr id="27651" name="object 3">
            <a:extLst>
              <a:ext uri="{FF2B5EF4-FFF2-40B4-BE49-F238E27FC236}">
                <a16:creationId xmlns:a16="http://schemas.microsoft.com/office/drawing/2014/main" id="{7F375FD1-9253-D41C-B33E-47889D2DC015}"/>
              </a:ext>
            </a:extLst>
          </p:cNvPr>
          <p:cNvGrpSpPr>
            <a:grpSpLocks/>
          </p:cNvGrpSpPr>
          <p:nvPr/>
        </p:nvGrpSpPr>
        <p:grpSpPr bwMode="auto">
          <a:xfrm>
            <a:off x="1600200" y="1752600"/>
            <a:ext cx="5797550" cy="4594225"/>
            <a:chOff x="1195123" y="1554088"/>
            <a:chExt cx="5797550" cy="4594225"/>
          </a:xfrm>
        </p:grpSpPr>
        <p:pic>
          <p:nvPicPr>
            <p:cNvPr id="27670" name="object 4">
              <a:extLst>
                <a:ext uri="{FF2B5EF4-FFF2-40B4-BE49-F238E27FC236}">
                  <a16:creationId xmlns:a16="http://schemas.microsoft.com/office/drawing/2014/main" id="{F1900E05-F8C2-8916-1EC5-8645C991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123" y="1554088"/>
              <a:ext cx="2625544" cy="45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object 5">
              <a:extLst>
                <a:ext uri="{FF2B5EF4-FFF2-40B4-BE49-F238E27FC236}">
                  <a16:creationId xmlns:a16="http://schemas.microsoft.com/office/drawing/2014/main" id="{10D6633F-1A65-6E75-A97D-36285A9DD6BC}"/>
                </a:ext>
              </a:extLst>
            </p:cNvPr>
            <p:cNvSpPr>
              <a:spLocks/>
            </p:cNvSpPr>
            <p:nvPr/>
          </p:nvSpPr>
          <p:spPr bwMode="auto">
            <a:xfrm>
              <a:off x="6173724" y="2674619"/>
              <a:ext cx="812800" cy="2083435"/>
            </a:xfrm>
            <a:custGeom>
              <a:avLst/>
              <a:gdLst>
                <a:gd name="T0" fmla="*/ 812292 w 812800"/>
                <a:gd name="T1" fmla="*/ 0 h 2083435"/>
                <a:gd name="T2" fmla="*/ 0 w 812800"/>
                <a:gd name="T3" fmla="*/ 0 h 2083435"/>
                <a:gd name="T4" fmla="*/ 0 w 812800"/>
                <a:gd name="T5" fmla="*/ 2083308 h 2083435"/>
                <a:gd name="T6" fmla="*/ 812292 w 812800"/>
                <a:gd name="T7" fmla="*/ 2083308 h 2083435"/>
                <a:gd name="T8" fmla="*/ 812292 w 812800"/>
                <a:gd name="T9" fmla="*/ 0 h 2083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2083435">
                  <a:moveTo>
                    <a:pt x="812292" y="0"/>
                  </a:moveTo>
                  <a:lnTo>
                    <a:pt x="0" y="0"/>
                  </a:lnTo>
                  <a:lnTo>
                    <a:pt x="0" y="2083308"/>
                  </a:lnTo>
                  <a:lnTo>
                    <a:pt x="812292" y="2083308"/>
                  </a:lnTo>
                  <a:lnTo>
                    <a:pt x="812292"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72" name="object 6">
              <a:extLst>
                <a:ext uri="{FF2B5EF4-FFF2-40B4-BE49-F238E27FC236}">
                  <a16:creationId xmlns:a16="http://schemas.microsoft.com/office/drawing/2014/main" id="{DAF31833-B383-D69A-65AF-511F56516AE1}"/>
                </a:ext>
              </a:extLst>
            </p:cNvPr>
            <p:cNvSpPr>
              <a:spLocks/>
            </p:cNvSpPr>
            <p:nvPr/>
          </p:nvSpPr>
          <p:spPr bwMode="auto">
            <a:xfrm>
              <a:off x="6173724" y="2674619"/>
              <a:ext cx="812800" cy="2083435"/>
            </a:xfrm>
            <a:custGeom>
              <a:avLst/>
              <a:gdLst>
                <a:gd name="T0" fmla="*/ 0 w 812800"/>
                <a:gd name="T1" fmla="*/ 0 h 2083435"/>
                <a:gd name="T2" fmla="*/ 812292 w 812800"/>
                <a:gd name="T3" fmla="*/ 0 h 2083435"/>
                <a:gd name="T4" fmla="*/ 812292 w 812800"/>
                <a:gd name="T5" fmla="*/ 2083308 h 2083435"/>
                <a:gd name="T6" fmla="*/ 0 w 812800"/>
                <a:gd name="T7" fmla="*/ 2083308 h 2083435"/>
                <a:gd name="T8" fmla="*/ 0 w 812800"/>
                <a:gd name="T9" fmla="*/ 0 h 2083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2083435">
                  <a:moveTo>
                    <a:pt x="0" y="0"/>
                  </a:moveTo>
                  <a:lnTo>
                    <a:pt x="812292" y="0"/>
                  </a:lnTo>
                  <a:lnTo>
                    <a:pt x="812292" y="2083308"/>
                  </a:lnTo>
                  <a:lnTo>
                    <a:pt x="0" y="2083308"/>
                  </a:lnTo>
                  <a:lnTo>
                    <a:pt x="0" y="0"/>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1" name="object 7">
            <a:extLst>
              <a:ext uri="{FF2B5EF4-FFF2-40B4-BE49-F238E27FC236}">
                <a16:creationId xmlns:a16="http://schemas.microsoft.com/office/drawing/2014/main" id="{A387E5DE-B3C1-3CEC-732E-0C4F5023A6FF}"/>
              </a:ext>
            </a:extLst>
          </p:cNvPr>
          <p:cNvSpPr txBox="1"/>
          <p:nvPr/>
        </p:nvSpPr>
        <p:spPr>
          <a:xfrm>
            <a:off x="6746820" y="3326827"/>
            <a:ext cx="438150" cy="1011555"/>
          </a:xfrm>
          <a:prstGeom prst="rect">
            <a:avLst/>
          </a:prstGeom>
        </p:spPr>
        <p:txBody>
          <a:bodyPr vert="vert270" lIns="0" tIns="3175" rIns="0" bIns="0">
            <a:spAutoFit/>
          </a:bodyPr>
          <a:lstStyle/>
          <a:p>
            <a:pPr marL="128270" marR="5080" indent="-116205">
              <a:lnSpc>
                <a:spcPts val="1680"/>
              </a:lnSpc>
              <a:spcBef>
                <a:spcPts val="25"/>
              </a:spcBef>
              <a:defRPr/>
            </a:pPr>
            <a:r>
              <a:rPr sz="1400" spc="-5" dirty="0">
                <a:latin typeface="Arial"/>
                <a:cs typeface="Arial"/>
              </a:rPr>
              <a:t>120</a:t>
            </a:r>
            <a:r>
              <a:rPr sz="1400" spc="-55" dirty="0">
                <a:latin typeface="Arial"/>
                <a:cs typeface="Arial"/>
              </a:rPr>
              <a:t> </a:t>
            </a:r>
            <a:r>
              <a:rPr sz="1400" spc="-5" dirty="0">
                <a:latin typeface="Arial"/>
                <a:cs typeface="Arial"/>
              </a:rPr>
              <a:t>and</a:t>
            </a:r>
            <a:r>
              <a:rPr sz="1400" spc="-55" dirty="0">
                <a:latin typeface="Arial"/>
                <a:cs typeface="Arial"/>
              </a:rPr>
              <a:t> </a:t>
            </a:r>
            <a:r>
              <a:rPr sz="1400" spc="-5" dirty="0">
                <a:latin typeface="Arial"/>
                <a:cs typeface="Arial"/>
              </a:rPr>
              <a:t>208 </a:t>
            </a:r>
            <a:r>
              <a:rPr sz="1400" spc="-370" dirty="0">
                <a:latin typeface="Arial"/>
                <a:cs typeface="Arial"/>
              </a:rPr>
              <a:t> </a:t>
            </a:r>
            <a:r>
              <a:rPr sz="1400" spc="-5" dirty="0">
                <a:latin typeface="Arial"/>
                <a:cs typeface="Arial"/>
              </a:rPr>
              <a:t>volt</a:t>
            </a:r>
            <a:r>
              <a:rPr sz="1400" spc="-15" dirty="0">
                <a:latin typeface="Arial"/>
                <a:cs typeface="Arial"/>
              </a:rPr>
              <a:t> </a:t>
            </a:r>
            <a:r>
              <a:rPr sz="1400" spc="-5" dirty="0">
                <a:latin typeface="Arial"/>
                <a:cs typeface="Arial"/>
              </a:rPr>
              <a:t>loads</a:t>
            </a:r>
            <a:endParaRPr sz="1400">
              <a:latin typeface="Arial"/>
              <a:cs typeface="Arial"/>
            </a:endParaRPr>
          </a:p>
        </p:txBody>
      </p:sp>
      <p:grpSp>
        <p:nvGrpSpPr>
          <p:cNvPr id="27653" name="object 8">
            <a:extLst>
              <a:ext uri="{FF2B5EF4-FFF2-40B4-BE49-F238E27FC236}">
                <a16:creationId xmlns:a16="http://schemas.microsoft.com/office/drawing/2014/main" id="{4F3CE697-59A9-46F5-100A-0C679E376B6A}"/>
              </a:ext>
            </a:extLst>
          </p:cNvPr>
          <p:cNvGrpSpPr>
            <a:grpSpLocks/>
          </p:cNvGrpSpPr>
          <p:nvPr/>
        </p:nvGrpSpPr>
        <p:grpSpPr bwMode="auto">
          <a:xfrm>
            <a:off x="3775075" y="3022600"/>
            <a:ext cx="2806700" cy="1746250"/>
            <a:chOff x="3369564" y="2823972"/>
            <a:chExt cx="2807335" cy="1746885"/>
          </a:xfrm>
        </p:grpSpPr>
        <p:sp>
          <p:nvSpPr>
            <p:cNvPr id="27667" name="object 9">
              <a:extLst>
                <a:ext uri="{FF2B5EF4-FFF2-40B4-BE49-F238E27FC236}">
                  <a16:creationId xmlns:a16="http://schemas.microsoft.com/office/drawing/2014/main" id="{66E123F6-5275-9CAC-55A1-B651CF0B1073}"/>
                </a:ext>
              </a:extLst>
            </p:cNvPr>
            <p:cNvSpPr>
              <a:spLocks/>
            </p:cNvSpPr>
            <p:nvPr/>
          </p:nvSpPr>
          <p:spPr bwMode="auto">
            <a:xfrm>
              <a:off x="3838956" y="2830068"/>
              <a:ext cx="2338070" cy="0"/>
            </a:xfrm>
            <a:custGeom>
              <a:avLst/>
              <a:gdLst>
                <a:gd name="T0" fmla="*/ 0 w 2338070"/>
                <a:gd name="T1" fmla="*/ 2337816 w 2338070"/>
                <a:gd name="T2" fmla="*/ 0 60000 65536"/>
                <a:gd name="T3" fmla="*/ 0 60000 65536"/>
              </a:gdLst>
              <a:ahLst/>
              <a:cxnLst>
                <a:cxn ang="T2">
                  <a:pos x="T0" y="0"/>
                </a:cxn>
                <a:cxn ang="T3">
                  <a:pos x="T1" y="0"/>
                </a:cxn>
              </a:cxnLst>
              <a:rect l="0" t="0" r="r" b="b"/>
              <a:pathLst>
                <a:path w="2338070">
                  <a:moveTo>
                    <a:pt x="0" y="0"/>
                  </a:moveTo>
                  <a:lnTo>
                    <a:pt x="2337816"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68" name="object 10">
              <a:extLst>
                <a:ext uri="{FF2B5EF4-FFF2-40B4-BE49-F238E27FC236}">
                  <a16:creationId xmlns:a16="http://schemas.microsoft.com/office/drawing/2014/main" id="{F5CD9D1F-7B86-0D81-CDF9-03C703DB0E40}"/>
                </a:ext>
              </a:extLst>
            </p:cNvPr>
            <p:cNvSpPr>
              <a:spLocks/>
            </p:cNvSpPr>
            <p:nvPr/>
          </p:nvSpPr>
          <p:spPr bwMode="auto">
            <a:xfrm>
              <a:off x="3369564" y="3733800"/>
              <a:ext cx="2776855" cy="0"/>
            </a:xfrm>
            <a:custGeom>
              <a:avLst/>
              <a:gdLst>
                <a:gd name="T0" fmla="*/ 0 w 2776854"/>
                <a:gd name="T1" fmla="*/ 2776729 w 2776854"/>
                <a:gd name="T2" fmla="*/ 0 60000 65536"/>
                <a:gd name="T3" fmla="*/ 0 60000 65536"/>
              </a:gdLst>
              <a:ahLst/>
              <a:cxnLst>
                <a:cxn ang="T2">
                  <a:pos x="T0" y="0"/>
                </a:cxn>
                <a:cxn ang="T3">
                  <a:pos x="T1" y="0"/>
                </a:cxn>
              </a:cxnLst>
              <a:rect l="0" t="0" r="r" b="b"/>
              <a:pathLst>
                <a:path w="2776854">
                  <a:moveTo>
                    <a:pt x="0" y="0"/>
                  </a:moveTo>
                  <a:lnTo>
                    <a:pt x="2776728"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69" name="object 11">
              <a:extLst>
                <a:ext uri="{FF2B5EF4-FFF2-40B4-BE49-F238E27FC236}">
                  <a16:creationId xmlns:a16="http://schemas.microsoft.com/office/drawing/2014/main" id="{B1C5BDA8-0601-C900-BA82-F56FD7943EEC}"/>
                </a:ext>
              </a:extLst>
            </p:cNvPr>
            <p:cNvSpPr>
              <a:spLocks/>
            </p:cNvSpPr>
            <p:nvPr/>
          </p:nvSpPr>
          <p:spPr bwMode="auto">
            <a:xfrm>
              <a:off x="3776472" y="4564379"/>
              <a:ext cx="2385060" cy="0"/>
            </a:xfrm>
            <a:custGeom>
              <a:avLst/>
              <a:gdLst>
                <a:gd name="T0" fmla="*/ 0 w 2385060"/>
                <a:gd name="T1" fmla="*/ 2385060 w 2385060"/>
                <a:gd name="T2" fmla="*/ 0 60000 65536"/>
                <a:gd name="T3" fmla="*/ 0 60000 65536"/>
              </a:gdLst>
              <a:ahLst/>
              <a:cxnLst>
                <a:cxn ang="T2">
                  <a:pos x="T0" y="0"/>
                </a:cxn>
                <a:cxn ang="T3">
                  <a:pos x="T1" y="0"/>
                </a:cxn>
              </a:cxnLst>
              <a:rect l="0" t="0" r="r" b="b"/>
              <a:pathLst>
                <a:path w="2385060">
                  <a:moveTo>
                    <a:pt x="0" y="0"/>
                  </a:moveTo>
                  <a:lnTo>
                    <a:pt x="2385060" y="0"/>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12">
            <a:extLst>
              <a:ext uri="{FF2B5EF4-FFF2-40B4-BE49-F238E27FC236}">
                <a16:creationId xmlns:a16="http://schemas.microsoft.com/office/drawing/2014/main" id="{CBCF9510-ECD9-60FB-ECC5-33C9E6A62361}"/>
              </a:ext>
            </a:extLst>
          </p:cNvPr>
          <p:cNvSpPr txBox="1"/>
          <p:nvPr/>
        </p:nvSpPr>
        <p:spPr>
          <a:xfrm>
            <a:off x="4303713" y="2681288"/>
            <a:ext cx="171450"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A</a:t>
            </a:r>
            <a:endParaRPr sz="1600">
              <a:latin typeface="Times New Roman"/>
              <a:cs typeface="Times New Roman"/>
            </a:endParaRPr>
          </a:p>
        </p:txBody>
      </p:sp>
      <p:sp>
        <p:nvSpPr>
          <p:cNvPr id="17" name="object 13">
            <a:extLst>
              <a:ext uri="{FF2B5EF4-FFF2-40B4-BE49-F238E27FC236}">
                <a16:creationId xmlns:a16="http://schemas.microsoft.com/office/drawing/2014/main" id="{3FE8640B-3B60-5C4E-235C-7EC1921A996C}"/>
              </a:ext>
            </a:extLst>
          </p:cNvPr>
          <p:cNvSpPr txBox="1"/>
          <p:nvPr/>
        </p:nvSpPr>
        <p:spPr>
          <a:xfrm>
            <a:off x="4270375" y="491013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B</a:t>
            </a:r>
            <a:endParaRPr sz="1600">
              <a:latin typeface="Times New Roman"/>
              <a:cs typeface="Times New Roman"/>
            </a:endParaRPr>
          </a:p>
        </p:txBody>
      </p:sp>
      <p:sp>
        <p:nvSpPr>
          <p:cNvPr id="18" name="object 14">
            <a:extLst>
              <a:ext uri="{FF2B5EF4-FFF2-40B4-BE49-F238E27FC236}">
                <a16:creationId xmlns:a16="http://schemas.microsoft.com/office/drawing/2014/main" id="{852371D8-629D-49E6-8C1F-5F5FFD4267AD}"/>
              </a:ext>
            </a:extLst>
          </p:cNvPr>
          <p:cNvSpPr txBox="1"/>
          <p:nvPr/>
        </p:nvSpPr>
        <p:spPr>
          <a:xfrm>
            <a:off x="2498725" y="378618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19" name="object 15">
            <a:extLst>
              <a:ext uri="{FF2B5EF4-FFF2-40B4-BE49-F238E27FC236}">
                <a16:creationId xmlns:a16="http://schemas.microsoft.com/office/drawing/2014/main" id="{D0878051-265B-85E4-BF1C-37B96D7EB5EE}"/>
              </a:ext>
            </a:extLst>
          </p:cNvPr>
          <p:cNvSpPr txBox="1"/>
          <p:nvPr/>
        </p:nvSpPr>
        <p:spPr>
          <a:xfrm>
            <a:off x="6189663" y="2700338"/>
            <a:ext cx="171450"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A</a:t>
            </a:r>
            <a:endParaRPr sz="1600">
              <a:latin typeface="Times New Roman"/>
              <a:cs typeface="Times New Roman"/>
            </a:endParaRPr>
          </a:p>
        </p:txBody>
      </p:sp>
      <p:sp>
        <p:nvSpPr>
          <p:cNvPr id="20" name="object 16">
            <a:extLst>
              <a:ext uri="{FF2B5EF4-FFF2-40B4-BE49-F238E27FC236}">
                <a16:creationId xmlns:a16="http://schemas.microsoft.com/office/drawing/2014/main" id="{E66A2ADA-C264-3922-5889-C68C4A449FE0}"/>
              </a:ext>
            </a:extLst>
          </p:cNvPr>
          <p:cNvSpPr txBox="1"/>
          <p:nvPr/>
        </p:nvSpPr>
        <p:spPr>
          <a:xfrm>
            <a:off x="6232525" y="4891088"/>
            <a:ext cx="160338"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B</a:t>
            </a:r>
            <a:endParaRPr sz="1600">
              <a:latin typeface="Times New Roman"/>
              <a:cs typeface="Times New Roman"/>
            </a:endParaRPr>
          </a:p>
        </p:txBody>
      </p:sp>
      <p:sp>
        <p:nvSpPr>
          <p:cNvPr id="21" name="object 17">
            <a:extLst>
              <a:ext uri="{FF2B5EF4-FFF2-40B4-BE49-F238E27FC236}">
                <a16:creationId xmlns:a16="http://schemas.microsoft.com/office/drawing/2014/main" id="{9CFEAAC7-0326-B863-936C-069F008703E2}"/>
              </a:ext>
            </a:extLst>
          </p:cNvPr>
          <p:cNvSpPr txBox="1"/>
          <p:nvPr/>
        </p:nvSpPr>
        <p:spPr>
          <a:xfrm>
            <a:off x="2078038" y="4605338"/>
            <a:ext cx="161925"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22" name="object 18">
            <a:extLst>
              <a:ext uri="{FF2B5EF4-FFF2-40B4-BE49-F238E27FC236}">
                <a16:creationId xmlns:a16="http://schemas.microsoft.com/office/drawing/2014/main" id="{CD1B82CB-8E81-44EA-202D-D0A11952B58D}"/>
              </a:ext>
            </a:extLst>
          </p:cNvPr>
          <p:cNvSpPr txBox="1"/>
          <p:nvPr/>
        </p:nvSpPr>
        <p:spPr>
          <a:xfrm>
            <a:off x="2097088" y="3100388"/>
            <a:ext cx="161925"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C</a:t>
            </a:r>
            <a:endParaRPr sz="1600">
              <a:latin typeface="Times New Roman"/>
              <a:cs typeface="Times New Roman"/>
            </a:endParaRPr>
          </a:p>
        </p:txBody>
      </p:sp>
      <p:sp>
        <p:nvSpPr>
          <p:cNvPr id="23" name="object 19">
            <a:extLst>
              <a:ext uri="{FF2B5EF4-FFF2-40B4-BE49-F238E27FC236}">
                <a16:creationId xmlns:a16="http://schemas.microsoft.com/office/drawing/2014/main" id="{7286F916-7FB9-4609-A553-C6A99E089198}"/>
              </a:ext>
            </a:extLst>
          </p:cNvPr>
          <p:cNvSpPr txBox="1"/>
          <p:nvPr/>
        </p:nvSpPr>
        <p:spPr>
          <a:xfrm>
            <a:off x="3995738" y="3957638"/>
            <a:ext cx="173037"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N</a:t>
            </a:r>
            <a:endParaRPr sz="1600">
              <a:latin typeface="Times New Roman"/>
              <a:cs typeface="Times New Roman"/>
            </a:endParaRPr>
          </a:p>
        </p:txBody>
      </p:sp>
      <p:sp>
        <p:nvSpPr>
          <p:cNvPr id="27662" name="object 20">
            <a:extLst>
              <a:ext uri="{FF2B5EF4-FFF2-40B4-BE49-F238E27FC236}">
                <a16:creationId xmlns:a16="http://schemas.microsoft.com/office/drawing/2014/main" id="{189E95DD-2992-3D4C-9F14-BD32912FD34F}"/>
              </a:ext>
            </a:extLst>
          </p:cNvPr>
          <p:cNvSpPr txBox="1">
            <a:spLocks noChangeArrowheads="1"/>
          </p:cNvSpPr>
          <p:nvPr/>
        </p:nvSpPr>
        <p:spPr bwMode="auto">
          <a:xfrm>
            <a:off x="2528888" y="5119688"/>
            <a:ext cx="8540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00"/>
              </a:spcBef>
              <a:buFontTx/>
              <a:buNone/>
            </a:pPr>
            <a:r>
              <a:rPr lang="en-US" altLang="en-US" sz="1600">
                <a:latin typeface="Times New Roman" panose="02020603050405020304" pitchFamily="18" charset="0"/>
                <a:cs typeface="Times New Roman" panose="02020603050405020304" pitchFamily="18" charset="0"/>
              </a:rPr>
              <a:t>N</a:t>
            </a:r>
          </a:p>
          <a:p>
            <a:pPr>
              <a:lnSpc>
                <a:spcPct val="100000"/>
              </a:lnSpc>
              <a:spcBef>
                <a:spcPct val="0"/>
              </a:spcBef>
              <a:buFontTx/>
              <a:buNone/>
            </a:pPr>
            <a:endParaRPr lang="en-US" altLang="en-US" sz="1700">
              <a:latin typeface="Times New Roman" panose="02020603050405020304" pitchFamily="18" charset="0"/>
              <a:cs typeface="Times New Roman" panose="02020603050405020304" pitchFamily="18" charset="0"/>
            </a:endParaRPr>
          </a:p>
          <a:p>
            <a:pPr algn="r">
              <a:lnSpc>
                <a:spcPct val="100000"/>
              </a:lnSpc>
              <a:spcBef>
                <a:spcPts val="1525"/>
              </a:spcBef>
              <a:buFontTx/>
              <a:buNone/>
            </a:pPr>
            <a:r>
              <a:rPr lang="en-US" altLang="en-US" sz="1600">
                <a:latin typeface="Times New Roman" panose="02020603050405020304" pitchFamily="18" charset="0"/>
                <a:cs typeface="Times New Roman" panose="02020603050405020304" pitchFamily="18" charset="0"/>
              </a:rPr>
              <a:t>B</a:t>
            </a:r>
          </a:p>
        </p:txBody>
      </p:sp>
      <p:sp>
        <p:nvSpPr>
          <p:cNvPr id="27663" name="object 21">
            <a:extLst>
              <a:ext uri="{FF2B5EF4-FFF2-40B4-BE49-F238E27FC236}">
                <a16:creationId xmlns:a16="http://schemas.microsoft.com/office/drawing/2014/main" id="{FB6C895C-9317-D955-98B2-2B2CE6A397C1}"/>
              </a:ext>
            </a:extLst>
          </p:cNvPr>
          <p:cNvSpPr txBox="1">
            <a:spLocks noChangeArrowheads="1"/>
          </p:cNvSpPr>
          <p:nvPr/>
        </p:nvSpPr>
        <p:spPr bwMode="auto">
          <a:xfrm>
            <a:off x="2547938" y="1766888"/>
            <a:ext cx="8604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ts val="100"/>
              </a:spcBef>
              <a:buFontTx/>
              <a:buNone/>
            </a:pPr>
            <a:r>
              <a:rPr lang="en-US" altLang="en-US" sz="1600">
                <a:latin typeface="Times New Roman" panose="02020603050405020304" pitchFamily="18" charset="0"/>
                <a:cs typeface="Times New Roman" panose="02020603050405020304" pitchFamily="18" charset="0"/>
              </a:rPr>
              <a:t>A</a:t>
            </a:r>
          </a:p>
          <a:p>
            <a:pPr>
              <a:lnSpc>
                <a:spcPct val="100000"/>
              </a:lnSpc>
              <a:spcBef>
                <a:spcPct val="0"/>
              </a:spcBef>
              <a:buFontTx/>
              <a:buNone/>
            </a:pPr>
            <a:endParaRPr lang="en-US" altLang="en-US" sz="1700">
              <a:latin typeface="Times New Roman" panose="02020603050405020304" pitchFamily="18" charset="0"/>
              <a:cs typeface="Times New Roman" panose="02020603050405020304" pitchFamily="18" charset="0"/>
            </a:endParaRPr>
          </a:p>
          <a:p>
            <a:pPr>
              <a:lnSpc>
                <a:spcPct val="100000"/>
              </a:lnSpc>
              <a:spcBef>
                <a:spcPts val="25"/>
              </a:spcBef>
              <a:buFontTx/>
              <a:buNone/>
            </a:pPr>
            <a:endParaRPr lang="en-US" altLang="en-US" sz="170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1600">
                <a:latin typeface="Times New Roman" panose="02020603050405020304" pitchFamily="18" charset="0"/>
                <a:cs typeface="Times New Roman" panose="02020603050405020304" pitchFamily="18" charset="0"/>
              </a:rPr>
              <a:t>N</a:t>
            </a:r>
          </a:p>
        </p:txBody>
      </p:sp>
      <p:sp>
        <p:nvSpPr>
          <p:cNvPr id="26" name="object 22">
            <a:extLst>
              <a:ext uri="{FF2B5EF4-FFF2-40B4-BE49-F238E27FC236}">
                <a16:creationId xmlns:a16="http://schemas.microsoft.com/office/drawing/2014/main" id="{0C1038AD-2E77-6C94-6DC9-387D841F9251}"/>
              </a:ext>
            </a:extLst>
          </p:cNvPr>
          <p:cNvSpPr txBox="1"/>
          <p:nvPr/>
        </p:nvSpPr>
        <p:spPr>
          <a:xfrm>
            <a:off x="6148388" y="3576638"/>
            <a:ext cx="173037" cy="269875"/>
          </a:xfrm>
          <a:prstGeom prst="rect">
            <a:avLst/>
          </a:prstGeom>
        </p:spPr>
        <p:txBody>
          <a:bodyPr lIns="0" tIns="12065" rIns="0" bIns="0">
            <a:spAutoFit/>
          </a:bodyPr>
          <a:lstStyle/>
          <a:p>
            <a:pPr marL="12700">
              <a:spcBef>
                <a:spcPts val="95"/>
              </a:spcBef>
              <a:defRPr/>
            </a:pPr>
            <a:r>
              <a:rPr sz="1600" spc="-5" dirty="0">
                <a:latin typeface="Times New Roman"/>
                <a:cs typeface="Times New Roman"/>
              </a:rPr>
              <a:t>N</a:t>
            </a:r>
            <a:endParaRPr sz="1600">
              <a:latin typeface="Times New Roman"/>
              <a:cs typeface="Times New Roman"/>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TESCOOL Template 2024_FINAL</Template>
  <TotalTime>7090</TotalTime>
  <Words>3156</Words>
  <Application>Microsoft Macintosh PowerPoint</Application>
  <PresentationFormat>On-screen Show (4:3)</PresentationFormat>
  <Paragraphs>661</Paragraphs>
  <Slides>42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Arial</vt:lpstr>
      <vt:lpstr>Calibri</vt:lpstr>
      <vt:lpstr>Franklin Gothic Book</vt:lpstr>
      <vt:lpstr>Symbol</vt:lpstr>
      <vt:lpstr>Times New Roman</vt:lpstr>
      <vt:lpstr>Wingdings</vt:lpstr>
      <vt:lpstr>TESCO Template</vt:lpstr>
      <vt:lpstr>Chart</vt:lpstr>
      <vt:lpstr>Equation</vt:lpstr>
      <vt:lpstr>Introduction to Transformer Rated Metering</vt:lpstr>
      <vt:lpstr>Topics we will be covering</vt:lpstr>
      <vt:lpstr>Self Contained Metering</vt:lpstr>
      <vt:lpstr>Transformer Rated Metering</vt:lpstr>
      <vt:lpstr>1-Phase and 3-Phase Power</vt:lpstr>
      <vt:lpstr>1-Phase and 3-Phase Power</vt:lpstr>
      <vt:lpstr>The Need for 3-Phase Power</vt:lpstr>
      <vt:lpstr>Benefits of 3-Phase Power</vt:lpstr>
      <vt:lpstr>Network Service &amp; Loads</vt:lpstr>
      <vt:lpstr>3-Wire Delta Service &amp; Loads</vt:lpstr>
      <vt:lpstr>4-Wire Delta Service &amp; Loads </vt:lpstr>
      <vt:lpstr>4-Wire Wye Service &amp; Loads</vt:lpstr>
      <vt:lpstr>Transofrmer Rated - The Basic Components</vt:lpstr>
      <vt:lpstr>Typical Connections</vt:lpstr>
      <vt:lpstr>PowerPoint Presentation</vt:lpstr>
      <vt:lpstr>The Importance of CT Testing in the Field</vt:lpstr>
      <vt:lpstr>The Importance of CT Testing in the Field (cont)</vt:lpstr>
      <vt:lpstr>Testing at Transformer Rated Sites</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Selecting the right meter form</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158</cp:revision>
  <dcterms:created xsi:type="dcterms:W3CDTF">2012-09-24T21:06:00Z</dcterms:created>
  <dcterms:modified xsi:type="dcterms:W3CDTF">2024-06-17T17:31:24Z</dcterms:modified>
</cp:coreProperties>
</file>