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charts/chart4.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7"/>
  </p:notesMasterIdLst>
  <p:handoutMasterIdLst>
    <p:handoutMasterId r:id="rId58"/>
  </p:handoutMasterIdLst>
  <p:sldIdLst>
    <p:sldId id="315" r:id="rId2"/>
    <p:sldId id="260" r:id="rId3"/>
    <p:sldId id="323" r:id="rId4"/>
    <p:sldId id="324" r:id="rId5"/>
    <p:sldId id="319" r:id="rId6"/>
    <p:sldId id="320" r:id="rId7"/>
    <p:sldId id="321" r:id="rId8"/>
    <p:sldId id="261" r:id="rId9"/>
    <p:sldId id="280" r:id="rId10"/>
    <p:sldId id="262" r:id="rId11"/>
    <p:sldId id="282" r:id="rId12"/>
    <p:sldId id="283" r:id="rId13"/>
    <p:sldId id="281" r:id="rId14"/>
    <p:sldId id="263" r:id="rId15"/>
    <p:sldId id="272" r:id="rId16"/>
    <p:sldId id="287" r:id="rId17"/>
    <p:sldId id="274" r:id="rId18"/>
    <p:sldId id="275" r:id="rId19"/>
    <p:sldId id="276" r:id="rId20"/>
    <p:sldId id="277" r:id="rId21"/>
    <p:sldId id="297" r:id="rId22"/>
    <p:sldId id="302" r:id="rId23"/>
    <p:sldId id="322" r:id="rId24"/>
    <p:sldId id="278" r:id="rId25"/>
    <p:sldId id="279" r:id="rId26"/>
    <p:sldId id="325" r:id="rId27"/>
    <p:sldId id="326" r:id="rId28"/>
    <p:sldId id="327" r:id="rId29"/>
    <p:sldId id="344" r:id="rId30"/>
    <p:sldId id="335" r:id="rId31"/>
    <p:sldId id="336" r:id="rId32"/>
    <p:sldId id="345" r:id="rId33"/>
    <p:sldId id="346" r:id="rId34"/>
    <p:sldId id="347" r:id="rId35"/>
    <p:sldId id="332" r:id="rId36"/>
    <p:sldId id="333" r:id="rId37"/>
    <p:sldId id="264" r:id="rId38"/>
    <p:sldId id="268" r:id="rId39"/>
    <p:sldId id="267" r:id="rId40"/>
    <p:sldId id="288" r:id="rId41"/>
    <p:sldId id="289" r:id="rId42"/>
    <p:sldId id="309" r:id="rId43"/>
    <p:sldId id="310" r:id="rId44"/>
    <p:sldId id="311" r:id="rId45"/>
    <p:sldId id="352" r:id="rId46"/>
    <p:sldId id="353" r:id="rId47"/>
    <p:sldId id="354" r:id="rId48"/>
    <p:sldId id="328" r:id="rId49"/>
    <p:sldId id="337" r:id="rId50"/>
    <p:sldId id="338" r:id="rId51"/>
    <p:sldId id="339" r:id="rId52"/>
    <p:sldId id="340" r:id="rId53"/>
    <p:sldId id="341" r:id="rId54"/>
    <p:sldId id="343" r:id="rId55"/>
    <p:sldId id="342" r:id="rId5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FF"/>
    <a:srgbClr val="FFFF00"/>
    <a:srgbClr val="0066FF"/>
    <a:srgbClr val="FFCC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22" autoAdjust="0"/>
    <p:restoredTop sz="94694" autoAdjust="0"/>
  </p:normalViewPr>
  <p:slideViewPr>
    <p:cSldViewPr>
      <p:cViewPr varScale="1">
        <p:scale>
          <a:sx n="106" d="100"/>
          <a:sy n="106" d="100"/>
        </p:scale>
        <p:origin x="180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5448"/>
    </p:cViewPr>
  </p:sorter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oleObject" Target="file:///L:\Presentations(Current)\Graphics\3Ph%20sine.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L:\Presentations(Current)\Graphics\3Ph%20sine.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L:\Presentations(Current)\Graphics\3Ph%20sine.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L:\Presentations(Current)\Graphics\3Ph%20sine.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L:\Presentations(Current)\Graphics\3Ph%20sine.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L:\Presentations(Current)\Graphics\3Ph%20sine.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L:\Presentations(Current)\Graphics\3Ph%20sine.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026796252777986"/>
          <c:y val="0.13027757893899625"/>
          <c:w val="0.85331511517316094"/>
          <c:h val="0.79004496001792457"/>
        </c:manualLayout>
      </c:layout>
      <c:scatterChart>
        <c:scatterStyle val="smoothMarker"/>
        <c:varyColors val="0"/>
        <c:ser>
          <c:idx val="1"/>
          <c:order val="1"/>
          <c:spPr>
            <a:ln w="38100">
              <a:solidFill>
                <a:srgbClr val="FF0000"/>
              </a:solidFill>
              <a:prstDash val="solid"/>
            </a:ln>
          </c:spPr>
          <c:marker>
            <c:symbol val="none"/>
          </c:marker>
          <c:xVal>
            <c:numRef>
              <c:f>Sheet1!$A$1:$A$241</c:f>
              <c:numCache>
                <c:formatCode>General</c:formatCode>
                <c:ptCount val="24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pt idx="151">
                  <c:v>302</c:v>
                </c:pt>
                <c:pt idx="152">
                  <c:v>304</c:v>
                </c:pt>
                <c:pt idx="153">
                  <c:v>306</c:v>
                </c:pt>
                <c:pt idx="154">
                  <c:v>308</c:v>
                </c:pt>
                <c:pt idx="155">
                  <c:v>310</c:v>
                </c:pt>
                <c:pt idx="156">
                  <c:v>312</c:v>
                </c:pt>
                <c:pt idx="157">
                  <c:v>314</c:v>
                </c:pt>
                <c:pt idx="158">
                  <c:v>316</c:v>
                </c:pt>
                <c:pt idx="159">
                  <c:v>318</c:v>
                </c:pt>
                <c:pt idx="160">
                  <c:v>320</c:v>
                </c:pt>
                <c:pt idx="161">
                  <c:v>322</c:v>
                </c:pt>
                <c:pt idx="162">
                  <c:v>324</c:v>
                </c:pt>
                <c:pt idx="163">
                  <c:v>326</c:v>
                </c:pt>
                <c:pt idx="164">
                  <c:v>328</c:v>
                </c:pt>
                <c:pt idx="165">
                  <c:v>330</c:v>
                </c:pt>
                <c:pt idx="166">
                  <c:v>332</c:v>
                </c:pt>
                <c:pt idx="167">
                  <c:v>334</c:v>
                </c:pt>
                <c:pt idx="168">
                  <c:v>336</c:v>
                </c:pt>
                <c:pt idx="169">
                  <c:v>338</c:v>
                </c:pt>
                <c:pt idx="170">
                  <c:v>340</c:v>
                </c:pt>
                <c:pt idx="171">
                  <c:v>342</c:v>
                </c:pt>
                <c:pt idx="172">
                  <c:v>344</c:v>
                </c:pt>
                <c:pt idx="173">
                  <c:v>346</c:v>
                </c:pt>
                <c:pt idx="174">
                  <c:v>348</c:v>
                </c:pt>
                <c:pt idx="175">
                  <c:v>350</c:v>
                </c:pt>
                <c:pt idx="176">
                  <c:v>352</c:v>
                </c:pt>
                <c:pt idx="177">
                  <c:v>354</c:v>
                </c:pt>
                <c:pt idx="178">
                  <c:v>356</c:v>
                </c:pt>
                <c:pt idx="179">
                  <c:v>358</c:v>
                </c:pt>
                <c:pt idx="180">
                  <c:v>360</c:v>
                </c:pt>
                <c:pt idx="181">
                  <c:v>362</c:v>
                </c:pt>
                <c:pt idx="182">
                  <c:v>364</c:v>
                </c:pt>
                <c:pt idx="183">
                  <c:v>366</c:v>
                </c:pt>
                <c:pt idx="184">
                  <c:v>368</c:v>
                </c:pt>
                <c:pt idx="185">
                  <c:v>370</c:v>
                </c:pt>
                <c:pt idx="186">
                  <c:v>372</c:v>
                </c:pt>
                <c:pt idx="187">
                  <c:v>374</c:v>
                </c:pt>
                <c:pt idx="188">
                  <c:v>376</c:v>
                </c:pt>
                <c:pt idx="189">
                  <c:v>378</c:v>
                </c:pt>
                <c:pt idx="190">
                  <c:v>380</c:v>
                </c:pt>
                <c:pt idx="191">
                  <c:v>382</c:v>
                </c:pt>
                <c:pt idx="192">
                  <c:v>384</c:v>
                </c:pt>
                <c:pt idx="193">
                  <c:v>386</c:v>
                </c:pt>
                <c:pt idx="194">
                  <c:v>388</c:v>
                </c:pt>
                <c:pt idx="195">
                  <c:v>390</c:v>
                </c:pt>
                <c:pt idx="196">
                  <c:v>392</c:v>
                </c:pt>
                <c:pt idx="197">
                  <c:v>394</c:v>
                </c:pt>
                <c:pt idx="198">
                  <c:v>396</c:v>
                </c:pt>
                <c:pt idx="199">
                  <c:v>398</c:v>
                </c:pt>
                <c:pt idx="200">
                  <c:v>400</c:v>
                </c:pt>
                <c:pt idx="201">
                  <c:v>402</c:v>
                </c:pt>
                <c:pt idx="202">
                  <c:v>404</c:v>
                </c:pt>
                <c:pt idx="203">
                  <c:v>406</c:v>
                </c:pt>
                <c:pt idx="204">
                  <c:v>408</c:v>
                </c:pt>
                <c:pt idx="205">
                  <c:v>410</c:v>
                </c:pt>
                <c:pt idx="206">
                  <c:v>412</c:v>
                </c:pt>
                <c:pt idx="207">
                  <c:v>414</c:v>
                </c:pt>
                <c:pt idx="208">
                  <c:v>416</c:v>
                </c:pt>
                <c:pt idx="209">
                  <c:v>418</c:v>
                </c:pt>
                <c:pt idx="210">
                  <c:v>420</c:v>
                </c:pt>
                <c:pt idx="211">
                  <c:v>422</c:v>
                </c:pt>
                <c:pt idx="212">
                  <c:v>424</c:v>
                </c:pt>
                <c:pt idx="213">
                  <c:v>426</c:v>
                </c:pt>
                <c:pt idx="214">
                  <c:v>428</c:v>
                </c:pt>
                <c:pt idx="215">
                  <c:v>430</c:v>
                </c:pt>
                <c:pt idx="216">
                  <c:v>432</c:v>
                </c:pt>
                <c:pt idx="217">
                  <c:v>434</c:v>
                </c:pt>
                <c:pt idx="218">
                  <c:v>436</c:v>
                </c:pt>
                <c:pt idx="219">
                  <c:v>438</c:v>
                </c:pt>
                <c:pt idx="220">
                  <c:v>440</c:v>
                </c:pt>
                <c:pt idx="221">
                  <c:v>442</c:v>
                </c:pt>
                <c:pt idx="222">
                  <c:v>444</c:v>
                </c:pt>
                <c:pt idx="223">
                  <c:v>446</c:v>
                </c:pt>
                <c:pt idx="224">
                  <c:v>448</c:v>
                </c:pt>
                <c:pt idx="225">
                  <c:v>450</c:v>
                </c:pt>
                <c:pt idx="226">
                  <c:v>452</c:v>
                </c:pt>
                <c:pt idx="227">
                  <c:v>454</c:v>
                </c:pt>
                <c:pt idx="228">
                  <c:v>456</c:v>
                </c:pt>
                <c:pt idx="229">
                  <c:v>458</c:v>
                </c:pt>
                <c:pt idx="230">
                  <c:v>460</c:v>
                </c:pt>
                <c:pt idx="231">
                  <c:v>462</c:v>
                </c:pt>
                <c:pt idx="232">
                  <c:v>464</c:v>
                </c:pt>
                <c:pt idx="233">
                  <c:v>466</c:v>
                </c:pt>
                <c:pt idx="234">
                  <c:v>468</c:v>
                </c:pt>
                <c:pt idx="235">
                  <c:v>470</c:v>
                </c:pt>
                <c:pt idx="236">
                  <c:v>472</c:v>
                </c:pt>
                <c:pt idx="237">
                  <c:v>474</c:v>
                </c:pt>
                <c:pt idx="238">
                  <c:v>476</c:v>
                </c:pt>
                <c:pt idx="239">
                  <c:v>478</c:v>
                </c:pt>
                <c:pt idx="240">
                  <c:v>480</c:v>
                </c:pt>
              </c:numCache>
            </c:numRef>
          </c:xVal>
          <c:yVal>
            <c:numRef>
              <c:f>Sheet1!$B$1:$B$241</c:f>
              <c:numCache>
                <c:formatCode>0.0000</c:formatCode>
                <c:ptCount val="241"/>
                <c:pt idx="0">
                  <c:v>0</c:v>
                </c:pt>
                <c:pt idx="1">
                  <c:v>3.4899496702500976E-2</c:v>
                </c:pt>
                <c:pt idx="2">
                  <c:v>6.975647374412533E-2</c:v>
                </c:pt>
                <c:pt idx="3">
                  <c:v>0.10452846326765347</c:v>
                </c:pt>
                <c:pt idx="4">
                  <c:v>0.13917310096006541</c:v>
                </c:pt>
                <c:pt idx="5">
                  <c:v>0.17364817766693036</c:v>
                </c:pt>
                <c:pt idx="6">
                  <c:v>0.20791169081775934</c:v>
                </c:pt>
                <c:pt idx="7">
                  <c:v>0.24192189559966776</c:v>
                </c:pt>
                <c:pt idx="8">
                  <c:v>0.27563735581699911</c:v>
                </c:pt>
                <c:pt idx="9">
                  <c:v>0.30901699437494756</c:v>
                </c:pt>
                <c:pt idx="10">
                  <c:v>0.34202014332566888</c:v>
                </c:pt>
                <c:pt idx="11">
                  <c:v>0.37460659341591207</c:v>
                </c:pt>
                <c:pt idx="12">
                  <c:v>0.40673664307580021</c:v>
                </c:pt>
                <c:pt idx="13">
                  <c:v>0.43837114678907746</c:v>
                </c:pt>
                <c:pt idx="14">
                  <c:v>0.46947156278589086</c:v>
                </c:pt>
                <c:pt idx="15">
                  <c:v>0.5</c:v>
                </c:pt>
                <c:pt idx="16">
                  <c:v>0.5299192642332049</c:v>
                </c:pt>
                <c:pt idx="17">
                  <c:v>0.5591929034707469</c:v>
                </c:pt>
                <c:pt idx="18">
                  <c:v>0.58778525229247336</c:v>
                </c:pt>
                <c:pt idx="19">
                  <c:v>0.61566147532565829</c:v>
                </c:pt>
                <c:pt idx="20">
                  <c:v>0.64278760968653936</c:v>
                </c:pt>
                <c:pt idx="21">
                  <c:v>0.66913060635885846</c:v>
                </c:pt>
                <c:pt idx="22">
                  <c:v>0.69465837045899748</c:v>
                </c:pt>
                <c:pt idx="23">
                  <c:v>0.71933980033865119</c:v>
                </c:pt>
                <c:pt idx="24">
                  <c:v>0.74314482547739424</c:v>
                </c:pt>
                <c:pt idx="25">
                  <c:v>0.76604444311897824</c:v>
                </c:pt>
                <c:pt idx="26">
                  <c:v>0.78801075360672201</c:v>
                </c:pt>
                <c:pt idx="27">
                  <c:v>0.80901699437494734</c:v>
                </c:pt>
                <c:pt idx="28">
                  <c:v>0.82903757255504174</c:v>
                </c:pt>
                <c:pt idx="29">
                  <c:v>0.84804809615642618</c:v>
                </c:pt>
                <c:pt idx="30">
                  <c:v>0.86602540378443871</c:v>
                </c:pt>
                <c:pt idx="31">
                  <c:v>0.88294759285892699</c:v>
                </c:pt>
                <c:pt idx="32">
                  <c:v>0.89879404629916726</c:v>
                </c:pt>
                <c:pt idx="33">
                  <c:v>0.91354545764260098</c:v>
                </c:pt>
                <c:pt idx="34">
                  <c:v>0.92718385456678754</c:v>
                </c:pt>
                <c:pt idx="35">
                  <c:v>0.93969262078590832</c:v>
                </c:pt>
                <c:pt idx="36">
                  <c:v>0.95105651629515364</c:v>
                </c:pt>
                <c:pt idx="37">
                  <c:v>0.96126169593831889</c:v>
                </c:pt>
                <c:pt idx="38">
                  <c:v>0.97029572627599658</c:v>
                </c:pt>
                <c:pt idx="39">
                  <c:v>0.97814760073380569</c:v>
                </c:pt>
                <c:pt idx="40">
                  <c:v>0.98480775301220791</c:v>
                </c:pt>
                <c:pt idx="41">
                  <c:v>0.99026806874157014</c:v>
                </c:pt>
                <c:pt idx="42">
                  <c:v>0.9945218953682734</c:v>
                </c:pt>
                <c:pt idx="43">
                  <c:v>0.9975640502598242</c:v>
                </c:pt>
                <c:pt idx="44">
                  <c:v>0.99939082701909587</c:v>
                </c:pt>
                <c:pt idx="45">
                  <c:v>1</c:v>
                </c:pt>
                <c:pt idx="46">
                  <c:v>0.99939082701909587</c:v>
                </c:pt>
                <c:pt idx="47">
                  <c:v>0.9975640502598242</c:v>
                </c:pt>
                <c:pt idx="48">
                  <c:v>0.99452189536827351</c:v>
                </c:pt>
                <c:pt idx="49">
                  <c:v>0.99026806874157036</c:v>
                </c:pt>
                <c:pt idx="50">
                  <c:v>0.98480775301220791</c:v>
                </c:pt>
                <c:pt idx="51">
                  <c:v>0.97814760073380569</c:v>
                </c:pt>
                <c:pt idx="52">
                  <c:v>0.97029572627599658</c:v>
                </c:pt>
                <c:pt idx="53">
                  <c:v>0.96126169593831889</c:v>
                </c:pt>
                <c:pt idx="54">
                  <c:v>0.95105651629515364</c:v>
                </c:pt>
                <c:pt idx="55">
                  <c:v>0.93969262078590843</c:v>
                </c:pt>
                <c:pt idx="56">
                  <c:v>0.92718385456678754</c:v>
                </c:pt>
                <c:pt idx="57">
                  <c:v>0.91354545764260109</c:v>
                </c:pt>
                <c:pt idx="58">
                  <c:v>0.89879404629916715</c:v>
                </c:pt>
                <c:pt idx="59">
                  <c:v>0.88294759285892721</c:v>
                </c:pt>
                <c:pt idx="60">
                  <c:v>0.86602540378443882</c:v>
                </c:pt>
                <c:pt idx="61">
                  <c:v>0.84804809615642629</c:v>
                </c:pt>
                <c:pt idx="62">
                  <c:v>0.82903757255504174</c:v>
                </c:pt>
                <c:pt idx="63">
                  <c:v>0.80901699437494734</c:v>
                </c:pt>
                <c:pt idx="64">
                  <c:v>0.78801075360672201</c:v>
                </c:pt>
                <c:pt idx="65">
                  <c:v>0.76604444311897824</c:v>
                </c:pt>
                <c:pt idx="66">
                  <c:v>0.74314482547739436</c:v>
                </c:pt>
                <c:pt idx="67">
                  <c:v>0.71933980033865152</c:v>
                </c:pt>
                <c:pt idx="68">
                  <c:v>0.69465837045899737</c:v>
                </c:pt>
                <c:pt idx="69">
                  <c:v>0.66913060635885857</c:v>
                </c:pt>
                <c:pt idx="70">
                  <c:v>0.6427876096865397</c:v>
                </c:pt>
                <c:pt idx="71">
                  <c:v>0.61566147532565851</c:v>
                </c:pt>
                <c:pt idx="72">
                  <c:v>0.58778525229247347</c:v>
                </c:pt>
                <c:pt idx="73">
                  <c:v>0.5591929034707469</c:v>
                </c:pt>
                <c:pt idx="74">
                  <c:v>0.5299192642332049</c:v>
                </c:pt>
                <c:pt idx="75">
                  <c:v>0.5</c:v>
                </c:pt>
                <c:pt idx="76">
                  <c:v>0.46947156278589114</c:v>
                </c:pt>
                <c:pt idx="77">
                  <c:v>0.4383711467890774</c:v>
                </c:pt>
                <c:pt idx="78">
                  <c:v>0.40673664307580049</c:v>
                </c:pt>
                <c:pt idx="79">
                  <c:v>0.37460659341591235</c:v>
                </c:pt>
                <c:pt idx="80">
                  <c:v>0.34202014332566899</c:v>
                </c:pt>
                <c:pt idx="81">
                  <c:v>0.30901699437494767</c:v>
                </c:pt>
                <c:pt idx="82">
                  <c:v>0.27563735581699961</c:v>
                </c:pt>
                <c:pt idx="83">
                  <c:v>0.24192189559966776</c:v>
                </c:pt>
                <c:pt idx="84">
                  <c:v>0.20791169081775934</c:v>
                </c:pt>
                <c:pt idx="85">
                  <c:v>0.1736481776669303</c:v>
                </c:pt>
                <c:pt idx="86">
                  <c:v>0.13917310096006572</c:v>
                </c:pt>
                <c:pt idx="87">
                  <c:v>0.10452846326765373</c:v>
                </c:pt>
                <c:pt idx="88">
                  <c:v>6.9756473744125538E-2</c:v>
                </c:pt>
                <c:pt idx="89">
                  <c:v>3.4899496702500699E-2</c:v>
                </c:pt>
                <c:pt idx="90">
                  <c:v>1.2251484549086212E-16</c:v>
                </c:pt>
                <c:pt idx="91">
                  <c:v>-3.4899496702500907E-2</c:v>
                </c:pt>
                <c:pt idx="92">
                  <c:v>-6.9756473744124844E-2</c:v>
                </c:pt>
                <c:pt idx="93">
                  <c:v>-0.10452846326765307</c:v>
                </c:pt>
                <c:pt idx="94">
                  <c:v>-0.13917310096006552</c:v>
                </c:pt>
                <c:pt idx="95">
                  <c:v>-0.1736481776669305</c:v>
                </c:pt>
                <c:pt idx="96">
                  <c:v>-0.20791169081775912</c:v>
                </c:pt>
                <c:pt idx="97">
                  <c:v>-0.24192189559966754</c:v>
                </c:pt>
                <c:pt idx="98">
                  <c:v>-0.27563735581699894</c:v>
                </c:pt>
                <c:pt idx="99">
                  <c:v>-0.30901699437494795</c:v>
                </c:pt>
                <c:pt idx="100">
                  <c:v>-0.34202014332566882</c:v>
                </c:pt>
                <c:pt idx="101">
                  <c:v>-0.37460659341591207</c:v>
                </c:pt>
                <c:pt idx="102">
                  <c:v>-0.40673664307579976</c:v>
                </c:pt>
                <c:pt idx="103">
                  <c:v>-0.43837114678907713</c:v>
                </c:pt>
                <c:pt idx="104">
                  <c:v>-0.46947156278589092</c:v>
                </c:pt>
                <c:pt idx="105">
                  <c:v>-0.50000000000000011</c:v>
                </c:pt>
                <c:pt idx="106">
                  <c:v>-0.52991926423320479</c:v>
                </c:pt>
                <c:pt idx="107">
                  <c:v>-0.55919290347074668</c:v>
                </c:pt>
                <c:pt idx="108">
                  <c:v>-0.58778525229247325</c:v>
                </c:pt>
                <c:pt idx="109">
                  <c:v>-0.61566147532565785</c:v>
                </c:pt>
                <c:pt idx="110">
                  <c:v>-0.64278760968653936</c:v>
                </c:pt>
                <c:pt idx="111">
                  <c:v>-0.66913060635885846</c:v>
                </c:pt>
                <c:pt idx="112">
                  <c:v>-0.6946583704589977</c:v>
                </c:pt>
                <c:pt idx="113">
                  <c:v>-0.71933980033865097</c:v>
                </c:pt>
                <c:pt idx="114">
                  <c:v>-0.74314482547739413</c:v>
                </c:pt>
                <c:pt idx="115">
                  <c:v>-0.76604444311897812</c:v>
                </c:pt>
                <c:pt idx="116">
                  <c:v>-0.78801075360672213</c:v>
                </c:pt>
                <c:pt idx="117">
                  <c:v>-0.80901699437494723</c:v>
                </c:pt>
                <c:pt idx="118">
                  <c:v>-0.82903757255504151</c:v>
                </c:pt>
                <c:pt idx="119">
                  <c:v>-0.84804809615642618</c:v>
                </c:pt>
                <c:pt idx="120">
                  <c:v>-0.8660254037844386</c:v>
                </c:pt>
                <c:pt idx="121">
                  <c:v>-0.8829475928589271</c:v>
                </c:pt>
                <c:pt idx="122">
                  <c:v>-0.89879404629916704</c:v>
                </c:pt>
                <c:pt idx="123">
                  <c:v>-0.91354545764260109</c:v>
                </c:pt>
                <c:pt idx="124">
                  <c:v>-0.92718385456678742</c:v>
                </c:pt>
                <c:pt idx="125">
                  <c:v>-0.93969262078590821</c:v>
                </c:pt>
                <c:pt idx="126">
                  <c:v>-0.95105651629515364</c:v>
                </c:pt>
                <c:pt idx="127">
                  <c:v>-0.96126169593831901</c:v>
                </c:pt>
                <c:pt idx="128">
                  <c:v>-0.97029572627599658</c:v>
                </c:pt>
                <c:pt idx="129">
                  <c:v>-0.97814760073380569</c:v>
                </c:pt>
                <c:pt idx="130">
                  <c:v>-0.98480775301220791</c:v>
                </c:pt>
                <c:pt idx="131">
                  <c:v>-0.99026806874157036</c:v>
                </c:pt>
                <c:pt idx="132">
                  <c:v>-0.99452189536827351</c:v>
                </c:pt>
                <c:pt idx="133">
                  <c:v>-0.9975640502598242</c:v>
                </c:pt>
                <c:pt idx="134">
                  <c:v>-0.99939082701909565</c:v>
                </c:pt>
                <c:pt idx="135">
                  <c:v>-1</c:v>
                </c:pt>
                <c:pt idx="136">
                  <c:v>-0.99939082701909587</c:v>
                </c:pt>
                <c:pt idx="137">
                  <c:v>-0.99756405025982431</c:v>
                </c:pt>
                <c:pt idx="138">
                  <c:v>-0.99452189536827351</c:v>
                </c:pt>
                <c:pt idx="139">
                  <c:v>-0.99026806874157036</c:v>
                </c:pt>
                <c:pt idx="140">
                  <c:v>-0.98480775301220802</c:v>
                </c:pt>
                <c:pt idx="141">
                  <c:v>-0.9781476007338058</c:v>
                </c:pt>
                <c:pt idx="142">
                  <c:v>-0.97029572627599669</c:v>
                </c:pt>
                <c:pt idx="143">
                  <c:v>-0.96126169593831878</c:v>
                </c:pt>
                <c:pt idx="144">
                  <c:v>-0.95105651629515364</c:v>
                </c:pt>
                <c:pt idx="145">
                  <c:v>-0.93969262078590854</c:v>
                </c:pt>
                <c:pt idx="146">
                  <c:v>-0.92718385456678754</c:v>
                </c:pt>
                <c:pt idx="147">
                  <c:v>-0.91354545764260087</c:v>
                </c:pt>
                <c:pt idx="148">
                  <c:v>-0.89879404629916726</c:v>
                </c:pt>
                <c:pt idx="149">
                  <c:v>-0.88294759285892721</c:v>
                </c:pt>
                <c:pt idx="150">
                  <c:v>-0.86602540378443871</c:v>
                </c:pt>
                <c:pt idx="151">
                  <c:v>-0.8480480961564264</c:v>
                </c:pt>
                <c:pt idx="152">
                  <c:v>-0.82903757255504218</c:v>
                </c:pt>
                <c:pt idx="153">
                  <c:v>-0.80901699437494756</c:v>
                </c:pt>
                <c:pt idx="154">
                  <c:v>-0.78801075360672179</c:v>
                </c:pt>
                <c:pt idx="155">
                  <c:v>-0.76604444311897835</c:v>
                </c:pt>
                <c:pt idx="156">
                  <c:v>-0.7431448254773948</c:v>
                </c:pt>
                <c:pt idx="157">
                  <c:v>-0.71933980033865175</c:v>
                </c:pt>
                <c:pt idx="158">
                  <c:v>-0.69465837045899792</c:v>
                </c:pt>
                <c:pt idx="159">
                  <c:v>-0.66913060635885835</c:v>
                </c:pt>
                <c:pt idx="160">
                  <c:v>-0.64278760968653981</c:v>
                </c:pt>
                <c:pt idx="161">
                  <c:v>-0.61566147532565885</c:v>
                </c:pt>
                <c:pt idx="162">
                  <c:v>-0.58778525229247369</c:v>
                </c:pt>
                <c:pt idx="163">
                  <c:v>-0.55919290347074735</c:v>
                </c:pt>
                <c:pt idx="164">
                  <c:v>-0.52991926423320579</c:v>
                </c:pt>
                <c:pt idx="165">
                  <c:v>-0.50000000000000044</c:v>
                </c:pt>
                <c:pt idx="166">
                  <c:v>-0.46947156278589086</c:v>
                </c:pt>
                <c:pt idx="167">
                  <c:v>-0.43837114678907707</c:v>
                </c:pt>
                <c:pt idx="168">
                  <c:v>-0.40673664307580021</c:v>
                </c:pt>
                <c:pt idx="169">
                  <c:v>-0.3746065934159124</c:v>
                </c:pt>
                <c:pt idx="170">
                  <c:v>-0.34202014332566877</c:v>
                </c:pt>
                <c:pt idx="171">
                  <c:v>-0.30901699437494778</c:v>
                </c:pt>
                <c:pt idx="172">
                  <c:v>-0.27563735581699972</c:v>
                </c:pt>
                <c:pt idx="173">
                  <c:v>-0.24192189559966792</c:v>
                </c:pt>
                <c:pt idx="174">
                  <c:v>-0.20791169081775993</c:v>
                </c:pt>
                <c:pt idx="175">
                  <c:v>-0.1736481776669313</c:v>
                </c:pt>
                <c:pt idx="176">
                  <c:v>-0.13917310096006588</c:v>
                </c:pt>
                <c:pt idx="177">
                  <c:v>-0.10452846326765343</c:v>
                </c:pt>
                <c:pt idx="178">
                  <c:v>-6.9756473744124789E-2</c:v>
                </c:pt>
                <c:pt idx="179">
                  <c:v>-3.489949670250083E-2</c:v>
                </c:pt>
                <c:pt idx="180">
                  <c:v>-2.450296909817242E-16</c:v>
                </c:pt>
                <c:pt idx="181">
                  <c:v>3.4899496702500338E-2</c:v>
                </c:pt>
                <c:pt idx="182">
                  <c:v>6.9756473744125178E-2</c:v>
                </c:pt>
                <c:pt idx="183">
                  <c:v>0.10452846326765294</c:v>
                </c:pt>
                <c:pt idx="184">
                  <c:v>0.13917310096006452</c:v>
                </c:pt>
                <c:pt idx="185">
                  <c:v>0.17364817766692991</c:v>
                </c:pt>
                <c:pt idx="186">
                  <c:v>0.20791169081775854</c:v>
                </c:pt>
                <c:pt idx="187">
                  <c:v>0.24192189559966826</c:v>
                </c:pt>
                <c:pt idx="188">
                  <c:v>0.27563735581699927</c:v>
                </c:pt>
                <c:pt idx="189">
                  <c:v>0.30901699437494734</c:v>
                </c:pt>
                <c:pt idx="190">
                  <c:v>0.3420201433256691</c:v>
                </c:pt>
                <c:pt idx="191">
                  <c:v>0.37460659341591196</c:v>
                </c:pt>
                <c:pt idx="192">
                  <c:v>0.40673664307579971</c:v>
                </c:pt>
                <c:pt idx="193">
                  <c:v>0.4383711467890774</c:v>
                </c:pt>
                <c:pt idx="194">
                  <c:v>0.46947156278589042</c:v>
                </c:pt>
                <c:pt idx="195">
                  <c:v>0.49999999999999939</c:v>
                </c:pt>
                <c:pt idx="196">
                  <c:v>0.52991926423320468</c:v>
                </c:pt>
                <c:pt idx="197">
                  <c:v>0.55919290347074624</c:v>
                </c:pt>
                <c:pt idx="198">
                  <c:v>0.58778525229247391</c:v>
                </c:pt>
                <c:pt idx="199">
                  <c:v>0.61566147532565851</c:v>
                </c:pt>
                <c:pt idx="200">
                  <c:v>0.64278760968653925</c:v>
                </c:pt>
                <c:pt idx="201">
                  <c:v>0.66913060635885879</c:v>
                </c:pt>
                <c:pt idx="202">
                  <c:v>0.69465837045899748</c:v>
                </c:pt>
                <c:pt idx="203">
                  <c:v>0.71933980033865097</c:v>
                </c:pt>
                <c:pt idx="204">
                  <c:v>0.7431448254773938</c:v>
                </c:pt>
                <c:pt idx="205">
                  <c:v>0.76604444311897801</c:v>
                </c:pt>
                <c:pt idx="206">
                  <c:v>0.78801075360672157</c:v>
                </c:pt>
                <c:pt idx="207">
                  <c:v>0.80901699437494667</c:v>
                </c:pt>
                <c:pt idx="208">
                  <c:v>0.82903757255504185</c:v>
                </c:pt>
                <c:pt idx="209">
                  <c:v>0.84804809615642596</c:v>
                </c:pt>
                <c:pt idx="210">
                  <c:v>0.86602540378443893</c:v>
                </c:pt>
                <c:pt idx="211">
                  <c:v>0.88294759285892699</c:v>
                </c:pt>
                <c:pt idx="212">
                  <c:v>0.89879404629916704</c:v>
                </c:pt>
                <c:pt idx="213">
                  <c:v>0.91354545764260098</c:v>
                </c:pt>
                <c:pt idx="214">
                  <c:v>0.92718385456678731</c:v>
                </c:pt>
                <c:pt idx="215">
                  <c:v>0.93969262078590809</c:v>
                </c:pt>
                <c:pt idx="216">
                  <c:v>0.95105651629515364</c:v>
                </c:pt>
                <c:pt idx="217">
                  <c:v>0.96126169593831867</c:v>
                </c:pt>
                <c:pt idx="218">
                  <c:v>0.97029572627599625</c:v>
                </c:pt>
                <c:pt idx="219">
                  <c:v>0.97814760073380569</c:v>
                </c:pt>
                <c:pt idx="220">
                  <c:v>0.98480775301220791</c:v>
                </c:pt>
                <c:pt idx="221">
                  <c:v>0.99026806874157036</c:v>
                </c:pt>
                <c:pt idx="222">
                  <c:v>0.9945218953682734</c:v>
                </c:pt>
                <c:pt idx="223">
                  <c:v>0.9975640502598242</c:v>
                </c:pt>
                <c:pt idx="224">
                  <c:v>0.99939082701909587</c:v>
                </c:pt>
                <c:pt idx="225">
                  <c:v>1</c:v>
                </c:pt>
                <c:pt idx="226">
                  <c:v>0.99939082701909587</c:v>
                </c:pt>
                <c:pt idx="227">
                  <c:v>0.99756405025982431</c:v>
                </c:pt>
                <c:pt idx="228">
                  <c:v>0.99452189536827351</c:v>
                </c:pt>
                <c:pt idx="229">
                  <c:v>0.99026806874157047</c:v>
                </c:pt>
                <c:pt idx="230">
                  <c:v>0.98480775301220802</c:v>
                </c:pt>
                <c:pt idx="231">
                  <c:v>0.97814760073380558</c:v>
                </c:pt>
                <c:pt idx="232">
                  <c:v>0.97029572627599647</c:v>
                </c:pt>
                <c:pt idx="233">
                  <c:v>0.96126169593831889</c:v>
                </c:pt>
                <c:pt idx="234">
                  <c:v>0.95105651629515364</c:v>
                </c:pt>
                <c:pt idx="235">
                  <c:v>0.93969262078590854</c:v>
                </c:pt>
                <c:pt idx="236">
                  <c:v>0.92718385456678798</c:v>
                </c:pt>
                <c:pt idx="237">
                  <c:v>0.91354545764260087</c:v>
                </c:pt>
                <c:pt idx="238">
                  <c:v>0.89879404629916726</c:v>
                </c:pt>
                <c:pt idx="239">
                  <c:v>0.88294759285892732</c:v>
                </c:pt>
                <c:pt idx="240">
                  <c:v>0.86602540378443926</c:v>
                </c:pt>
              </c:numCache>
            </c:numRef>
          </c:yVal>
          <c:smooth val="1"/>
          <c:extLst>
            <c:ext xmlns:c16="http://schemas.microsoft.com/office/drawing/2014/chart" uri="{C3380CC4-5D6E-409C-BE32-E72D297353CC}">
              <c16:uniqueId val="{00000000-713E-4D8C-8D0A-D2DD85ADBC54}"/>
            </c:ext>
          </c:extLst>
        </c:ser>
        <c:ser>
          <c:idx val="0"/>
          <c:order val="0"/>
          <c:spPr>
            <a:ln w="38100">
              <a:solidFill>
                <a:srgbClr val="FF0000"/>
              </a:solidFill>
              <a:prstDash val="solid"/>
            </a:ln>
          </c:spPr>
          <c:marker>
            <c:symbol val="none"/>
          </c:marker>
          <c:xVal>
            <c:numRef>
              <c:f>Sheet1!$A$1:$A$241</c:f>
              <c:numCache>
                <c:formatCode>General</c:formatCode>
                <c:ptCount val="24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pt idx="151">
                  <c:v>302</c:v>
                </c:pt>
                <c:pt idx="152">
                  <c:v>304</c:v>
                </c:pt>
                <c:pt idx="153">
                  <c:v>306</c:v>
                </c:pt>
                <c:pt idx="154">
                  <c:v>308</c:v>
                </c:pt>
                <c:pt idx="155">
                  <c:v>310</c:v>
                </c:pt>
                <c:pt idx="156">
                  <c:v>312</c:v>
                </c:pt>
                <c:pt idx="157">
                  <c:v>314</c:v>
                </c:pt>
                <c:pt idx="158">
                  <c:v>316</c:v>
                </c:pt>
                <c:pt idx="159">
                  <c:v>318</c:v>
                </c:pt>
                <c:pt idx="160">
                  <c:v>320</c:v>
                </c:pt>
                <c:pt idx="161">
                  <c:v>322</c:v>
                </c:pt>
                <c:pt idx="162">
                  <c:v>324</c:v>
                </c:pt>
                <c:pt idx="163">
                  <c:v>326</c:v>
                </c:pt>
                <c:pt idx="164">
                  <c:v>328</c:v>
                </c:pt>
                <c:pt idx="165">
                  <c:v>330</c:v>
                </c:pt>
                <c:pt idx="166">
                  <c:v>332</c:v>
                </c:pt>
                <c:pt idx="167">
                  <c:v>334</c:v>
                </c:pt>
                <c:pt idx="168">
                  <c:v>336</c:v>
                </c:pt>
                <c:pt idx="169">
                  <c:v>338</c:v>
                </c:pt>
                <c:pt idx="170">
                  <c:v>340</c:v>
                </c:pt>
                <c:pt idx="171">
                  <c:v>342</c:v>
                </c:pt>
                <c:pt idx="172">
                  <c:v>344</c:v>
                </c:pt>
                <c:pt idx="173">
                  <c:v>346</c:v>
                </c:pt>
                <c:pt idx="174">
                  <c:v>348</c:v>
                </c:pt>
                <c:pt idx="175">
                  <c:v>350</c:v>
                </c:pt>
                <c:pt idx="176">
                  <c:v>352</c:v>
                </c:pt>
                <c:pt idx="177">
                  <c:v>354</c:v>
                </c:pt>
                <c:pt idx="178">
                  <c:v>356</c:v>
                </c:pt>
                <c:pt idx="179">
                  <c:v>358</c:v>
                </c:pt>
                <c:pt idx="180">
                  <c:v>360</c:v>
                </c:pt>
                <c:pt idx="181">
                  <c:v>362</c:v>
                </c:pt>
                <c:pt idx="182">
                  <c:v>364</c:v>
                </c:pt>
                <c:pt idx="183">
                  <c:v>366</c:v>
                </c:pt>
                <c:pt idx="184">
                  <c:v>368</c:v>
                </c:pt>
                <c:pt idx="185">
                  <c:v>370</c:v>
                </c:pt>
                <c:pt idx="186">
                  <c:v>372</c:v>
                </c:pt>
                <c:pt idx="187">
                  <c:v>374</c:v>
                </c:pt>
                <c:pt idx="188">
                  <c:v>376</c:v>
                </c:pt>
                <c:pt idx="189">
                  <c:v>378</c:v>
                </c:pt>
                <c:pt idx="190">
                  <c:v>380</c:v>
                </c:pt>
                <c:pt idx="191">
                  <c:v>382</c:v>
                </c:pt>
                <c:pt idx="192">
                  <c:v>384</c:v>
                </c:pt>
                <c:pt idx="193">
                  <c:v>386</c:v>
                </c:pt>
                <c:pt idx="194">
                  <c:v>388</c:v>
                </c:pt>
                <c:pt idx="195">
                  <c:v>390</c:v>
                </c:pt>
                <c:pt idx="196">
                  <c:v>392</c:v>
                </c:pt>
                <c:pt idx="197">
                  <c:v>394</c:v>
                </c:pt>
                <c:pt idx="198">
                  <c:v>396</c:v>
                </c:pt>
                <c:pt idx="199">
                  <c:v>398</c:v>
                </c:pt>
                <c:pt idx="200">
                  <c:v>400</c:v>
                </c:pt>
                <c:pt idx="201">
                  <c:v>402</c:v>
                </c:pt>
                <c:pt idx="202">
                  <c:v>404</c:v>
                </c:pt>
                <c:pt idx="203">
                  <c:v>406</c:v>
                </c:pt>
                <c:pt idx="204">
                  <c:v>408</c:v>
                </c:pt>
                <c:pt idx="205">
                  <c:v>410</c:v>
                </c:pt>
                <c:pt idx="206">
                  <c:v>412</c:v>
                </c:pt>
                <c:pt idx="207">
                  <c:v>414</c:v>
                </c:pt>
                <c:pt idx="208">
                  <c:v>416</c:v>
                </c:pt>
                <c:pt idx="209">
                  <c:v>418</c:v>
                </c:pt>
                <c:pt idx="210">
                  <c:v>420</c:v>
                </c:pt>
                <c:pt idx="211">
                  <c:v>422</c:v>
                </c:pt>
                <c:pt idx="212">
                  <c:v>424</c:v>
                </c:pt>
                <c:pt idx="213">
                  <c:v>426</c:v>
                </c:pt>
                <c:pt idx="214">
                  <c:v>428</c:v>
                </c:pt>
                <c:pt idx="215">
                  <c:v>430</c:v>
                </c:pt>
                <c:pt idx="216">
                  <c:v>432</c:v>
                </c:pt>
                <c:pt idx="217">
                  <c:v>434</c:v>
                </c:pt>
                <c:pt idx="218">
                  <c:v>436</c:v>
                </c:pt>
                <c:pt idx="219">
                  <c:v>438</c:v>
                </c:pt>
                <c:pt idx="220">
                  <c:v>440</c:v>
                </c:pt>
                <c:pt idx="221">
                  <c:v>442</c:v>
                </c:pt>
                <c:pt idx="222">
                  <c:v>444</c:v>
                </c:pt>
                <c:pt idx="223">
                  <c:v>446</c:v>
                </c:pt>
                <c:pt idx="224">
                  <c:v>448</c:v>
                </c:pt>
                <c:pt idx="225">
                  <c:v>450</c:v>
                </c:pt>
                <c:pt idx="226">
                  <c:v>452</c:v>
                </c:pt>
                <c:pt idx="227">
                  <c:v>454</c:v>
                </c:pt>
                <c:pt idx="228">
                  <c:v>456</c:v>
                </c:pt>
                <c:pt idx="229">
                  <c:v>458</c:v>
                </c:pt>
                <c:pt idx="230">
                  <c:v>460</c:v>
                </c:pt>
                <c:pt idx="231">
                  <c:v>462</c:v>
                </c:pt>
                <c:pt idx="232">
                  <c:v>464</c:v>
                </c:pt>
                <c:pt idx="233">
                  <c:v>466</c:v>
                </c:pt>
                <c:pt idx="234">
                  <c:v>468</c:v>
                </c:pt>
                <c:pt idx="235">
                  <c:v>470</c:v>
                </c:pt>
                <c:pt idx="236">
                  <c:v>472</c:v>
                </c:pt>
                <c:pt idx="237">
                  <c:v>474</c:v>
                </c:pt>
                <c:pt idx="238">
                  <c:v>476</c:v>
                </c:pt>
                <c:pt idx="239">
                  <c:v>478</c:v>
                </c:pt>
                <c:pt idx="240">
                  <c:v>480</c:v>
                </c:pt>
              </c:numCache>
            </c:numRef>
          </c:xVal>
          <c:yVal>
            <c:numRef>
              <c:f>Sheet1!$B$1:$B$241</c:f>
              <c:numCache>
                <c:formatCode>0.0000</c:formatCode>
                <c:ptCount val="241"/>
                <c:pt idx="0">
                  <c:v>0</c:v>
                </c:pt>
                <c:pt idx="1">
                  <c:v>3.4899496702500976E-2</c:v>
                </c:pt>
                <c:pt idx="2">
                  <c:v>6.975647374412533E-2</c:v>
                </c:pt>
                <c:pt idx="3">
                  <c:v>0.10452846326765347</c:v>
                </c:pt>
                <c:pt idx="4">
                  <c:v>0.13917310096006541</c:v>
                </c:pt>
                <c:pt idx="5">
                  <c:v>0.17364817766693036</c:v>
                </c:pt>
                <c:pt idx="6">
                  <c:v>0.20791169081775934</c:v>
                </c:pt>
                <c:pt idx="7">
                  <c:v>0.24192189559966776</c:v>
                </c:pt>
                <c:pt idx="8">
                  <c:v>0.27563735581699911</c:v>
                </c:pt>
                <c:pt idx="9">
                  <c:v>0.30901699437494756</c:v>
                </c:pt>
                <c:pt idx="10">
                  <c:v>0.34202014332566888</c:v>
                </c:pt>
                <c:pt idx="11">
                  <c:v>0.37460659341591207</c:v>
                </c:pt>
                <c:pt idx="12">
                  <c:v>0.40673664307580021</c:v>
                </c:pt>
                <c:pt idx="13">
                  <c:v>0.43837114678907746</c:v>
                </c:pt>
                <c:pt idx="14">
                  <c:v>0.46947156278589086</c:v>
                </c:pt>
                <c:pt idx="15">
                  <c:v>0.5</c:v>
                </c:pt>
                <c:pt idx="16">
                  <c:v>0.5299192642332049</c:v>
                </c:pt>
                <c:pt idx="17">
                  <c:v>0.5591929034707469</c:v>
                </c:pt>
                <c:pt idx="18">
                  <c:v>0.58778525229247336</c:v>
                </c:pt>
                <c:pt idx="19">
                  <c:v>0.61566147532565829</c:v>
                </c:pt>
                <c:pt idx="20">
                  <c:v>0.64278760968653936</c:v>
                </c:pt>
                <c:pt idx="21">
                  <c:v>0.66913060635885846</c:v>
                </c:pt>
                <c:pt idx="22">
                  <c:v>0.69465837045899748</c:v>
                </c:pt>
                <c:pt idx="23">
                  <c:v>0.71933980033865119</c:v>
                </c:pt>
                <c:pt idx="24">
                  <c:v>0.74314482547739424</c:v>
                </c:pt>
                <c:pt idx="25">
                  <c:v>0.76604444311897824</c:v>
                </c:pt>
                <c:pt idx="26">
                  <c:v>0.78801075360672201</c:v>
                </c:pt>
                <c:pt idx="27">
                  <c:v>0.80901699437494734</c:v>
                </c:pt>
                <c:pt idx="28">
                  <c:v>0.82903757255504174</c:v>
                </c:pt>
                <c:pt idx="29">
                  <c:v>0.84804809615642618</c:v>
                </c:pt>
                <c:pt idx="30">
                  <c:v>0.86602540378443871</c:v>
                </c:pt>
                <c:pt idx="31">
                  <c:v>0.88294759285892699</c:v>
                </c:pt>
                <c:pt idx="32">
                  <c:v>0.89879404629916726</c:v>
                </c:pt>
                <c:pt idx="33">
                  <c:v>0.91354545764260098</c:v>
                </c:pt>
                <c:pt idx="34">
                  <c:v>0.92718385456678754</c:v>
                </c:pt>
                <c:pt idx="35">
                  <c:v>0.93969262078590832</c:v>
                </c:pt>
                <c:pt idx="36">
                  <c:v>0.95105651629515364</c:v>
                </c:pt>
                <c:pt idx="37">
                  <c:v>0.96126169593831889</c:v>
                </c:pt>
                <c:pt idx="38">
                  <c:v>0.97029572627599658</c:v>
                </c:pt>
                <c:pt idx="39">
                  <c:v>0.97814760073380569</c:v>
                </c:pt>
                <c:pt idx="40">
                  <c:v>0.98480775301220791</c:v>
                </c:pt>
                <c:pt idx="41">
                  <c:v>0.99026806874157014</c:v>
                </c:pt>
                <c:pt idx="42">
                  <c:v>0.9945218953682734</c:v>
                </c:pt>
                <c:pt idx="43">
                  <c:v>0.9975640502598242</c:v>
                </c:pt>
                <c:pt idx="44">
                  <c:v>0.99939082701909587</c:v>
                </c:pt>
                <c:pt idx="45">
                  <c:v>1</c:v>
                </c:pt>
                <c:pt idx="46">
                  <c:v>0.99939082701909587</c:v>
                </c:pt>
                <c:pt idx="47">
                  <c:v>0.9975640502598242</c:v>
                </c:pt>
                <c:pt idx="48">
                  <c:v>0.99452189536827351</c:v>
                </c:pt>
                <c:pt idx="49">
                  <c:v>0.99026806874157036</c:v>
                </c:pt>
                <c:pt idx="50">
                  <c:v>0.98480775301220791</c:v>
                </c:pt>
                <c:pt idx="51">
                  <c:v>0.97814760073380569</c:v>
                </c:pt>
                <c:pt idx="52">
                  <c:v>0.97029572627599658</c:v>
                </c:pt>
                <c:pt idx="53">
                  <c:v>0.96126169593831889</c:v>
                </c:pt>
                <c:pt idx="54">
                  <c:v>0.95105651629515364</c:v>
                </c:pt>
                <c:pt idx="55">
                  <c:v>0.93969262078590843</c:v>
                </c:pt>
                <c:pt idx="56">
                  <c:v>0.92718385456678754</c:v>
                </c:pt>
                <c:pt idx="57">
                  <c:v>0.91354545764260109</c:v>
                </c:pt>
                <c:pt idx="58">
                  <c:v>0.89879404629916715</c:v>
                </c:pt>
                <c:pt idx="59">
                  <c:v>0.88294759285892721</c:v>
                </c:pt>
                <c:pt idx="60">
                  <c:v>0.86602540378443882</c:v>
                </c:pt>
                <c:pt idx="61">
                  <c:v>0.84804809615642629</c:v>
                </c:pt>
                <c:pt idx="62">
                  <c:v>0.82903757255504174</c:v>
                </c:pt>
                <c:pt idx="63">
                  <c:v>0.80901699437494734</c:v>
                </c:pt>
                <c:pt idx="64">
                  <c:v>0.78801075360672201</c:v>
                </c:pt>
                <c:pt idx="65">
                  <c:v>0.76604444311897824</c:v>
                </c:pt>
                <c:pt idx="66">
                  <c:v>0.74314482547739436</c:v>
                </c:pt>
                <c:pt idx="67">
                  <c:v>0.71933980033865152</c:v>
                </c:pt>
                <c:pt idx="68">
                  <c:v>0.69465837045899737</c:v>
                </c:pt>
                <c:pt idx="69">
                  <c:v>0.66913060635885857</c:v>
                </c:pt>
                <c:pt idx="70">
                  <c:v>0.6427876096865397</c:v>
                </c:pt>
                <c:pt idx="71">
                  <c:v>0.61566147532565851</c:v>
                </c:pt>
                <c:pt idx="72">
                  <c:v>0.58778525229247347</c:v>
                </c:pt>
                <c:pt idx="73">
                  <c:v>0.5591929034707469</c:v>
                </c:pt>
                <c:pt idx="74">
                  <c:v>0.5299192642332049</c:v>
                </c:pt>
                <c:pt idx="75">
                  <c:v>0.5</c:v>
                </c:pt>
                <c:pt idx="76">
                  <c:v>0.46947156278589114</c:v>
                </c:pt>
                <c:pt idx="77">
                  <c:v>0.4383711467890774</c:v>
                </c:pt>
                <c:pt idx="78">
                  <c:v>0.40673664307580049</c:v>
                </c:pt>
                <c:pt idx="79">
                  <c:v>0.37460659341591235</c:v>
                </c:pt>
                <c:pt idx="80">
                  <c:v>0.34202014332566899</c:v>
                </c:pt>
                <c:pt idx="81">
                  <c:v>0.30901699437494767</c:v>
                </c:pt>
                <c:pt idx="82">
                  <c:v>0.27563735581699961</c:v>
                </c:pt>
                <c:pt idx="83">
                  <c:v>0.24192189559966776</c:v>
                </c:pt>
                <c:pt idx="84">
                  <c:v>0.20791169081775934</c:v>
                </c:pt>
                <c:pt idx="85">
                  <c:v>0.1736481776669303</c:v>
                </c:pt>
                <c:pt idx="86">
                  <c:v>0.13917310096006572</c:v>
                </c:pt>
                <c:pt idx="87">
                  <c:v>0.10452846326765373</c:v>
                </c:pt>
                <c:pt idx="88">
                  <c:v>6.9756473744125538E-2</c:v>
                </c:pt>
                <c:pt idx="89">
                  <c:v>3.4899496702500699E-2</c:v>
                </c:pt>
                <c:pt idx="90">
                  <c:v>1.2251484549086212E-16</c:v>
                </c:pt>
                <c:pt idx="91">
                  <c:v>-3.4899496702500907E-2</c:v>
                </c:pt>
                <c:pt idx="92">
                  <c:v>-6.9756473744124844E-2</c:v>
                </c:pt>
                <c:pt idx="93">
                  <c:v>-0.10452846326765307</c:v>
                </c:pt>
                <c:pt idx="94">
                  <c:v>-0.13917310096006552</c:v>
                </c:pt>
                <c:pt idx="95">
                  <c:v>-0.1736481776669305</c:v>
                </c:pt>
                <c:pt idx="96">
                  <c:v>-0.20791169081775912</c:v>
                </c:pt>
                <c:pt idx="97">
                  <c:v>-0.24192189559966754</c:v>
                </c:pt>
                <c:pt idx="98">
                  <c:v>-0.27563735581699894</c:v>
                </c:pt>
                <c:pt idx="99">
                  <c:v>-0.30901699437494795</c:v>
                </c:pt>
                <c:pt idx="100">
                  <c:v>-0.34202014332566882</c:v>
                </c:pt>
                <c:pt idx="101">
                  <c:v>-0.37460659341591207</c:v>
                </c:pt>
                <c:pt idx="102">
                  <c:v>-0.40673664307579976</c:v>
                </c:pt>
                <c:pt idx="103">
                  <c:v>-0.43837114678907713</c:v>
                </c:pt>
                <c:pt idx="104">
                  <c:v>-0.46947156278589092</c:v>
                </c:pt>
                <c:pt idx="105">
                  <c:v>-0.50000000000000011</c:v>
                </c:pt>
                <c:pt idx="106">
                  <c:v>-0.52991926423320479</c:v>
                </c:pt>
                <c:pt idx="107">
                  <c:v>-0.55919290347074668</c:v>
                </c:pt>
                <c:pt idx="108">
                  <c:v>-0.58778525229247325</c:v>
                </c:pt>
                <c:pt idx="109">
                  <c:v>-0.61566147532565785</c:v>
                </c:pt>
                <c:pt idx="110">
                  <c:v>-0.64278760968653936</c:v>
                </c:pt>
                <c:pt idx="111">
                  <c:v>-0.66913060635885846</c:v>
                </c:pt>
                <c:pt idx="112">
                  <c:v>-0.6946583704589977</c:v>
                </c:pt>
                <c:pt idx="113">
                  <c:v>-0.71933980033865097</c:v>
                </c:pt>
                <c:pt idx="114">
                  <c:v>-0.74314482547739413</c:v>
                </c:pt>
                <c:pt idx="115">
                  <c:v>-0.76604444311897812</c:v>
                </c:pt>
                <c:pt idx="116">
                  <c:v>-0.78801075360672213</c:v>
                </c:pt>
                <c:pt idx="117">
                  <c:v>-0.80901699437494723</c:v>
                </c:pt>
                <c:pt idx="118">
                  <c:v>-0.82903757255504151</c:v>
                </c:pt>
                <c:pt idx="119">
                  <c:v>-0.84804809615642618</c:v>
                </c:pt>
                <c:pt idx="120">
                  <c:v>-0.8660254037844386</c:v>
                </c:pt>
                <c:pt idx="121">
                  <c:v>-0.8829475928589271</c:v>
                </c:pt>
                <c:pt idx="122">
                  <c:v>-0.89879404629916704</c:v>
                </c:pt>
                <c:pt idx="123">
                  <c:v>-0.91354545764260109</c:v>
                </c:pt>
                <c:pt idx="124">
                  <c:v>-0.92718385456678742</c:v>
                </c:pt>
                <c:pt idx="125">
                  <c:v>-0.93969262078590821</c:v>
                </c:pt>
                <c:pt idx="126">
                  <c:v>-0.95105651629515364</c:v>
                </c:pt>
                <c:pt idx="127">
                  <c:v>-0.96126169593831901</c:v>
                </c:pt>
                <c:pt idx="128">
                  <c:v>-0.97029572627599658</c:v>
                </c:pt>
                <c:pt idx="129">
                  <c:v>-0.97814760073380569</c:v>
                </c:pt>
                <c:pt idx="130">
                  <c:v>-0.98480775301220791</c:v>
                </c:pt>
                <c:pt idx="131">
                  <c:v>-0.99026806874157036</c:v>
                </c:pt>
                <c:pt idx="132">
                  <c:v>-0.99452189536827351</c:v>
                </c:pt>
                <c:pt idx="133">
                  <c:v>-0.9975640502598242</c:v>
                </c:pt>
                <c:pt idx="134">
                  <c:v>-0.99939082701909565</c:v>
                </c:pt>
                <c:pt idx="135">
                  <c:v>-1</c:v>
                </c:pt>
                <c:pt idx="136">
                  <c:v>-0.99939082701909587</c:v>
                </c:pt>
                <c:pt idx="137">
                  <c:v>-0.99756405025982431</c:v>
                </c:pt>
                <c:pt idx="138">
                  <c:v>-0.99452189536827351</c:v>
                </c:pt>
                <c:pt idx="139">
                  <c:v>-0.99026806874157036</c:v>
                </c:pt>
                <c:pt idx="140">
                  <c:v>-0.98480775301220802</c:v>
                </c:pt>
                <c:pt idx="141">
                  <c:v>-0.9781476007338058</c:v>
                </c:pt>
                <c:pt idx="142">
                  <c:v>-0.97029572627599669</c:v>
                </c:pt>
                <c:pt idx="143">
                  <c:v>-0.96126169593831878</c:v>
                </c:pt>
                <c:pt idx="144">
                  <c:v>-0.95105651629515364</c:v>
                </c:pt>
                <c:pt idx="145">
                  <c:v>-0.93969262078590854</c:v>
                </c:pt>
                <c:pt idx="146">
                  <c:v>-0.92718385456678754</c:v>
                </c:pt>
                <c:pt idx="147">
                  <c:v>-0.91354545764260087</c:v>
                </c:pt>
                <c:pt idx="148">
                  <c:v>-0.89879404629916726</c:v>
                </c:pt>
                <c:pt idx="149">
                  <c:v>-0.88294759285892721</c:v>
                </c:pt>
                <c:pt idx="150">
                  <c:v>-0.86602540378443871</c:v>
                </c:pt>
                <c:pt idx="151">
                  <c:v>-0.8480480961564264</c:v>
                </c:pt>
                <c:pt idx="152">
                  <c:v>-0.82903757255504218</c:v>
                </c:pt>
                <c:pt idx="153">
                  <c:v>-0.80901699437494756</c:v>
                </c:pt>
                <c:pt idx="154">
                  <c:v>-0.78801075360672179</c:v>
                </c:pt>
                <c:pt idx="155">
                  <c:v>-0.76604444311897835</c:v>
                </c:pt>
                <c:pt idx="156">
                  <c:v>-0.7431448254773948</c:v>
                </c:pt>
                <c:pt idx="157">
                  <c:v>-0.71933980033865175</c:v>
                </c:pt>
                <c:pt idx="158">
                  <c:v>-0.69465837045899792</c:v>
                </c:pt>
                <c:pt idx="159">
                  <c:v>-0.66913060635885835</c:v>
                </c:pt>
                <c:pt idx="160">
                  <c:v>-0.64278760968653981</c:v>
                </c:pt>
                <c:pt idx="161">
                  <c:v>-0.61566147532565885</c:v>
                </c:pt>
                <c:pt idx="162">
                  <c:v>-0.58778525229247369</c:v>
                </c:pt>
                <c:pt idx="163">
                  <c:v>-0.55919290347074735</c:v>
                </c:pt>
                <c:pt idx="164">
                  <c:v>-0.52991926423320579</c:v>
                </c:pt>
                <c:pt idx="165">
                  <c:v>-0.50000000000000044</c:v>
                </c:pt>
                <c:pt idx="166">
                  <c:v>-0.46947156278589086</c:v>
                </c:pt>
                <c:pt idx="167">
                  <c:v>-0.43837114678907707</c:v>
                </c:pt>
                <c:pt idx="168">
                  <c:v>-0.40673664307580021</c:v>
                </c:pt>
                <c:pt idx="169">
                  <c:v>-0.3746065934159124</c:v>
                </c:pt>
                <c:pt idx="170">
                  <c:v>-0.34202014332566877</c:v>
                </c:pt>
                <c:pt idx="171">
                  <c:v>-0.30901699437494778</c:v>
                </c:pt>
                <c:pt idx="172">
                  <c:v>-0.27563735581699972</c:v>
                </c:pt>
                <c:pt idx="173">
                  <c:v>-0.24192189559966792</c:v>
                </c:pt>
                <c:pt idx="174">
                  <c:v>-0.20791169081775993</c:v>
                </c:pt>
                <c:pt idx="175">
                  <c:v>-0.1736481776669313</c:v>
                </c:pt>
                <c:pt idx="176">
                  <c:v>-0.13917310096006588</c:v>
                </c:pt>
                <c:pt idx="177">
                  <c:v>-0.10452846326765343</c:v>
                </c:pt>
                <c:pt idx="178">
                  <c:v>-6.9756473744124789E-2</c:v>
                </c:pt>
                <c:pt idx="179">
                  <c:v>-3.489949670250083E-2</c:v>
                </c:pt>
                <c:pt idx="180">
                  <c:v>-2.450296909817242E-16</c:v>
                </c:pt>
                <c:pt idx="181">
                  <c:v>3.4899496702500338E-2</c:v>
                </c:pt>
                <c:pt idx="182">
                  <c:v>6.9756473744125178E-2</c:v>
                </c:pt>
                <c:pt idx="183">
                  <c:v>0.10452846326765294</c:v>
                </c:pt>
                <c:pt idx="184">
                  <c:v>0.13917310096006452</c:v>
                </c:pt>
                <c:pt idx="185">
                  <c:v>0.17364817766692991</c:v>
                </c:pt>
                <c:pt idx="186">
                  <c:v>0.20791169081775854</c:v>
                </c:pt>
                <c:pt idx="187">
                  <c:v>0.24192189559966826</c:v>
                </c:pt>
                <c:pt idx="188">
                  <c:v>0.27563735581699927</c:v>
                </c:pt>
                <c:pt idx="189">
                  <c:v>0.30901699437494734</c:v>
                </c:pt>
                <c:pt idx="190">
                  <c:v>0.3420201433256691</c:v>
                </c:pt>
                <c:pt idx="191">
                  <c:v>0.37460659341591196</c:v>
                </c:pt>
                <c:pt idx="192">
                  <c:v>0.40673664307579971</c:v>
                </c:pt>
                <c:pt idx="193">
                  <c:v>0.4383711467890774</c:v>
                </c:pt>
                <c:pt idx="194">
                  <c:v>0.46947156278589042</c:v>
                </c:pt>
                <c:pt idx="195">
                  <c:v>0.49999999999999939</c:v>
                </c:pt>
                <c:pt idx="196">
                  <c:v>0.52991926423320468</c:v>
                </c:pt>
                <c:pt idx="197">
                  <c:v>0.55919290347074624</c:v>
                </c:pt>
                <c:pt idx="198">
                  <c:v>0.58778525229247391</c:v>
                </c:pt>
                <c:pt idx="199">
                  <c:v>0.61566147532565851</c:v>
                </c:pt>
                <c:pt idx="200">
                  <c:v>0.64278760968653925</c:v>
                </c:pt>
                <c:pt idx="201">
                  <c:v>0.66913060635885879</c:v>
                </c:pt>
                <c:pt idx="202">
                  <c:v>0.69465837045899748</c:v>
                </c:pt>
                <c:pt idx="203">
                  <c:v>0.71933980033865097</c:v>
                </c:pt>
                <c:pt idx="204">
                  <c:v>0.7431448254773938</c:v>
                </c:pt>
                <c:pt idx="205">
                  <c:v>0.76604444311897801</c:v>
                </c:pt>
                <c:pt idx="206">
                  <c:v>0.78801075360672157</c:v>
                </c:pt>
                <c:pt idx="207">
                  <c:v>0.80901699437494667</c:v>
                </c:pt>
                <c:pt idx="208">
                  <c:v>0.82903757255504185</c:v>
                </c:pt>
                <c:pt idx="209">
                  <c:v>0.84804809615642596</c:v>
                </c:pt>
                <c:pt idx="210">
                  <c:v>0.86602540378443893</c:v>
                </c:pt>
                <c:pt idx="211">
                  <c:v>0.88294759285892699</c:v>
                </c:pt>
                <c:pt idx="212">
                  <c:v>0.89879404629916704</c:v>
                </c:pt>
                <c:pt idx="213">
                  <c:v>0.91354545764260098</c:v>
                </c:pt>
                <c:pt idx="214">
                  <c:v>0.92718385456678731</c:v>
                </c:pt>
                <c:pt idx="215">
                  <c:v>0.93969262078590809</c:v>
                </c:pt>
                <c:pt idx="216">
                  <c:v>0.95105651629515364</c:v>
                </c:pt>
                <c:pt idx="217">
                  <c:v>0.96126169593831867</c:v>
                </c:pt>
                <c:pt idx="218">
                  <c:v>0.97029572627599625</c:v>
                </c:pt>
                <c:pt idx="219">
                  <c:v>0.97814760073380569</c:v>
                </c:pt>
                <c:pt idx="220">
                  <c:v>0.98480775301220791</c:v>
                </c:pt>
                <c:pt idx="221">
                  <c:v>0.99026806874157036</c:v>
                </c:pt>
                <c:pt idx="222">
                  <c:v>0.9945218953682734</c:v>
                </c:pt>
                <c:pt idx="223">
                  <c:v>0.9975640502598242</c:v>
                </c:pt>
                <c:pt idx="224">
                  <c:v>0.99939082701909587</c:v>
                </c:pt>
                <c:pt idx="225">
                  <c:v>1</c:v>
                </c:pt>
                <c:pt idx="226">
                  <c:v>0.99939082701909587</c:v>
                </c:pt>
                <c:pt idx="227">
                  <c:v>0.99756405025982431</c:v>
                </c:pt>
                <c:pt idx="228">
                  <c:v>0.99452189536827351</c:v>
                </c:pt>
                <c:pt idx="229">
                  <c:v>0.99026806874157047</c:v>
                </c:pt>
                <c:pt idx="230">
                  <c:v>0.98480775301220802</c:v>
                </c:pt>
                <c:pt idx="231">
                  <c:v>0.97814760073380558</c:v>
                </c:pt>
                <c:pt idx="232">
                  <c:v>0.97029572627599647</c:v>
                </c:pt>
                <c:pt idx="233">
                  <c:v>0.96126169593831889</c:v>
                </c:pt>
                <c:pt idx="234">
                  <c:v>0.95105651629515364</c:v>
                </c:pt>
                <c:pt idx="235">
                  <c:v>0.93969262078590854</c:v>
                </c:pt>
                <c:pt idx="236">
                  <c:v>0.92718385456678798</c:v>
                </c:pt>
                <c:pt idx="237">
                  <c:v>0.91354545764260087</c:v>
                </c:pt>
                <c:pt idx="238">
                  <c:v>0.89879404629916726</c:v>
                </c:pt>
                <c:pt idx="239">
                  <c:v>0.88294759285892732</c:v>
                </c:pt>
                <c:pt idx="240">
                  <c:v>0.86602540378443926</c:v>
                </c:pt>
              </c:numCache>
            </c:numRef>
          </c:yVal>
          <c:smooth val="1"/>
          <c:extLst>
            <c:ext xmlns:c16="http://schemas.microsoft.com/office/drawing/2014/chart" uri="{C3380CC4-5D6E-409C-BE32-E72D297353CC}">
              <c16:uniqueId val="{00000001-713E-4D8C-8D0A-D2DD85ADBC54}"/>
            </c:ext>
          </c:extLst>
        </c:ser>
        <c:dLbls>
          <c:showLegendKey val="0"/>
          <c:showVal val="0"/>
          <c:showCatName val="0"/>
          <c:showSerName val="0"/>
          <c:showPercent val="0"/>
          <c:showBubbleSize val="0"/>
        </c:dLbls>
        <c:axId val="50349952"/>
        <c:axId val="50360320"/>
      </c:scatterChart>
      <c:valAx>
        <c:axId val="50349952"/>
        <c:scaling>
          <c:orientation val="minMax"/>
          <c:max val="480"/>
        </c:scaling>
        <c:delete val="0"/>
        <c:axPos val="b"/>
        <c:title>
          <c:tx>
            <c:rich>
              <a:bodyPr/>
              <a:lstStyle/>
              <a:p>
                <a:pPr>
                  <a:defRPr sz="1000" b="1" i="0" u="none" strike="noStrike" baseline="0">
                    <a:solidFill>
                      <a:srgbClr val="000000"/>
                    </a:solidFill>
                    <a:latin typeface="Arial"/>
                    <a:ea typeface="Arial"/>
                    <a:cs typeface="Arial"/>
                  </a:defRPr>
                </a:pPr>
                <a:r>
                  <a:rPr lang="en-US"/>
                  <a:t>PHASE ANGLE</a:t>
                </a:r>
              </a:p>
            </c:rich>
          </c:tx>
          <c:layout>
            <c:manualLayout>
              <c:xMode val="edge"/>
              <c:yMode val="edge"/>
              <c:x val="0.47063863584497762"/>
              <c:y val="0.9581529581529582"/>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75" b="0" i="0" u="none" strike="noStrike" baseline="0">
                <a:solidFill>
                  <a:srgbClr val="000000"/>
                </a:solidFill>
                <a:latin typeface="Arial"/>
                <a:ea typeface="Arial"/>
                <a:cs typeface="Arial"/>
              </a:defRPr>
            </a:pPr>
            <a:endParaRPr lang="en-US"/>
          </a:p>
        </c:txPr>
        <c:crossAx val="50360320"/>
        <c:crossesAt val="-1.5"/>
        <c:crossBetween val="midCat"/>
        <c:majorUnit val="120"/>
        <c:minorUnit val="20"/>
      </c:valAx>
      <c:valAx>
        <c:axId val="50360320"/>
        <c:scaling>
          <c:orientation val="minMax"/>
          <c:max val="1.5"/>
          <c:min val="-1.5"/>
        </c:scaling>
        <c:delete val="0"/>
        <c:axPos val="l"/>
        <c:majorGridlines>
          <c:spPr>
            <a:ln w="3175">
              <a:solidFill>
                <a:srgbClr val="000000"/>
              </a:solidFill>
              <a:prstDash val="solid"/>
            </a:ln>
          </c:spPr>
        </c:majorGridlines>
        <c:title>
          <c:tx>
            <c:rich>
              <a:bodyPr/>
              <a:lstStyle/>
              <a:p>
                <a:pPr>
                  <a:defRPr sz="1000" b="1" i="0" u="none" strike="noStrike" baseline="0">
                    <a:solidFill>
                      <a:srgbClr val="000000"/>
                    </a:solidFill>
                    <a:latin typeface="Arial"/>
                    <a:ea typeface="Arial"/>
                    <a:cs typeface="Arial"/>
                  </a:defRPr>
                </a:pPr>
                <a:r>
                  <a:rPr lang="en-US"/>
                  <a:t>AMPLITUDE</a:t>
                </a:r>
              </a:p>
            </c:rich>
          </c:tx>
          <c:layout>
            <c:manualLayout>
              <c:xMode val="edge"/>
              <c:yMode val="edge"/>
              <c:x val="2.2567011310364607E-2"/>
              <c:y val="0.3679661457617735"/>
            </c:manualLayout>
          </c:layout>
          <c:overlay val="0"/>
          <c:spPr>
            <a:noFill/>
            <a:ln w="25400">
              <a:noFill/>
            </a:ln>
          </c:spPr>
        </c:title>
        <c:numFmt formatCode="0.0" sourceLinked="0"/>
        <c:majorTickMark val="out"/>
        <c:minorTickMark val="none"/>
        <c:tickLblPos val="nextTo"/>
        <c:spPr>
          <a:ln w="3175">
            <a:solidFill>
              <a:srgbClr val="000000"/>
            </a:solidFill>
            <a:prstDash val="solid"/>
          </a:ln>
        </c:spPr>
        <c:txPr>
          <a:bodyPr rot="0" vert="horz"/>
          <a:lstStyle/>
          <a:p>
            <a:pPr>
              <a:defRPr sz="1075" b="0" i="0" u="none" strike="noStrike" baseline="0">
                <a:solidFill>
                  <a:srgbClr val="000000"/>
                </a:solidFill>
                <a:latin typeface="Arial"/>
                <a:ea typeface="Arial"/>
                <a:cs typeface="Arial"/>
              </a:defRPr>
            </a:pPr>
            <a:endParaRPr lang="en-US"/>
          </a:p>
        </c:txPr>
        <c:crossAx val="50349952"/>
        <c:crossesAt val="0"/>
        <c:crossBetween val="midCat"/>
        <c:majorUnit val="0.5"/>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075"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70422535211268"/>
          <c:y val="5.8315396272817704E-2"/>
          <c:w val="0.85352112676056335"/>
          <c:h val="0.79049759392041741"/>
        </c:manualLayout>
      </c:layout>
      <c:scatterChart>
        <c:scatterStyle val="smoothMarker"/>
        <c:varyColors val="0"/>
        <c:ser>
          <c:idx val="0"/>
          <c:order val="0"/>
          <c:spPr>
            <a:ln w="38100">
              <a:solidFill>
                <a:srgbClr val="FF0000"/>
              </a:solidFill>
              <a:prstDash val="solid"/>
            </a:ln>
          </c:spPr>
          <c:marker>
            <c:symbol val="none"/>
          </c:marker>
          <c:xVal>
            <c:numRef>
              <c:f>Sheet1!$A$1:$A$241</c:f>
              <c:numCache>
                <c:formatCode>General</c:formatCode>
                <c:ptCount val="24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pt idx="151">
                  <c:v>302</c:v>
                </c:pt>
                <c:pt idx="152">
                  <c:v>304</c:v>
                </c:pt>
                <c:pt idx="153">
                  <c:v>306</c:v>
                </c:pt>
                <c:pt idx="154">
                  <c:v>308</c:v>
                </c:pt>
                <c:pt idx="155">
                  <c:v>310</c:v>
                </c:pt>
                <c:pt idx="156">
                  <c:v>312</c:v>
                </c:pt>
                <c:pt idx="157">
                  <c:v>314</c:v>
                </c:pt>
                <c:pt idx="158">
                  <c:v>316</c:v>
                </c:pt>
                <c:pt idx="159">
                  <c:v>318</c:v>
                </c:pt>
                <c:pt idx="160">
                  <c:v>320</c:v>
                </c:pt>
                <c:pt idx="161">
                  <c:v>322</c:v>
                </c:pt>
                <c:pt idx="162">
                  <c:v>324</c:v>
                </c:pt>
                <c:pt idx="163">
                  <c:v>326</c:v>
                </c:pt>
                <c:pt idx="164">
                  <c:v>328</c:v>
                </c:pt>
                <c:pt idx="165">
                  <c:v>330</c:v>
                </c:pt>
                <c:pt idx="166">
                  <c:v>332</c:v>
                </c:pt>
                <c:pt idx="167">
                  <c:v>334</c:v>
                </c:pt>
                <c:pt idx="168">
                  <c:v>336</c:v>
                </c:pt>
                <c:pt idx="169">
                  <c:v>338</c:v>
                </c:pt>
                <c:pt idx="170">
                  <c:v>340</c:v>
                </c:pt>
                <c:pt idx="171">
                  <c:v>342</c:v>
                </c:pt>
                <c:pt idx="172">
                  <c:v>344</c:v>
                </c:pt>
                <c:pt idx="173">
                  <c:v>346</c:v>
                </c:pt>
                <c:pt idx="174">
                  <c:v>348</c:v>
                </c:pt>
                <c:pt idx="175">
                  <c:v>350</c:v>
                </c:pt>
                <c:pt idx="176">
                  <c:v>352</c:v>
                </c:pt>
                <c:pt idx="177">
                  <c:v>354</c:v>
                </c:pt>
                <c:pt idx="178">
                  <c:v>356</c:v>
                </c:pt>
                <c:pt idx="179">
                  <c:v>358</c:v>
                </c:pt>
                <c:pt idx="180">
                  <c:v>360</c:v>
                </c:pt>
                <c:pt idx="181">
                  <c:v>362</c:v>
                </c:pt>
                <c:pt idx="182">
                  <c:v>364</c:v>
                </c:pt>
                <c:pt idx="183">
                  <c:v>366</c:v>
                </c:pt>
                <c:pt idx="184">
                  <c:v>368</c:v>
                </c:pt>
                <c:pt idx="185">
                  <c:v>370</c:v>
                </c:pt>
                <c:pt idx="186">
                  <c:v>372</c:v>
                </c:pt>
                <c:pt idx="187">
                  <c:v>374</c:v>
                </c:pt>
                <c:pt idx="188">
                  <c:v>376</c:v>
                </c:pt>
                <c:pt idx="189">
                  <c:v>378</c:v>
                </c:pt>
                <c:pt idx="190">
                  <c:v>380</c:v>
                </c:pt>
                <c:pt idx="191">
                  <c:v>382</c:v>
                </c:pt>
                <c:pt idx="192">
                  <c:v>384</c:v>
                </c:pt>
                <c:pt idx="193">
                  <c:v>386</c:v>
                </c:pt>
                <c:pt idx="194">
                  <c:v>388</c:v>
                </c:pt>
                <c:pt idx="195">
                  <c:v>390</c:v>
                </c:pt>
                <c:pt idx="196">
                  <c:v>392</c:v>
                </c:pt>
                <c:pt idx="197">
                  <c:v>394</c:v>
                </c:pt>
                <c:pt idx="198">
                  <c:v>396</c:v>
                </c:pt>
                <c:pt idx="199">
                  <c:v>398</c:v>
                </c:pt>
                <c:pt idx="200">
                  <c:v>400</c:v>
                </c:pt>
                <c:pt idx="201">
                  <c:v>402</c:v>
                </c:pt>
                <c:pt idx="202">
                  <c:v>404</c:v>
                </c:pt>
                <c:pt idx="203">
                  <c:v>406</c:v>
                </c:pt>
                <c:pt idx="204">
                  <c:v>408</c:v>
                </c:pt>
                <c:pt idx="205">
                  <c:v>410</c:v>
                </c:pt>
                <c:pt idx="206">
                  <c:v>412</c:v>
                </c:pt>
                <c:pt idx="207">
                  <c:v>414</c:v>
                </c:pt>
                <c:pt idx="208">
                  <c:v>416</c:v>
                </c:pt>
                <c:pt idx="209">
                  <c:v>418</c:v>
                </c:pt>
                <c:pt idx="210">
                  <c:v>420</c:v>
                </c:pt>
                <c:pt idx="211">
                  <c:v>422</c:v>
                </c:pt>
                <c:pt idx="212">
                  <c:v>424</c:v>
                </c:pt>
                <c:pt idx="213">
                  <c:v>426</c:v>
                </c:pt>
                <c:pt idx="214">
                  <c:v>428</c:v>
                </c:pt>
                <c:pt idx="215">
                  <c:v>430</c:v>
                </c:pt>
                <c:pt idx="216">
                  <c:v>432</c:v>
                </c:pt>
                <c:pt idx="217">
                  <c:v>434</c:v>
                </c:pt>
                <c:pt idx="218">
                  <c:v>436</c:v>
                </c:pt>
                <c:pt idx="219">
                  <c:v>438</c:v>
                </c:pt>
                <c:pt idx="220">
                  <c:v>440</c:v>
                </c:pt>
                <c:pt idx="221">
                  <c:v>442</c:v>
                </c:pt>
                <c:pt idx="222">
                  <c:v>444</c:v>
                </c:pt>
                <c:pt idx="223">
                  <c:v>446</c:v>
                </c:pt>
                <c:pt idx="224">
                  <c:v>448</c:v>
                </c:pt>
                <c:pt idx="225">
                  <c:v>450</c:v>
                </c:pt>
                <c:pt idx="226">
                  <c:v>452</c:v>
                </c:pt>
                <c:pt idx="227">
                  <c:v>454</c:v>
                </c:pt>
                <c:pt idx="228">
                  <c:v>456</c:v>
                </c:pt>
                <c:pt idx="229">
                  <c:v>458</c:v>
                </c:pt>
                <c:pt idx="230">
                  <c:v>460</c:v>
                </c:pt>
                <c:pt idx="231">
                  <c:v>462</c:v>
                </c:pt>
                <c:pt idx="232">
                  <c:v>464</c:v>
                </c:pt>
                <c:pt idx="233">
                  <c:v>466</c:v>
                </c:pt>
                <c:pt idx="234">
                  <c:v>468</c:v>
                </c:pt>
                <c:pt idx="235">
                  <c:v>470</c:v>
                </c:pt>
                <c:pt idx="236">
                  <c:v>472</c:v>
                </c:pt>
                <c:pt idx="237">
                  <c:v>474</c:v>
                </c:pt>
                <c:pt idx="238">
                  <c:v>476</c:v>
                </c:pt>
                <c:pt idx="239">
                  <c:v>478</c:v>
                </c:pt>
                <c:pt idx="240">
                  <c:v>480</c:v>
                </c:pt>
              </c:numCache>
            </c:numRef>
          </c:xVal>
          <c:yVal>
            <c:numRef>
              <c:f>Sheet1!$B$1:$B$241</c:f>
              <c:numCache>
                <c:formatCode>0.0000</c:formatCode>
                <c:ptCount val="241"/>
                <c:pt idx="0">
                  <c:v>0</c:v>
                </c:pt>
                <c:pt idx="1">
                  <c:v>3.4899496702500976E-2</c:v>
                </c:pt>
                <c:pt idx="2">
                  <c:v>6.975647374412533E-2</c:v>
                </c:pt>
                <c:pt idx="3">
                  <c:v>0.10452846326765347</c:v>
                </c:pt>
                <c:pt idx="4">
                  <c:v>0.13917310096006541</c:v>
                </c:pt>
                <c:pt idx="5">
                  <c:v>0.17364817766693036</c:v>
                </c:pt>
                <c:pt idx="6">
                  <c:v>0.20791169081775934</c:v>
                </c:pt>
                <c:pt idx="7">
                  <c:v>0.24192189559966776</c:v>
                </c:pt>
                <c:pt idx="8">
                  <c:v>0.27563735581699911</c:v>
                </c:pt>
                <c:pt idx="9">
                  <c:v>0.30901699437494756</c:v>
                </c:pt>
                <c:pt idx="10">
                  <c:v>0.34202014332566882</c:v>
                </c:pt>
                <c:pt idx="11">
                  <c:v>0.37460659341591207</c:v>
                </c:pt>
                <c:pt idx="12">
                  <c:v>0.40673664307580021</c:v>
                </c:pt>
                <c:pt idx="13">
                  <c:v>0.43837114678907746</c:v>
                </c:pt>
                <c:pt idx="14">
                  <c:v>0.46947156278589086</c:v>
                </c:pt>
                <c:pt idx="15">
                  <c:v>0.5</c:v>
                </c:pt>
                <c:pt idx="16">
                  <c:v>0.5299192642332049</c:v>
                </c:pt>
                <c:pt idx="17">
                  <c:v>0.5591929034707469</c:v>
                </c:pt>
                <c:pt idx="18">
                  <c:v>0.58778525229247325</c:v>
                </c:pt>
                <c:pt idx="19">
                  <c:v>0.61566147532565829</c:v>
                </c:pt>
                <c:pt idx="20">
                  <c:v>0.64278760968653936</c:v>
                </c:pt>
                <c:pt idx="21">
                  <c:v>0.66913060635885846</c:v>
                </c:pt>
                <c:pt idx="22">
                  <c:v>0.69465837045899737</c:v>
                </c:pt>
                <c:pt idx="23">
                  <c:v>0.71933980033865119</c:v>
                </c:pt>
                <c:pt idx="24">
                  <c:v>0.74314482547739424</c:v>
                </c:pt>
                <c:pt idx="25">
                  <c:v>0.76604444311897824</c:v>
                </c:pt>
                <c:pt idx="26">
                  <c:v>0.78801075360672201</c:v>
                </c:pt>
                <c:pt idx="27">
                  <c:v>0.80901699437494734</c:v>
                </c:pt>
                <c:pt idx="28">
                  <c:v>0.82903757255504174</c:v>
                </c:pt>
                <c:pt idx="29">
                  <c:v>0.84804809615642618</c:v>
                </c:pt>
                <c:pt idx="30">
                  <c:v>0.86602540378443871</c:v>
                </c:pt>
                <c:pt idx="31">
                  <c:v>0.88294759285892688</c:v>
                </c:pt>
                <c:pt idx="32">
                  <c:v>0.89879404629916715</c:v>
                </c:pt>
                <c:pt idx="33">
                  <c:v>0.91354545764260098</c:v>
                </c:pt>
                <c:pt idx="34">
                  <c:v>0.92718385456678754</c:v>
                </c:pt>
                <c:pt idx="35">
                  <c:v>0.93969262078590832</c:v>
                </c:pt>
                <c:pt idx="36">
                  <c:v>0.95105651629515364</c:v>
                </c:pt>
                <c:pt idx="37">
                  <c:v>0.96126169593831889</c:v>
                </c:pt>
                <c:pt idx="38">
                  <c:v>0.97029572627599669</c:v>
                </c:pt>
                <c:pt idx="39">
                  <c:v>0.9781476007338058</c:v>
                </c:pt>
                <c:pt idx="40">
                  <c:v>0.98480775301220791</c:v>
                </c:pt>
                <c:pt idx="41">
                  <c:v>0.99026806874157014</c:v>
                </c:pt>
                <c:pt idx="42">
                  <c:v>0.9945218953682734</c:v>
                </c:pt>
                <c:pt idx="43">
                  <c:v>0.9975640502598242</c:v>
                </c:pt>
                <c:pt idx="44">
                  <c:v>0.99939082701909587</c:v>
                </c:pt>
                <c:pt idx="45">
                  <c:v>1</c:v>
                </c:pt>
                <c:pt idx="46">
                  <c:v>0.99939082701909587</c:v>
                </c:pt>
                <c:pt idx="47">
                  <c:v>0.9975640502598242</c:v>
                </c:pt>
                <c:pt idx="48">
                  <c:v>0.99452189536827351</c:v>
                </c:pt>
                <c:pt idx="49">
                  <c:v>0.99026806874157036</c:v>
                </c:pt>
                <c:pt idx="50">
                  <c:v>0.98480775301220791</c:v>
                </c:pt>
                <c:pt idx="51">
                  <c:v>0.9781476007338058</c:v>
                </c:pt>
                <c:pt idx="52">
                  <c:v>0.97029572627599669</c:v>
                </c:pt>
                <c:pt idx="53">
                  <c:v>0.96126169593831889</c:v>
                </c:pt>
                <c:pt idx="54">
                  <c:v>0.95105651629515364</c:v>
                </c:pt>
                <c:pt idx="55">
                  <c:v>0.93969262078590843</c:v>
                </c:pt>
                <c:pt idx="56">
                  <c:v>0.92718385456678754</c:v>
                </c:pt>
                <c:pt idx="57">
                  <c:v>0.91354545764260109</c:v>
                </c:pt>
                <c:pt idx="58">
                  <c:v>0.89879404629916704</c:v>
                </c:pt>
                <c:pt idx="59">
                  <c:v>0.8829475928589271</c:v>
                </c:pt>
                <c:pt idx="60">
                  <c:v>0.86602540378443882</c:v>
                </c:pt>
                <c:pt idx="61">
                  <c:v>0.84804809615642629</c:v>
                </c:pt>
                <c:pt idx="62">
                  <c:v>0.82903757255504174</c:v>
                </c:pt>
                <c:pt idx="63">
                  <c:v>0.80901699437494734</c:v>
                </c:pt>
                <c:pt idx="64">
                  <c:v>0.78801075360672201</c:v>
                </c:pt>
                <c:pt idx="65">
                  <c:v>0.76604444311897824</c:v>
                </c:pt>
                <c:pt idx="66">
                  <c:v>0.74314482547739436</c:v>
                </c:pt>
                <c:pt idx="67">
                  <c:v>0.71933980033865152</c:v>
                </c:pt>
                <c:pt idx="68">
                  <c:v>0.69465837045899725</c:v>
                </c:pt>
                <c:pt idx="69">
                  <c:v>0.66913060635885857</c:v>
                </c:pt>
                <c:pt idx="70">
                  <c:v>0.6427876096865397</c:v>
                </c:pt>
                <c:pt idx="71">
                  <c:v>0.61566147532565851</c:v>
                </c:pt>
                <c:pt idx="72">
                  <c:v>0.58778525229247336</c:v>
                </c:pt>
                <c:pt idx="73">
                  <c:v>0.5591929034707469</c:v>
                </c:pt>
                <c:pt idx="74">
                  <c:v>0.5299192642332049</c:v>
                </c:pt>
                <c:pt idx="75">
                  <c:v>0.5</c:v>
                </c:pt>
                <c:pt idx="76">
                  <c:v>0.46947156278589114</c:v>
                </c:pt>
                <c:pt idx="77">
                  <c:v>0.4383711467890774</c:v>
                </c:pt>
                <c:pt idx="78">
                  <c:v>0.40673664307580049</c:v>
                </c:pt>
                <c:pt idx="79">
                  <c:v>0.37460659341591235</c:v>
                </c:pt>
                <c:pt idx="80">
                  <c:v>0.34202014332566893</c:v>
                </c:pt>
                <c:pt idx="81">
                  <c:v>0.30901699437494767</c:v>
                </c:pt>
                <c:pt idx="82">
                  <c:v>0.27563735581699961</c:v>
                </c:pt>
                <c:pt idx="83">
                  <c:v>0.24192189559966776</c:v>
                </c:pt>
                <c:pt idx="84">
                  <c:v>0.20791169081775934</c:v>
                </c:pt>
                <c:pt idx="85">
                  <c:v>0.1736481776669303</c:v>
                </c:pt>
                <c:pt idx="86">
                  <c:v>0.13917310096006572</c:v>
                </c:pt>
                <c:pt idx="87">
                  <c:v>0.10452846326765373</c:v>
                </c:pt>
                <c:pt idx="88">
                  <c:v>6.9756473744125538E-2</c:v>
                </c:pt>
                <c:pt idx="89">
                  <c:v>3.4899496702500699E-2</c:v>
                </c:pt>
                <c:pt idx="90">
                  <c:v>1.225148454908621E-16</c:v>
                </c:pt>
                <c:pt idx="91">
                  <c:v>-3.48994967025009E-2</c:v>
                </c:pt>
                <c:pt idx="92">
                  <c:v>-6.9756473744124844E-2</c:v>
                </c:pt>
                <c:pt idx="93">
                  <c:v>-0.10452846326765307</c:v>
                </c:pt>
                <c:pt idx="94">
                  <c:v>-0.13917310096006552</c:v>
                </c:pt>
                <c:pt idx="95">
                  <c:v>-0.1736481776669305</c:v>
                </c:pt>
                <c:pt idx="96">
                  <c:v>-0.20791169081775912</c:v>
                </c:pt>
                <c:pt idx="97">
                  <c:v>-0.24192189559966754</c:v>
                </c:pt>
                <c:pt idx="98">
                  <c:v>-0.27563735581699894</c:v>
                </c:pt>
                <c:pt idx="99">
                  <c:v>-0.30901699437494795</c:v>
                </c:pt>
                <c:pt idx="100">
                  <c:v>-0.34202014332566877</c:v>
                </c:pt>
                <c:pt idx="101">
                  <c:v>-0.37460659341591207</c:v>
                </c:pt>
                <c:pt idx="102">
                  <c:v>-0.40673664307579976</c:v>
                </c:pt>
                <c:pt idx="103">
                  <c:v>-0.43837114678907713</c:v>
                </c:pt>
                <c:pt idx="104">
                  <c:v>-0.46947156278589092</c:v>
                </c:pt>
                <c:pt idx="105">
                  <c:v>-0.50000000000000011</c:v>
                </c:pt>
                <c:pt idx="106">
                  <c:v>-0.52991926423320479</c:v>
                </c:pt>
                <c:pt idx="107">
                  <c:v>-0.55919290347074668</c:v>
                </c:pt>
                <c:pt idx="108">
                  <c:v>-0.58778525229247314</c:v>
                </c:pt>
                <c:pt idx="109">
                  <c:v>-0.61566147532565785</c:v>
                </c:pt>
                <c:pt idx="110">
                  <c:v>-0.64278760968653936</c:v>
                </c:pt>
                <c:pt idx="111">
                  <c:v>-0.66913060635885846</c:v>
                </c:pt>
                <c:pt idx="112">
                  <c:v>-0.69465837045899759</c:v>
                </c:pt>
                <c:pt idx="113">
                  <c:v>-0.71933980033865097</c:v>
                </c:pt>
                <c:pt idx="114">
                  <c:v>-0.74314482547739413</c:v>
                </c:pt>
                <c:pt idx="115">
                  <c:v>-0.76604444311897812</c:v>
                </c:pt>
                <c:pt idx="116">
                  <c:v>-0.78801075360672213</c:v>
                </c:pt>
                <c:pt idx="117">
                  <c:v>-0.80901699437494723</c:v>
                </c:pt>
                <c:pt idx="118">
                  <c:v>-0.82903757255504151</c:v>
                </c:pt>
                <c:pt idx="119">
                  <c:v>-0.84804809615642618</c:v>
                </c:pt>
                <c:pt idx="120">
                  <c:v>-0.8660254037844386</c:v>
                </c:pt>
                <c:pt idx="121">
                  <c:v>-0.88294759285892699</c:v>
                </c:pt>
                <c:pt idx="122">
                  <c:v>-0.89879404629916693</c:v>
                </c:pt>
                <c:pt idx="123">
                  <c:v>-0.91354545764260109</c:v>
                </c:pt>
                <c:pt idx="124">
                  <c:v>-0.92718385456678742</c:v>
                </c:pt>
                <c:pt idx="125">
                  <c:v>-0.93969262078590821</c:v>
                </c:pt>
                <c:pt idx="126">
                  <c:v>-0.95105651629515364</c:v>
                </c:pt>
                <c:pt idx="127">
                  <c:v>-0.96126169593831901</c:v>
                </c:pt>
                <c:pt idx="128">
                  <c:v>-0.97029572627599669</c:v>
                </c:pt>
                <c:pt idx="129">
                  <c:v>-0.9781476007338058</c:v>
                </c:pt>
                <c:pt idx="130">
                  <c:v>-0.98480775301220791</c:v>
                </c:pt>
                <c:pt idx="131">
                  <c:v>-0.99026806874157036</c:v>
                </c:pt>
                <c:pt idx="132">
                  <c:v>-0.99452189536827351</c:v>
                </c:pt>
                <c:pt idx="133">
                  <c:v>-0.9975640502598242</c:v>
                </c:pt>
                <c:pt idx="134">
                  <c:v>-0.99939082701909565</c:v>
                </c:pt>
                <c:pt idx="135">
                  <c:v>-1</c:v>
                </c:pt>
                <c:pt idx="136">
                  <c:v>-0.99939082701909587</c:v>
                </c:pt>
                <c:pt idx="137">
                  <c:v>-0.99756405025982431</c:v>
                </c:pt>
                <c:pt idx="138">
                  <c:v>-0.99452189536827351</c:v>
                </c:pt>
                <c:pt idx="139">
                  <c:v>-0.99026806874157036</c:v>
                </c:pt>
                <c:pt idx="140">
                  <c:v>-0.98480775301220802</c:v>
                </c:pt>
                <c:pt idx="141">
                  <c:v>-0.97814760073380591</c:v>
                </c:pt>
                <c:pt idx="142">
                  <c:v>-0.97029572627599681</c:v>
                </c:pt>
                <c:pt idx="143">
                  <c:v>-0.96126169593831878</c:v>
                </c:pt>
                <c:pt idx="144">
                  <c:v>-0.95105651629515364</c:v>
                </c:pt>
                <c:pt idx="145">
                  <c:v>-0.93969262078590854</c:v>
                </c:pt>
                <c:pt idx="146">
                  <c:v>-0.92718385456678754</c:v>
                </c:pt>
                <c:pt idx="147">
                  <c:v>-0.91354545764260087</c:v>
                </c:pt>
                <c:pt idx="148">
                  <c:v>-0.89879404629916715</c:v>
                </c:pt>
                <c:pt idx="149">
                  <c:v>-0.8829475928589271</c:v>
                </c:pt>
                <c:pt idx="150">
                  <c:v>-0.86602540378443871</c:v>
                </c:pt>
                <c:pt idx="151">
                  <c:v>-0.8480480961564264</c:v>
                </c:pt>
                <c:pt idx="152">
                  <c:v>-0.82903757255504218</c:v>
                </c:pt>
                <c:pt idx="153">
                  <c:v>-0.80901699437494756</c:v>
                </c:pt>
                <c:pt idx="154">
                  <c:v>-0.78801075360672179</c:v>
                </c:pt>
                <c:pt idx="155">
                  <c:v>-0.76604444311897835</c:v>
                </c:pt>
                <c:pt idx="156">
                  <c:v>-0.7431448254773948</c:v>
                </c:pt>
                <c:pt idx="157">
                  <c:v>-0.71933980033865175</c:v>
                </c:pt>
                <c:pt idx="158">
                  <c:v>-0.69465837045899781</c:v>
                </c:pt>
                <c:pt idx="159">
                  <c:v>-0.66913060635885835</c:v>
                </c:pt>
                <c:pt idx="160">
                  <c:v>-0.64278760968653981</c:v>
                </c:pt>
                <c:pt idx="161">
                  <c:v>-0.61566147532565885</c:v>
                </c:pt>
                <c:pt idx="162">
                  <c:v>-0.58778525229247358</c:v>
                </c:pt>
                <c:pt idx="163">
                  <c:v>-0.55919290347074735</c:v>
                </c:pt>
                <c:pt idx="164">
                  <c:v>-0.52991926423320579</c:v>
                </c:pt>
                <c:pt idx="165">
                  <c:v>-0.50000000000000044</c:v>
                </c:pt>
                <c:pt idx="166">
                  <c:v>-0.46947156278589086</c:v>
                </c:pt>
                <c:pt idx="167">
                  <c:v>-0.43837114678907707</c:v>
                </c:pt>
                <c:pt idx="168">
                  <c:v>-0.40673664307580021</c:v>
                </c:pt>
                <c:pt idx="169">
                  <c:v>-0.3746065934159124</c:v>
                </c:pt>
                <c:pt idx="170">
                  <c:v>-0.34202014332566871</c:v>
                </c:pt>
                <c:pt idx="171">
                  <c:v>-0.30901699437494778</c:v>
                </c:pt>
                <c:pt idx="172">
                  <c:v>-0.27563735581699972</c:v>
                </c:pt>
                <c:pt idx="173">
                  <c:v>-0.24192189559966792</c:v>
                </c:pt>
                <c:pt idx="174">
                  <c:v>-0.20791169081775993</c:v>
                </c:pt>
                <c:pt idx="175">
                  <c:v>-0.1736481776669313</c:v>
                </c:pt>
                <c:pt idx="176">
                  <c:v>-0.13917310096006588</c:v>
                </c:pt>
                <c:pt idx="177">
                  <c:v>-0.10452846326765343</c:v>
                </c:pt>
                <c:pt idx="178">
                  <c:v>-6.9756473744124775E-2</c:v>
                </c:pt>
                <c:pt idx="179">
                  <c:v>-3.4899496702500823E-2</c:v>
                </c:pt>
                <c:pt idx="180">
                  <c:v>-2.450296909817242E-16</c:v>
                </c:pt>
                <c:pt idx="181">
                  <c:v>3.4899496702500331E-2</c:v>
                </c:pt>
                <c:pt idx="182">
                  <c:v>6.9756473744125178E-2</c:v>
                </c:pt>
                <c:pt idx="183">
                  <c:v>0.10452846326765294</c:v>
                </c:pt>
                <c:pt idx="184">
                  <c:v>0.13917310096006452</c:v>
                </c:pt>
                <c:pt idx="185">
                  <c:v>0.17364817766692991</c:v>
                </c:pt>
                <c:pt idx="186">
                  <c:v>0.20791169081775854</c:v>
                </c:pt>
                <c:pt idx="187">
                  <c:v>0.24192189559966826</c:v>
                </c:pt>
                <c:pt idx="188">
                  <c:v>0.27563735581699927</c:v>
                </c:pt>
                <c:pt idx="189">
                  <c:v>0.30901699437494734</c:v>
                </c:pt>
                <c:pt idx="190">
                  <c:v>0.34202014332566905</c:v>
                </c:pt>
                <c:pt idx="191">
                  <c:v>0.37460659341591196</c:v>
                </c:pt>
                <c:pt idx="192">
                  <c:v>0.40673664307579971</c:v>
                </c:pt>
                <c:pt idx="193">
                  <c:v>0.4383711467890774</c:v>
                </c:pt>
                <c:pt idx="194">
                  <c:v>0.46947156278589042</c:v>
                </c:pt>
                <c:pt idx="195">
                  <c:v>0.49999999999999939</c:v>
                </c:pt>
                <c:pt idx="196">
                  <c:v>0.52991926423320468</c:v>
                </c:pt>
                <c:pt idx="197">
                  <c:v>0.55919290347074624</c:v>
                </c:pt>
                <c:pt idx="198">
                  <c:v>0.5877852522924738</c:v>
                </c:pt>
                <c:pt idx="199">
                  <c:v>0.61566147532565851</c:v>
                </c:pt>
                <c:pt idx="200">
                  <c:v>0.64278760968653925</c:v>
                </c:pt>
                <c:pt idx="201">
                  <c:v>0.66913060635885879</c:v>
                </c:pt>
                <c:pt idx="202">
                  <c:v>0.69465837045899737</c:v>
                </c:pt>
                <c:pt idx="203">
                  <c:v>0.71933980033865097</c:v>
                </c:pt>
                <c:pt idx="204">
                  <c:v>0.7431448254773938</c:v>
                </c:pt>
                <c:pt idx="205">
                  <c:v>0.76604444311897801</c:v>
                </c:pt>
                <c:pt idx="206">
                  <c:v>0.78801075360672157</c:v>
                </c:pt>
                <c:pt idx="207">
                  <c:v>0.80901699437494667</c:v>
                </c:pt>
                <c:pt idx="208">
                  <c:v>0.82903757255504185</c:v>
                </c:pt>
                <c:pt idx="209">
                  <c:v>0.84804809615642596</c:v>
                </c:pt>
                <c:pt idx="210">
                  <c:v>0.86602540378443893</c:v>
                </c:pt>
                <c:pt idx="211">
                  <c:v>0.88294759285892688</c:v>
                </c:pt>
                <c:pt idx="212">
                  <c:v>0.89879404629916693</c:v>
                </c:pt>
                <c:pt idx="213">
                  <c:v>0.91354545764260098</c:v>
                </c:pt>
                <c:pt idx="214">
                  <c:v>0.92718385456678731</c:v>
                </c:pt>
                <c:pt idx="215">
                  <c:v>0.93969262078590809</c:v>
                </c:pt>
                <c:pt idx="216">
                  <c:v>0.95105651629515364</c:v>
                </c:pt>
                <c:pt idx="217">
                  <c:v>0.96126169593831867</c:v>
                </c:pt>
                <c:pt idx="218">
                  <c:v>0.97029572627599636</c:v>
                </c:pt>
                <c:pt idx="219">
                  <c:v>0.9781476007338058</c:v>
                </c:pt>
                <c:pt idx="220">
                  <c:v>0.98480775301220791</c:v>
                </c:pt>
                <c:pt idx="221">
                  <c:v>0.99026806874157036</c:v>
                </c:pt>
                <c:pt idx="222">
                  <c:v>0.9945218953682734</c:v>
                </c:pt>
                <c:pt idx="223">
                  <c:v>0.9975640502598242</c:v>
                </c:pt>
                <c:pt idx="224">
                  <c:v>0.99939082701909587</c:v>
                </c:pt>
                <c:pt idx="225">
                  <c:v>1</c:v>
                </c:pt>
                <c:pt idx="226">
                  <c:v>0.99939082701909587</c:v>
                </c:pt>
                <c:pt idx="227">
                  <c:v>0.99756405025982431</c:v>
                </c:pt>
                <c:pt idx="228">
                  <c:v>0.99452189536827351</c:v>
                </c:pt>
                <c:pt idx="229">
                  <c:v>0.99026806874157047</c:v>
                </c:pt>
                <c:pt idx="230">
                  <c:v>0.98480775301220802</c:v>
                </c:pt>
                <c:pt idx="231">
                  <c:v>0.97814760073380569</c:v>
                </c:pt>
                <c:pt idx="232">
                  <c:v>0.97029572627599658</c:v>
                </c:pt>
                <c:pt idx="233">
                  <c:v>0.96126169593831889</c:v>
                </c:pt>
                <c:pt idx="234">
                  <c:v>0.95105651629515364</c:v>
                </c:pt>
                <c:pt idx="235">
                  <c:v>0.93969262078590854</c:v>
                </c:pt>
                <c:pt idx="236">
                  <c:v>0.92718385456678798</c:v>
                </c:pt>
                <c:pt idx="237">
                  <c:v>0.91354545764260087</c:v>
                </c:pt>
                <c:pt idx="238">
                  <c:v>0.89879404629916715</c:v>
                </c:pt>
                <c:pt idx="239">
                  <c:v>0.88294759285892721</c:v>
                </c:pt>
                <c:pt idx="240">
                  <c:v>0.86602540378443926</c:v>
                </c:pt>
              </c:numCache>
            </c:numRef>
          </c:yVal>
          <c:smooth val="1"/>
          <c:extLst>
            <c:ext xmlns:c16="http://schemas.microsoft.com/office/drawing/2014/chart" uri="{C3380CC4-5D6E-409C-BE32-E72D297353CC}">
              <c16:uniqueId val="{00000000-798E-43EE-9176-DC30F4B52647}"/>
            </c:ext>
          </c:extLst>
        </c:ser>
        <c:ser>
          <c:idx val="2"/>
          <c:order val="1"/>
          <c:spPr>
            <a:ln w="38100">
              <a:solidFill>
                <a:srgbClr val="FFFF00"/>
              </a:solidFill>
              <a:prstDash val="solid"/>
            </a:ln>
          </c:spPr>
          <c:marker>
            <c:symbol val="none"/>
          </c:marker>
          <c:xVal>
            <c:numRef>
              <c:f>Sheet1!$A$1:$A$241</c:f>
              <c:numCache>
                <c:formatCode>General</c:formatCode>
                <c:ptCount val="24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pt idx="151">
                  <c:v>302</c:v>
                </c:pt>
                <c:pt idx="152">
                  <c:v>304</c:v>
                </c:pt>
                <c:pt idx="153">
                  <c:v>306</c:v>
                </c:pt>
                <c:pt idx="154">
                  <c:v>308</c:v>
                </c:pt>
                <c:pt idx="155">
                  <c:v>310</c:v>
                </c:pt>
                <c:pt idx="156">
                  <c:v>312</c:v>
                </c:pt>
                <c:pt idx="157">
                  <c:v>314</c:v>
                </c:pt>
                <c:pt idx="158">
                  <c:v>316</c:v>
                </c:pt>
                <c:pt idx="159">
                  <c:v>318</c:v>
                </c:pt>
                <c:pt idx="160">
                  <c:v>320</c:v>
                </c:pt>
                <c:pt idx="161">
                  <c:v>322</c:v>
                </c:pt>
                <c:pt idx="162">
                  <c:v>324</c:v>
                </c:pt>
                <c:pt idx="163">
                  <c:v>326</c:v>
                </c:pt>
                <c:pt idx="164">
                  <c:v>328</c:v>
                </c:pt>
                <c:pt idx="165">
                  <c:v>330</c:v>
                </c:pt>
                <c:pt idx="166">
                  <c:v>332</c:v>
                </c:pt>
                <c:pt idx="167">
                  <c:v>334</c:v>
                </c:pt>
                <c:pt idx="168">
                  <c:v>336</c:v>
                </c:pt>
                <c:pt idx="169">
                  <c:v>338</c:v>
                </c:pt>
                <c:pt idx="170">
                  <c:v>340</c:v>
                </c:pt>
                <c:pt idx="171">
                  <c:v>342</c:v>
                </c:pt>
                <c:pt idx="172">
                  <c:v>344</c:v>
                </c:pt>
                <c:pt idx="173">
                  <c:v>346</c:v>
                </c:pt>
                <c:pt idx="174">
                  <c:v>348</c:v>
                </c:pt>
                <c:pt idx="175">
                  <c:v>350</c:v>
                </c:pt>
                <c:pt idx="176">
                  <c:v>352</c:v>
                </c:pt>
                <c:pt idx="177">
                  <c:v>354</c:v>
                </c:pt>
                <c:pt idx="178">
                  <c:v>356</c:v>
                </c:pt>
                <c:pt idx="179">
                  <c:v>358</c:v>
                </c:pt>
                <c:pt idx="180">
                  <c:v>360</c:v>
                </c:pt>
                <c:pt idx="181">
                  <c:v>362</c:v>
                </c:pt>
                <c:pt idx="182">
                  <c:v>364</c:v>
                </c:pt>
                <c:pt idx="183">
                  <c:v>366</c:v>
                </c:pt>
                <c:pt idx="184">
                  <c:v>368</c:v>
                </c:pt>
                <c:pt idx="185">
                  <c:v>370</c:v>
                </c:pt>
                <c:pt idx="186">
                  <c:v>372</c:v>
                </c:pt>
                <c:pt idx="187">
                  <c:v>374</c:v>
                </c:pt>
                <c:pt idx="188">
                  <c:v>376</c:v>
                </c:pt>
                <c:pt idx="189">
                  <c:v>378</c:v>
                </c:pt>
                <c:pt idx="190">
                  <c:v>380</c:v>
                </c:pt>
                <c:pt idx="191">
                  <c:v>382</c:v>
                </c:pt>
                <c:pt idx="192">
                  <c:v>384</c:v>
                </c:pt>
                <c:pt idx="193">
                  <c:v>386</c:v>
                </c:pt>
                <c:pt idx="194">
                  <c:v>388</c:v>
                </c:pt>
                <c:pt idx="195">
                  <c:v>390</c:v>
                </c:pt>
                <c:pt idx="196">
                  <c:v>392</c:v>
                </c:pt>
                <c:pt idx="197">
                  <c:v>394</c:v>
                </c:pt>
                <c:pt idx="198">
                  <c:v>396</c:v>
                </c:pt>
                <c:pt idx="199">
                  <c:v>398</c:v>
                </c:pt>
                <c:pt idx="200">
                  <c:v>400</c:v>
                </c:pt>
                <c:pt idx="201">
                  <c:v>402</c:v>
                </c:pt>
                <c:pt idx="202">
                  <c:v>404</c:v>
                </c:pt>
                <c:pt idx="203">
                  <c:v>406</c:v>
                </c:pt>
                <c:pt idx="204">
                  <c:v>408</c:v>
                </c:pt>
                <c:pt idx="205">
                  <c:v>410</c:v>
                </c:pt>
                <c:pt idx="206">
                  <c:v>412</c:v>
                </c:pt>
                <c:pt idx="207">
                  <c:v>414</c:v>
                </c:pt>
                <c:pt idx="208">
                  <c:v>416</c:v>
                </c:pt>
                <c:pt idx="209">
                  <c:v>418</c:v>
                </c:pt>
                <c:pt idx="210">
                  <c:v>420</c:v>
                </c:pt>
                <c:pt idx="211">
                  <c:v>422</c:v>
                </c:pt>
                <c:pt idx="212">
                  <c:v>424</c:v>
                </c:pt>
                <c:pt idx="213">
                  <c:v>426</c:v>
                </c:pt>
                <c:pt idx="214">
                  <c:v>428</c:v>
                </c:pt>
                <c:pt idx="215">
                  <c:v>430</c:v>
                </c:pt>
                <c:pt idx="216">
                  <c:v>432</c:v>
                </c:pt>
                <c:pt idx="217">
                  <c:v>434</c:v>
                </c:pt>
                <c:pt idx="218">
                  <c:v>436</c:v>
                </c:pt>
                <c:pt idx="219">
                  <c:v>438</c:v>
                </c:pt>
                <c:pt idx="220">
                  <c:v>440</c:v>
                </c:pt>
                <c:pt idx="221">
                  <c:v>442</c:v>
                </c:pt>
                <c:pt idx="222">
                  <c:v>444</c:v>
                </c:pt>
                <c:pt idx="223">
                  <c:v>446</c:v>
                </c:pt>
                <c:pt idx="224">
                  <c:v>448</c:v>
                </c:pt>
                <c:pt idx="225">
                  <c:v>450</c:v>
                </c:pt>
                <c:pt idx="226">
                  <c:v>452</c:v>
                </c:pt>
                <c:pt idx="227">
                  <c:v>454</c:v>
                </c:pt>
                <c:pt idx="228">
                  <c:v>456</c:v>
                </c:pt>
                <c:pt idx="229">
                  <c:v>458</c:v>
                </c:pt>
                <c:pt idx="230">
                  <c:v>460</c:v>
                </c:pt>
                <c:pt idx="231">
                  <c:v>462</c:v>
                </c:pt>
                <c:pt idx="232">
                  <c:v>464</c:v>
                </c:pt>
                <c:pt idx="233">
                  <c:v>466</c:v>
                </c:pt>
                <c:pt idx="234">
                  <c:v>468</c:v>
                </c:pt>
                <c:pt idx="235">
                  <c:v>470</c:v>
                </c:pt>
                <c:pt idx="236">
                  <c:v>472</c:v>
                </c:pt>
                <c:pt idx="237">
                  <c:v>474</c:v>
                </c:pt>
                <c:pt idx="238">
                  <c:v>476</c:v>
                </c:pt>
                <c:pt idx="239">
                  <c:v>478</c:v>
                </c:pt>
                <c:pt idx="240">
                  <c:v>480</c:v>
                </c:pt>
              </c:numCache>
            </c:numRef>
          </c:xVal>
          <c:yVal>
            <c:numRef>
              <c:f>Sheet1!$D$1:$D$241</c:f>
              <c:numCache>
                <c:formatCode>0.0000</c:formatCode>
                <c:ptCount val="241"/>
                <c:pt idx="0">
                  <c:v>-0.8660254037844386</c:v>
                </c:pt>
                <c:pt idx="1">
                  <c:v>-0.88294759285892699</c:v>
                </c:pt>
                <c:pt idx="2">
                  <c:v>-0.89879404629916693</c:v>
                </c:pt>
                <c:pt idx="3">
                  <c:v>-0.91354545764260109</c:v>
                </c:pt>
                <c:pt idx="4">
                  <c:v>-0.92718385456678742</c:v>
                </c:pt>
                <c:pt idx="5">
                  <c:v>-0.93969262078590821</c:v>
                </c:pt>
                <c:pt idx="6">
                  <c:v>-0.95105651629515364</c:v>
                </c:pt>
                <c:pt idx="7">
                  <c:v>-0.96126169593831901</c:v>
                </c:pt>
                <c:pt idx="8">
                  <c:v>-0.97029572627599669</c:v>
                </c:pt>
                <c:pt idx="9">
                  <c:v>-0.9781476007338058</c:v>
                </c:pt>
                <c:pt idx="10">
                  <c:v>-0.98480775301220791</c:v>
                </c:pt>
                <c:pt idx="11">
                  <c:v>-0.99026806874157036</c:v>
                </c:pt>
                <c:pt idx="12">
                  <c:v>-0.99452189536827351</c:v>
                </c:pt>
                <c:pt idx="13">
                  <c:v>-0.9975640502598242</c:v>
                </c:pt>
                <c:pt idx="14">
                  <c:v>-0.99939082701909565</c:v>
                </c:pt>
                <c:pt idx="15">
                  <c:v>-1</c:v>
                </c:pt>
                <c:pt idx="16">
                  <c:v>-0.99939082701909587</c:v>
                </c:pt>
                <c:pt idx="17">
                  <c:v>-0.99756405025982431</c:v>
                </c:pt>
                <c:pt idx="18">
                  <c:v>-0.99452189536827351</c:v>
                </c:pt>
                <c:pt idx="19">
                  <c:v>-0.99026806874157036</c:v>
                </c:pt>
                <c:pt idx="20">
                  <c:v>-0.98480775301220802</c:v>
                </c:pt>
                <c:pt idx="21">
                  <c:v>-0.97814760073380591</c:v>
                </c:pt>
                <c:pt idx="22">
                  <c:v>-0.97029572627599681</c:v>
                </c:pt>
                <c:pt idx="23">
                  <c:v>-0.96126169593831878</c:v>
                </c:pt>
                <c:pt idx="24">
                  <c:v>-0.95105651629515364</c:v>
                </c:pt>
                <c:pt idx="25">
                  <c:v>-0.93969262078590854</c:v>
                </c:pt>
                <c:pt idx="26">
                  <c:v>-0.92718385456678754</c:v>
                </c:pt>
                <c:pt idx="27">
                  <c:v>-0.91354545764260087</c:v>
                </c:pt>
                <c:pt idx="28">
                  <c:v>-0.89879404629916715</c:v>
                </c:pt>
                <c:pt idx="29">
                  <c:v>-0.8829475928589271</c:v>
                </c:pt>
                <c:pt idx="30">
                  <c:v>-0.86602540378443871</c:v>
                </c:pt>
                <c:pt idx="31">
                  <c:v>-0.8480480961564264</c:v>
                </c:pt>
                <c:pt idx="32">
                  <c:v>-0.82903757255504218</c:v>
                </c:pt>
                <c:pt idx="33">
                  <c:v>-0.80901699437494756</c:v>
                </c:pt>
                <c:pt idx="34">
                  <c:v>-0.78801075360672179</c:v>
                </c:pt>
                <c:pt idx="35">
                  <c:v>-0.76604444311897835</c:v>
                </c:pt>
                <c:pt idx="36">
                  <c:v>-0.7431448254773948</c:v>
                </c:pt>
                <c:pt idx="37">
                  <c:v>-0.71933980033865175</c:v>
                </c:pt>
                <c:pt idx="38">
                  <c:v>-0.69465837045899781</c:v>
                </c:pt>
                <c:pt idx="39">
                  <c:v>-0.66913060635885835</c:v>
                </c:pt>
                <c:pt idx="40">
                  <c:v>-0.64278760968653981</c:v>
                </c:pt>
                <c:pt idx="41">
                  <c:v>-0.61566147532565885</c:v>
                </c:pt>
                <c:pt idx="42">
                  <c:v>-0.58778525229247358</c:v>
                </c:pt>
                <c:pt idx="43">
                  <c:v>-0.55919290347074735</c:v>
                </c:pt>
                <c:pt idx="44">
                  <c:v>-0.52991926423320579</c:v>
                </c:pt>
                <c:pt idx="45">
                  <c:v>-0.50000000000000044</c:v>
                </c:pt>
                <c:pt idx="46">
                  <c:v>-0.46947156278589086</c:v>
                </c:pt>
                <c:pt idx="47">
                  <c:v>-0.43837114678907707</c:v>
                </c:pt>
                <c:pt idx="48">
                  <c:v>-0.40673664307580021</c:v>
                </c:pt>
                <c:pt idx="49">
                  <c:v>-0.3746065934159124</c:v>
                </c:pt>
                <c:pt idx="50">
                  <c:v>-0.34202014332566871</c:v>
                </c:pt>
                <c:pt idx="51">
                  <c:v>-0.30901699437494778</c:v>
                </c:pt>
                <c:pt idx="52">
                  <c:v>-0.27563735581699972</c:v>
                </c:pt>
                <c:pt idx="53">
                  <c:v>-0.24192189559966792</c:v>
                </c:pt>
                <c:pt idx="54">
                  <c:v>-0.20791169081775993</c:v>
                </c:pt>
                <c:pt idx="55">
                  <c:v>-0.1736481776669313</c:v>
                </c:pt>
                <c:pt idx="56">
                  <c:v>-0.13917310096006588</c:v>
                </c:pt>
                <c:pt idx="57">
                  <c:v>-0.10452846326765343</c:v>
                </c:pt>
                <c:pt idx="58">
                  <c:v>-6.9756473744124775E-2</c:v>
                </c:pt>
                <c:pt idx="59">
                  <c:v>-3.4899496702500823E-2</c:v>
                </c:pt>
                <c:pt idx="60">
                  <c:v>-2.450296909817242E-16</c:v>
                </c:pt>
                <c:pt idx="61">
                  <c:v>3.4899496702500331E-2</c:v>
                </c:pt>
                <c:pt idx="62">
                  <c:v>6.9756473744125178E-2</c:v>
                </c:pt>
                <c:pt idx="63">
                  <c:v>0.10452846326765294</c:v>
                </c:pt>
                <c:pt idx="64">
                  <c:v>0.13917310096006452</c:v>
                </c:pt>
                <c:pt idx="65">
                  <c:v>0.17364817766692991</c:v>
                </c:pt>
                <c:pt idx="66">
                  <c:v>0.20791169081775854</c:v>
                </c:pt>
                <c:pt idx="67">
                  <c:v>0.24192189559966826</c:v>
                </c:pt>
                <c:pt idx="68">
                  <c:v>0.27563735581699927</c:v>
                </c:pt>
                <c:pt idx="69">
                  <c:v>0.30901699437494734</c:v>
                </c:pt>
                <c:pt idx="70">
                  <c:v>0.34202014332566905</c:v>
                </c:pt>
                <c:pt idx="71">
                  <c:v>0.37460659341591196</c:v>
                </c:pt>
                <c:pt idx="72">
                  <c:v>0.40673664307579971</c:v>
                </c:pt>
                <c:pt idx="73">
                  <c:v>0.4383711467890774</c:v>
                </c:pt>
                <c:pt idx="74">
                  <c:v>0.46947156278589042</c:v>
                </c:pt>
                <c:pt idx="75">
                  <c:v>0.49999999999999939</c:v>
                </c:pt>
                <c:pt idx="76">
                  <c:v>0.52991926423320468</c:v>
                </c:pt>
                <c:pt idx="77">
                  <c:v>0.55919290347074624</c:v>
                </c:pt>
                <c:pt idx="78">
                  <c:v>0.5877852522924738</c:v>
                </c:pt>
                <c:pt idx="79">
                  <c:v>0.61566147532565851</c:v>
                </c:pt>
                <c:pt idx="80">
                  <c:v>0.64278760968653925</c:v>
                </c:pt>
                <c:pt idx="81">
                  <c:v>0.66913060635885879</c:v>
                </c:pt>
                <c:pt idx="82">
                  <c:v>0.69465837045899737</c:v>
                </c:pt>
                <c:pt idx="83">
                  <c:v>0.71933980033865097</c:v>
                </c:pt>
                <c:pt idx="84">
                  <c:v>0.7431448254773938</c:v>
                </c:pt>
                <c:pt idx="85">
                  <c:v>0.76604444311897801</c:v>
                </c:pt>
                <c:pt idx="86">
                  <c:v>0.78801075360672157</c:v>
                </c:pt>
                <c:pt idx="87">
                  <c:v>0.80901699437494667</c:v>
                </c:pt>
                <c:pt idx="88">
                  <c:v>0.82903757255504185</c:v>
                </c:pt>
                <c:pt idx="89">
                  <c:v>0.84804809615642596</c:v>
                </c:pt>
                <c:pt idx="90">
                  <c:v>0.86602540378443893</c:v>
                </c:pt>
                <c:pt idx="91">
                  <c:v>0.88294759285892688</c:v>
                </c:pt>
                <c:pt idx="92">
                  <c:v>0.89879404629916693</c:v>
                </c:pt>
                <c:pt idx="93">
                  <c:v>0.91354545764260098</c:v>
                </c:pt>
                <c:pt idx="94">
                  <c:v>0.92718385456678731</c:v>
                </c:pt>
                <c:pt idx="95">
                  <c:v>0.93969262078590809</c:v>
                </c:pt>
                <c:pt idx="96">
                  <c:v>0.95105651629515364</c:v>
                </c:pt>
                <c:pt idx="97">
                  <c:v>0.96126169593831867</c:v>
                </c:pt>
                <c:pt idx="98">
                  <c:v>0.97029572627599636</c:v>
                </c:pt>
                <c:pt idx="99">
                  <c:v>0.9781476007338058</c:v>
                </c:pt>
                <c:pt idx="100">
                  <c:v>0.98480775301220791</c:v>
                </c:pt>
                <c:pt idx="101">
                  <c:v>0.99026806874157036</c:v>
                </c:pt>
                <c:pt idx="102">
                  <c:v>0.9945218953682734</c:v>
                </c:pt>
                <c:pt idx="103">
                  <c:v>0.9975640502598242</c:v>
                </c:pt>
                <c:pt idx="104">
                  <c:v>0.99939082701909587</c:v>
                </c:pt>
                <c:pt idx="105">
                  <c:v>1</c:v>
                </c:pt>
                <c:pt idx="106">
                  <c:v>0.99939082701909587</c:v>
                </c:pt>
                <c:pt idx="107">
                  <c:v>0.99756405025982431</c:v>
                </c:pt>
                <c:pt idx="108">
                  <c:v>0.99452189536827351</c:v>
                </c:pt>
                <c:pt idx="109">
                  <c:v>0.99026806874157047</c:v>
                </c:pt>
                <c:pt idx="110">
                  <c:v>0.98480775301220802</c:v>
                </c:pt>
                <c:pt idx="111">
                  <c:v>0.97814760073380569</c:v>
                </c:pt>
                <c:pt idx="112">
                  <c:v>0.97029572627599658</c:v>
                </c:pt>
                <c:pt idx="113">
                  <c:v>0.96126169593831889</c:v>
                </c:pt>
                <c:pt idx="114">
                  <c:v>0.95105651629515364</c:v>
                </c:pt>
                <c:pt idx="115">
                  <c:v>0.93969262078590854</c:v>
                </c:pt>
                <c:pt idx="116">
                  <c:v>0.92718385456678798</c:v>
                </c:pt>
                <c:pt idx="117">
                  <c:v>0.91354545764260087</c:v>
                </c:pt>
                <c:pt idx="118">
                  <c:v>0.89879404629916715</c:v>
                </c:pt>
                <c:pt idx="119">
                  <c:v>0.88294759285892721</c:v>
                </c:pt>
                <c:pt idx="120">
                  <c:v>0.86602540378443926</c:v>
                </c:pt>
                <c:pt idx="121">
                  <c:v>0.84804809615642585</c:v>
                </c:pt>
                <c:pt idx="122">
                  <c:v>0.82903757255504162</c:v>
                </c:pt>
                <c:pt idx="123">
                  <c:v>0.80901699437494756</c:v>
                </c:pt>
                <c:pt idx="124">
                  <c:v>0.78801075360672257</c:v>
                </c:pt>
                <c:pt idx="125">
                  <c:v>0.76604444311897901</c:v>
                </c:pt>
                <c:pt idx="126">
                  <c:v>0.74314482547739413</c:v>
                </c:pt>
                <c:pt idx="127">
                  <c:v>0.7193398003386513</c:v>
                </c:pt>
                <c:pt idx="128">
                  <c:v>0.69465837045899781</c:v>
                </c:pt>
                <c:pt idx="129">
                  <c:v>0.66913060635885913</c:v>
                </c:pt>
                <c:pt idx="130">
                  <c:v>0.64278760968654058</c:v>
                </c:pt>
                <c:pt idx="131">
                  <c:v>0.6156614753256584</c:v>
                </c:pt>
                <c:pt idx="132">
                  <c:v>0.58778525229247358</c:v>
                </c:pt>
                <c:pt idx="133">
                  <c:v>0.55919290347074757</c:v>
                </c:pt>
                <c:pt idx="134">
                  <c:v>0.52991926423320457</c:v>
                </c:pt>
                <c:pt idx="135">
                  <c:v>0.49999999999999989</c:v>
                </c:pt>
                <c:pt idx="136">
                  <c:v>0.46947156278589097</c:v>
                </c:pt>
                <c:pt idx="137">
                  <c:v>0.43837114678907796</c:v>
                </c:pt>
                <c:pt idx="138">
                  <c:v>0.40673664307580115</c:v>
                </c:pt>
                <c:pt idx="139">
                  <c:v>0.3746065934159134</c:v>
                </c:pt>
                <c:pt idx="140">
                  <c:v>0.34202014332566882</c:v>
                </c:pt>
                <c:pt idx="141">
                  <c:v>0.30901699437494795</c:v>
                </c:pt>
                <c:pt idx="142">
                  <c:v>0.27563735581699816</c:v>
                </c:pt>
                <c:pt idx="143">
                  <c:v>0.24192189559966717</c:v>
                </c:pt>
                <c:pt idx="144">
                  <c:v>0.20791169081775918</c:v>
                </c:pt>
                <c:pt idx="145">
                  <c:v>0.17364817766693053</c:v>
                </c:pt>
                <c:pt idx="146">
                  <c:v>0.13917310096006597</c:v>
                </c:pt>
                <c:pt idx="147">
                  <c:v>0.10452846326765444</c:v>
                </c:pt>
                <c:pt idx="148">
                  <c:v>6.9756473744126676E-2</c:v>
                </c:pt>
                <c:pt idx="149">
                  <c:v>3.4899496702500941E-2</c:v>
                </c:pt>
                <c:pt idx="150">
                  <c:v>3.6754453647258625E-16</c:v>
                </c:pt>
                <c:pt idx="151">
                  <c:v>-3.4899496702500206E-2</c:v>
                </c:pt>
                <c:pt idx="152">
                  <c:v>-6.9756473744125927E-2</c:v>
                </c:pt>
                <c:pt idx="153">
                  <c:v>-0.10452846326765369</c:v>
                </c:pt>
                <c:pt idx="154">
                  <c:v>-0.13917310096006527</c:v>
                </c:pt>
                <c:pt idx="155">
                  <c:v>-0.1736481776669298</c:v>
                </c:pt>
                <c:pt idx="156">
                  <c:v>-0.20791169081775843</c:v>
                </c:pt>
                <c:pt idx="157">
                  <c:v>-0.24192189559966817</c:v>
                </c:pt>
                <c:pt idx="158">
                  <c:v>-0.27563735581699916</c:v>
                </c:pt>
                <c:pt idx="159">
                  <c:v>-0.30901699437494723</c:v>
                </c:pt>
                <c:pt idx="160">
                  <c:v>-0.3420201433256681</c:v>
                </c:pt>
                <c:pt idx="161">
                  <c:v>-0.37460659341591102</c:v>
                </c:pt>
                <c:pt idx="162">
                  <c:v>-0.40673664307579876</c:v>
                </c:pt>
                <c:pt idx="163">
                  <c:v>-0.43837114678907735</c:v>
                </c:pt>
                <c:pt idx="164">
                  <c:v>-0.46947156278589036</c:v>
                </c:pt>
                <c:pt idx="165">
                  <c:v>-0.50000000000000067</c:v>
                </c:pt>
                <c:pt idx="166">
                  <c:v>-0.52991926423320534</c:v>
                </c:pt>
                <c:pt idx="167">
                  <c:v>-0.55919290347074679</c:v>
                </c:pt>
                <c:pt idx="168">
                  <c:v>-0.58778525229247292</c:v>
                </c:pt>
                <c:pt idx="169">
                  <c:v>-0.61566147532565763</c:v>
                </c:pt>
                <c:pt idx="170">
                  <c:v>-0.64278760968653859</c:v>
                </c:pt>
                <c:pt idx="171">
                  <c:v>-0.66913060635885724</c:v>
                </c:pt>
                <c:pt idx="172">
                  <c:v>-0.69465837045899725</c:v>
                </c:pt>
                <c:pt idx="173">
                  <c:v>-0.71933980033865075</c:v>
                </c:pt>
                <c:pt idx="174">
                  <c:v>-0.74314482547739491</c:v>
                </c:pt>
                <c:pt idx="175">
                  <c:v>-0.76604444311897846</c:v>
                </c:pt>
                <c:pt idx="176">
                  <c:v>-0.7880107536067219</c:v>
                </c:pt>
                <c:pt idx="177">
                  <c:v>-0.80901699437494712</c:v>
                </c:pt>
                <c:pt idx="178">
                  <c:v>-0.8290375725550414</c:v>
                </c:pt>
                <c:pt idx="179">
                  <c:v>-0.84804809615642551</c:v>
                </c:pt>
                <c:pt idx="180">
                  <c:v>-0.86602540378443882</c:v>
                </c:pt>
                <c:pt idx="181">
                  <c:v>-0.88294759285892688</c:v>
                </c:pt>
                <c:pt idx="182">
                  <c:v>-0.89879404629916682</c:v>
                </c:pt>
                <c:pt idx="183">
                  <c:v>-0.91354545764260064</c:v>
                </c:pt>
                <c:pt idx="184">
                  <c:v>-0.92718385456678698</c:v>
                </c:pt>
                <c:pt idx="185">
                  <c:v>-0.93969262078590843</c:v>
                </c:pt>
                <c:pt idx="186">
                  <c:v>-0.95105651629515353</c:v>
                </c:pt>
                <c:pt idx="187">
                  <c:v>-0.96126169593831867</c:v>
                </c:pt>
                <c:pt idx="188">
                  <c:v>-0.97029572627599681</c:v>
                </c:pt>
                <c:pt idx="189">
                  <c:v>-0.9781476007338058</c:v>
                </c:pt>
                <c:pt idx="190">
                  <c:v>-0.98480775301220791</c:v>
                </c:pt>
                <c:pt idx="191">
                  <c:v>-0.99026806874157014</c:v>
                </c:pt>
                <c:pt idx="192">
                  <c:v>-0.99452189536827329</c:v>
                </c:pt>
                <c:pt idx="193">
                  <c:v>-0.9975640502598242</c:v>
                </c:pt>
                <c:pt idx="194">
                  <c:v>-0.99939082701909565</c:v>
                </c:pt>
                <c:pt idx="195">
                  <c:v>-1</c:v>
                </c:pt>
                <c:pt idx="196">
                  <c:v>-0.99939082701909587</c:v>
                </c:pt>
                <c:pt idx="197">
                  <c:v>-0.9975640502598242</c:v>
                </c:pt>
                <c:pt idx="198">
                  <c:v>-0.9945218953682734</c:v>
                </c:pt>
                <c:pt idx="199">
                  <c:v>-0.99026806874157036</c:v>
                </c:pt>
                <c:pt idx="200">
                  <c:v>-0.98480775301220802</c:v>
                </c:pt>
                <c:pt idx="201">
                  <c:v>-0.97814760073380591</c:v>
                </c:pt>
                <c:pt idx="202">
                  <c:v>-0.97029572627599692</c:v>
                </c:pt>
                <c:pt idx="203">
                  <c:v>-0.96126169593831889</c:v>
                </c:pt>
                <c:pt idx="204">
                  <c:v>-0.95105651629515375</c:v>
                </c:pt>
                <c:pt idx="205">
                  <c:v>-0.93969262078590854</c:v>
                </c:pt>
                <c:pt idx="206">
                  <c:v>-0.92718385456678798</c:v>
                </c:pt>
                <c:pt idx="207">
                  <c:v>-0.91354545764260098</c:v>
                </c:pt>
                <c:pt idx="208">
                  <c:v>-0.89879404629916804</c:v>
                </c:pt>
                <c:pt idx="209">
                  <c:v>-0.88294759285892721</c:v>
                </c:pt>
                <c:pt idx="210">
                  <c:v>-0.86602540378443926</c:v>
                </c:pt>
                <c:pt idx="211">
                  <c:v>-0.84804809615642596</c:v>
                </c:pt>
                <c:pt idx="212">
                  <c:v>-0.82903757255504174</c:v>
                </c:pt>
                <c:pt idx="213">
                  <c:v>-0.80901699437494756</c:v>
                </c:pt>
                <c:pt idx="214">
                  <c:v>-0.78801075360672135</c:v>
                </c:pt>
                <c:pt idx="215">
                  <c:v>-0.76604444311897901</c:v>
                </c:pt>
                <c:pt idx="216">
                  <c:v>-0.74314482547739424</c:v>
                </c:pt>
                <c:pt idx="217">
                  <c:v>-0.71933980033865264</c:v>
                </c:pt>
                <c:pt idx="218">
                  <c:v>-0.69465837045899792</c:v>
                </c:pt>
                <c:pt idx="219">
                  <c:v>-0.66913060635885924</c:v>
                </c:pt>
                <c:pt idx="220">
                  <c:v>-0.64278760968653914</c:v>
                </c:pt>
                <c:pt idx="221">
                  <c:v>-0.61566147532565973</c:v>
                </c:pt>
                <c:pt idx="222">
                  <c:v>-0.58778525229247369</c:v>
                </c:pt>
                <c:pt idx="223">
                  <c:v>-0.55919290347074602</c:v>
                </c:pt>
                <c:pt idx="224">
                  <c:v>-0.52991926423320601</c:v>
                </c:pt>
                <c:pt idx="225">
                  <c:v>-0.5</c:v>
                </c:pt>
                <c:pt idx="226">
                  <c:v>-0.46947156278589114</c:v>
                </c:pt>
                <c:pt idx="227">
                  <c:v>-0.43837114678907807</c:v>
                </c:pt>
                <c:pt idx="228">
                  <c:v>-0.40673664307580126</c:v>
                </c:pt>
                <c:pt idx="229">
                  <c:v>-0.37460659341591185</c:v>
                </c:pt>
                <c:pt idx="230">
                  <c:v>-0.3420201433256706</c:v>
                </c:pt>
                <c:pt idx="231">
                  <c:v>-0.30901699437494806</c:v>
                </c:pt>
                <c:pt idx="232">
                  <c:v>-0.27563735581700005</c:v>
                </c:pt>
                <c:pt idx="233">
                  <c:v>-0.24192189559966898</c:v>
                </c:pt>
                <c:pt idx="234">
                  <c:v>-0.20791169081775926</c:v>
                </c:pt>
                <c:pt idx="235">
                  <c:v>-0.17364817766693066</c:v>
                </c:pt>
                <c:pt idx="236">
                  <c:v>-0.13917310096006436</c:v>
                </c:pt>
                <c:pt idx="237">
                  <c:v>-0.10452846326765455</c:v>
                </c:pt>
                <c:pt idx="238">
                  <c:v>-6.9756473744125011E-2</c:v>
                </c:pt>
                <c:pt idx="239">
                  <c:v>-3.4899496702502843E-2</c:v>
                </c:pt>
                <c:pt idx="240">
                  <c:v>-4.900593819634484E-16</c:v>
                </c:pt>
              </c:numCache>
            </c:numRef>
          </c:yVal>
          <c:smooth val="1"/>
          <c:extLst>
            <c:ext xmlns:c16="http://schemas.microsoft.com/office/drawing/2014/chart" uri="{C3380CC4-5D6E-409C-BE32-E72D297353CC}">
              <c16:uniqueId val="{00000001-798E-43EE-9176-DC30F4B52647}"/>
            </c:ext>
          </c:extLst>
        </c:ser>
        <c:dLbls>
          <c:showLegendKey val="0"/>
          <c:showVal val="0"/>
          <c:showCatName val="0"/>
          <c:showSerName val="0"/>
          <c:showPercent val="0"/>
          <c:showBubbleSize val="0"/>
        </c:dLbls>
        <c:axId val="59586048"/>
        <c:axId val="59587968"/>
      </c:scatterChart>
      <c:valAx>
        <c:axId val="59586048"/>
        <c:scaling>
          <c:orientation val="minMax"/>
          <c:max val="480"/>
        </c:scaling>
        <c:delete val="0"/>
        <c:axPos val="b"/>
        <c:title>
          <c:tx>
            <c:rich>
              <a:bodyPr/>
              <a:lstStyle/>
              <a:p>
                <a:pPr>
                  <a:defRPr sz="1000" b="1" i="0" u="none" strike="noStrike" baseline="0">
                    <a:solidFill>
                      <a:srgbClr val="000000"/>
                    </a:solidFill>
                    <a:latin typeface="Arial"/>
                    <a:ea typeface="Arial"/>
                    <a:cs typeface="Arial"/>
                  </a:defRPr>
                </a:pPr>
                <a:r>
                  <a:rPr lang="en-US"/>
                  <a:t>PHASE ANGLE</a:t>
                </a:r>
              </a:p>
            </c:rich>
          </c:tx>
          <c:layout>
            <c:manualLayout>
              <c:xMode val="edge"/>
              <c:yMode val="edge"/>
              <c:x val="0.46619718309859154"/>
              <c:y val="0.9179275339239823"/>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75" b="0" i="0" u="none" strike="noStrike" baseline="0">
                <a:solidFill>
                  <a:srgbClr val="000000"/>
                </a:solidFill>
                <a:latin typeface="Arial"/>
                <a:ea typeface="Arial"/>
                <a:cs typeface="Arial"/>
              </a:defRPr>
            </a:pPr>
            <a:endParaRPr lang="en-US"/>
          </a:p>
        </c:txPr>
        <c:crossAx val="59587968"/>
        <c:crossesAt val="-1.5"/>
        <c:crossBetween val="midCat"/>
        <c:majorUnit val="120"/>
        <c:minorUnit val="20"/>
      </c:valAx>
      <c:valAx>
        <c:axId val="59587968"/>
        <c:scaling>
          <c:orientation val="minMax"/>
          <c:max val="1.5"/>
          <c:min val="-1.5"/>
        </c:scaling>
        <c:delete val="0"/>
        <c:axPos val="l"/>
        <c:majorGridlines>
          <c:spPr>
            <a:ln w="3175">
              <a:solidFill>
                <a:srgbClr val="000000"/>
              </a:solidFill>
              <a:prstDash val="solid"/>
            </a:ln>
          </c:spPr>
        </c:majorGridlines>
        <c:title>
          <c:tx>
            <c:rich>
              <a:bodyPr/>
              <a:lstStyle/>
              <a:p>
                <a:pPr>
                  <a:defRPr sz="1000" b="1" i="0" u="none" strike="noStrike" baseline="0">
                    <a:solidFill>
                      <a:srgbClr val="000000"/>
                    </a:solidFill>
                    <a:latin typeface="Arial"/>
                    <a:ea typeface="Arial"/>
                    <a:cs typeface="Arial"/>
                  </a:defRPr>
                </a:pPr>
                <a:r>
                  <a:rPr lang="en-US"/>
                  <a:t>AMPLITUDE</a:t>
                </a:r>
              </a:p>
            </c:rich>
          </c:tx>
          <c:layout>
            <c:manualLayout>
              <c:xMode val="edge"/>
              <c:yMode val="edge"/>
              <c:x val="2.2535211267605652E-2"/>
              <c:y val="0.3693308430611788"/>
            </c:manualLayout>
          </c:layout>
          <c:overlay val="0"/>
          <c:spPr>
            <a:noFill/>
            <a:ln w="25400">
              <a:noFill/>
            </a:ln>
          </c:spPr>
        </c:title>
        <c:numFmt formatCode="0.0" sourceLinked="0"/>
        <c:majorTickMark val="out"/>
        <c:minorTickMark val="none"/>
        <c:tickLblPos val="nextTo"/>
        <c:spPr>
          <a:ln w="3175">
            <a:solidFill>
              <a:srgbClr val="000000"/>
            </a:solidFill>
            <a:prstDash val="solid"/>
          </a:ln>
        </c:spPr>
        <c:txPr>
          <a:bodyPr rot="0" vert="horz"/>
          <a:lstStyle/>
          <a:p>
            <a:pPr>
              <a:defRPr sz="1075" b="0" i="0" u="none" strike="noStrike" baseline="0">
                <a:solidFill>
                  <a:srgbClr val="000000"/>
                </a:solidFill>
                <a:latin typeface="Arial"/>
                <a:ea typeface="Arial"/>
                <a:cs typeface="Arial"/>
              </a:defRPr>
            </a:pPr>
            <a:endParaRPr lang="en-US"/>
          </a:p>
        </c:txPr>
        <c:crossAx val="59586048"/>
        <c:crossesAt val="0"/>
        <c:crossBetween val="midCat"/>
        <c:majorUnit val="0.5"/>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075" b="0" i="0" u="none" strike="noStrike" baseline="0">
          <a:solidFill>
            <a:srgbClr val="000000"/>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70422535211268"/>
          <c:y val="5.8315396272817704E-2"/>
          <c:w val="0.85352112676056335"/>
          <c:h val="0.79049759392041741"/>
        </c:manualLayout>
      </c:layout>
      <c:scatterChart>
        <c:scatterStyle val="smoothMarker"/>
        <c:varyColors val="0"/>
        <c:ser>
          <c:idx val="0"/>
          <c:order val="0"/>
          <c:spPr>
            <a:ln w="38100">
              <a:solidFill>
                <a:srgbClr val="FF0000"/>
              </a:solidFill>
              <a:prstDash val="solid"/>
            </a:ln>
          </c:spPr>
          <c:marker>
            <c:symbol val="none"/>
          </c:marker>
          <c:xVal>
            <c:numRef>
              <c:f>Sheet1!$A$1:$A$241</c:f>
              <c:numCache>
                <c:formatCode>General</c:formatCode>
                <c:ptCount val="24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pt idx="151">
                  <c:v>302</c:v>
                </c:pt>
                <c:pt idx="152">
                  <c:v>304</c:v>
                </c:pt>
                <c:pt idx="153">
                  <c:v>306</c:v>
                </c:pt>
                <c:pt idx="154">
                  <c:v>308</c:v>
                </c:pt>
                <c:pt idx="155">
                  <c:v>310</c:v>
                </c:pt>
                <c:pt idx="156">
                  <c:v>312</c:v>
                </c:pt>
                <c:pt idx="157">
                  <c:v>314</c:v>
                </c:pt>
                <c:pt idx="158">
                  <c:v>316</c:v>
                </c:pt>
                <c:pt idx="159">
                  <c:v>318</c:v>
                </c:pt>
                <c:pt idx="160">
                  <c:v>320</c:v>
                </c:pt>
                <c:pt idx="161">
                  <c:v>322</c:v>
                </c:pt>
                <c:pt idx="162">
                  <c:v>324</c:v>
                </c:pt>
                <c:pt idx="163">
                  <c:v>326</c:v>
                </c:pt>
                <c:pt idx="164">
                  <c:v>328</c:v>
                </c:pt>
                <c:pt idx="165">
                  <c:v>330</c:v>
                </c:pt>
                <c:pt idx="166">
                  <c:v>332</c:v>
                </c:pt>
                <c:pt idx="167">
                  <c:v>334</c:v>
                </c:pt>
                <c:pt idx="168">
                  <c:v>336</c:v>
                </c:pt>
                <c:pt idx="169">
                  <c:v>338</c:v>
                </c:pt>
                <c:pt idx="170">
                  <c:v>340</c:v>
                </c:pt>
                <c:pt idx="171">
                  <c:v>342</c:v>
                </c:pt>
                <c:pt idx="172">
                  <c:v>344</c:v>
                </c:pt>
                <c:pt idx="173">
                  <c:v>346</c:v>
                </c:pt>
                <c:pt idx="174">
                  <c:v>348</c:v>
                </c:pt>
                <c:pt idx="175">
                  <c:v>350</c:v>
                </c:pt>
                <c:pt idx="176">
                  <c:v>352</c:v>
                </c:pt>
                <c:pt idx="177">
                  <c:v>354</c:v>
                </c:pt>
                <c:pt idx="178">
                  <c:v>356</c:v>
                </c:pt>
                <c:pt idx="179">
                  <c:v>358</c:v>
                </c:pt>
                <c:pt idx="180">
                  <c:v>360</c:v>
                </c:pt>
                <c:pt idx="181">
                  <c:v>362</c:v>
                </c:pt>
                <c:pt idx="182">
                  <c:v>364</c:v>
                </c:pt>
                <c:pt idx="183">
                  <c:v>366</c:v>
                </c:pt>
                <c:pt idx="184">
                  <c:v>368</c:v>
                </c:pt>
                <c:pt idx="185">
                  <c:v>370</c:v>
                </c:pt>
                <c:pt idx="186">
                  <c:v>372</c:v>
                </c:pt>
                <c:pt idx="187">
                  <c:v>374</c:v>
                </c:pt>
                <c:pt idx="188">
                  <c:v>376</c:v>
                </c:pt>
                <c:pt idx="189">
                  <c:v>378</c:v>
                </c:pt>
                <c:pt idx="190">
                  <c:v>380</c:v>
                </c:pt>
                <c:pt idx="191">
                  <c:v>382</c:v>
                </c:pt>
                <c:pt idx="192">
                  <c:v>384</c:v>
                </c:pt>
                <c:pt idx="193">
                  <c:v>386</c:v>
                </c:pt>
                <c:pt idx="194">
                  <c:v>388</c:v>
                </c:pt>
                <c:pt idx="195">
                  <c:v>390</c:v>
                </c:pt>
                <c:pt idx="196">
                  <c:v>392</c:v>
                </c:pt>
                <c:pt idx="197">
                  <c:v>394</c:v>
                </c:pt>
                <c:pt idx="198">
                  <c:v>396</c:v>
                </c:pt>
                <c:pt idx="199">
                  <c:v>398</c:v>
                </c:pt>
                <c:pt idx="200">
                  <c:v>400</c:v>
                </c:pt>
                <c:pt idx="201">
                  <c:v>402</c:v>
                </c:pt>
                <c:pt idx="202">
                  <c:v>404</c:v>
                </c:pt>
                <c:pt idx="203">
                  <c:v>406</c:v>
                </c:pt>
                <c:pt idx="204">
                  <c:v>408</c:v>
                </c:pt>
                <c:pt idx="205">
                  <c:v>410</c:v>
                </c:pt>
                <c:pt idx="206">
                  <c:v>412</c:v>
                </c:pt>
                <c:pt idx="207">
                  <c:v>414</c:v>
                </c:pt>
                <c:pt idx="208">
                  <c:v>416</c:v>
                </c:pt>
                <c:pt idx="209">
                  <c:v>418</c:v>
                </c:pt>
                <c:pt idx="210">
                  <c:v>420</c:v>
                </c:pt>
                <c:pt idx="211">
                  <c:v>422</c:v>
                </c:pt>
                <c:pt idx="212">
                  <c:v>424</c:v>
                </c:pt>
                <c:pt idx="213">
                  <c:v>426</c:v>
                </c:pt>
                <c:pt idx="214">
                  <c:v>428</c:v>
                </c:pt>
                <c:pt idx="215">
                  <c:v>430</c:v>
                </c:pt>
                <c:pt idx="216">
                  <c:v>432</c:v>
                </c:pt>
                <c:pt idx="217">
                  <c:v>434</c:v>
                </c:pt>
                <c:pt idx="218">
                  <c:v>436</c:v>
                </c:pt>
                <c:pt idx="219">
                  <c:v>438</c:v>
                </c:pt>
                <c:pt idx="220">
                  <c:v>440</c:v>
                </c:pt>
                <c:pt idx="221">
                  <c:v>442</c:v>
                </c:pt>
                <c:pt idx="222">
                  <c:v>444</c:v>
                </c:pt>
                <c:pt idx="223">
                  <c:v>446</c:v>
                </c:pt>
                <c:pt idx="224">
                  <c:v>448</c:v>
                </c:pt>
                <c:pt idx="225">
                  <c:v>450</c:v>
                </c:pt>
                <c:pt idx="226">
                  <c:v>452</c:v>
                </c:pt>
                <c:pt idx="227">
                  <c:v>454</c:v>
                </c:pt>
                <c:pt idx="228">
                  <c:v>456</c:v>
                </c:pt>
                <c:pt idx="229">
                  <c:v>458</c:v>
                </c:pt>
                <c:pt idx="230">
                  <c:v>460</c:v>
                </c:pt>
                <c:pt idx="231">
                  <c:v>462</c:v>
                </c:pt>
                <c:pt idx="232">
                  <c:v>464</c:v>
                </c:pt>
                <c:pt idx="233">
                  <c:v>466</c:v>
                </c:pt>
                <c:pt idx="234">
                  <c:v>468</c:v>
                </c:pt>
                <c:pt idx="235">
                  <c:v>470</c:v>
                </c:pt>
                <c:pt idx="236">
                  <c:v>472</c:v>
                </c:pt>
                <c:pt idx="237">
                  <c:v>474</c:v>
                </c:pt>
                <c:pt idx="238">
                  <c:v>476</c:v>
                </c:pt>
                <c:pt idx="239">
                  <c:v>478</c:v>
                </c:pt>
                <c:pt idx="240">
                  <c:v>480</c:v>
                </c:pt>
              </c:numCache>
            </c:numRef>
          </c:xVal>
          <c:yVal>
            <c:numRef>
              <c:f>Sheet1!$B$1:$B$241</c:f>
              <c:numCache>
                <c:formatCode>0.0000</c:formatCode>
                <c:ptCount val="241"/>
                <c:pt idx="0">
                  <c:v>0</c:v>
                </c:pt>
                <c:pt idx="1">
                  <c:v>3.4899496702500976E-2</c:v>
                </c:pt>
                <c:pt idx="2">
                  <c:v>6.975647374412533E-2</c:v>
                </c:pt>
                <c:pt idx="3">
                  <c:v>0.10452846326765347</c:v>
                </c:pt>
                <c:pt idx="4">
                  <c:v>0.13917310096006541</c:v>
                </c:pt>
                <c:pt idx="5">
                  <c:v>0.17364817766693036</c:v>
                </c:pt>
                <c:pt idx="6">
                  <c:v>0.20791169081775934</c:v>
                </c:pt>
                <c:pt idx="7">
                  <c:v>0.24192189559966776</c:v>
                </c:pt>
                <c:pt idx="8">
                  <c:v>0.27563735581699911</c:v>
                </c:pt>
                <c:pt idx="9">
                  <c:v>0.30901699437494756</c:v>
                </c:pt>
                <c:pt idx="10">
                  <c:v>0.34202014332566882</c:v>
                </c:pt>
                <c:pt idx="11">
                  <c:v>0.37460659341591207</c:v>
                </c:pt>
                <c:pt idx="12">
                  <c:v>0.40673664307580021</c:v>
                </c:pt>
                <c:pt idx="13">
                  <c:v>0.43837114678907746</c:v>
                </c:pt>
                <c:pt idx="14">
                  <c:v>0.46947156278589086</c:v>
                </c:pt>
                <c:pt idx="15">
                  <c:v>0.5</c:v>
                </c:pt>
                <c:pt idx="16">
                  <c:v>0.5299192642332049</c:v>
                </c:pt>
                <c:pt idx="17">
                  <c:v>0.5591929034707469</c:v>
                </c:pt>
                <c:pt idx="18">
                  <c:v>0.58778525229247325</c:v>
                </c:pt>
                <c:pt idx="19">
                  <c:v>0.61566147532565829</c:v>
                </c:pt>
                <c:pt idx="20">
                  <c:v>0.64278760968653936</c:v>
                </c:pt>
                <c:pt idx="21">
                  <c:v>0.66913060635885846</c:v>
                </c:pt>
                <c:pt idx="22">
                  <c:v>0.69465837045899737</c:v>
                </c:pt>
                <c:pt idx="23">
                  <c:v>0.71933980033865119</c:v>
                </c:pt>
                <c:pt idx="24">
                  <c:v>0.74314482547739424</c:v>
                </c:pt>
                <c:pt idx="25">
                  <c:v>0.76604444311897824</c:v>
                </c:pt>
                <c:pt idx="26">
                  <c:v>0.78801075360672201</c:v>
                </c:pt>
                <c:pt idx="27">
                  <c:v>0.80901699437494734</c:v>
                </c:pt>
                <c:pt idx="28">
                  <c:v>0.82903757255504174</c:v>
                </c:pt>
                <c:pt idx="29">
                  <c:v>0.84804809615642618</c:v>
                </c:pt>
                <c:pt idx="30">
                  <c:v>0.86602540378443871</c:v>
                </c:pt>
                <c:pt idx="31">
                  <c:v>0.88294759285892688</c:v>
                </c:pt>
                <c:pt idx="32">
                  <c:v>0.89879404629916715</c:v>
                </c:pt>
                <c:pt idx="33">
                  <c:v>0.91354545764260098</c:v>
                </c:pt>
                <c:pt idx="34">
                  <c:v>0.92718385456678754</c:v>
                </c:pt>
                <c:pt idx="35">
                  <c:v>0.93969262078590832</c:v>
                </c:pt>
                <c:pt idx="36">
                  <c:v>0.95105651629515364</c:v>
                </c:pt>
                <c:pt idx="37">
                  <c:v>0.96126169593831889</c:v>
                </c:pt>
                <c:pt idx="38">
                  <c:v>0.97029572627599669</c:v>
                </c:pt>
                <c:pt idx="39">
                  <c:v>0.9781476007338058</c:v>
                </c:pt>
                <c:pt idx="40">
                  <c:v>0.98480775301220791</c:v>
                </c:pt>
                <c:pt idx="41">
                  <c:v>0.99026806874157014</c:v>
                </c:pt>
                <c:pt idx="42">
                  <c:v>0.9945218953682734</c:v>
                </c:pt>
                <c:pt idx="43">
                  <c:v>0.9975640502598242</c:v>
                </c:pt>
                <c:pt idx="44">
                  <c:v>0.99939082701909587</c:v>
                </c:pt>
                <c:pt idx="45">
                  <c:v>1</c:v>
                </c:pt>
                <c:pt idx="46">
                  <c:v>0.99939082701909587</c:v>
                </c:pt>
                <c:pt idx="47">
                  <c:v>0.9975640502598242</c:v>
                </c:pt>
                <c:pt idx="48">
                  <c:v>0.99452189536827351</c:v>
                </c:pt>
                <c:pt idx="49">
                  <c:v>0.99026806874157036</c:v>
                </c:pt>
                <c:pt idx="50">
                  <c:v>0.98480775301220791</c:v>
                </c:pt>
                <c:pt idx="51">
                  <c:v>0.9781476007338058</c:v>
                </c:pt>
                <c:pt idx="52">
                  <c:v>0.97029572627599669</c:v>
                </c:pt>
                <c:pt idx="53">
                  <c:v>0.96126169593831889</c:v>
                </c:pt>
                <c:pt idx="54">
                  <c:v>0.95105651629515364</c:v>
                </c:pt>
                <c:pt idx="55">
                  <c:v>0.93969262078590843</c:v>
                </c:pt>
                <c:pt idx="56">
                  <c:v>0.92718385456678754</c:v>
                </c:pt>
                <c:pt idx="57">
                  <c:v>0.91354545764260109</c:v>
                </c:pt>
                <c:pt idx="58">
                  <c:v>0.89879404629916704</c:v>
                </c:pt>
                <c:pt idx="59">
                  <c:v>0.8829475928589271</c:v>
                </c:pt>
                <c:pt idx="60">
                  <c:v>0.86602540378443882</c:v>
                </c:pt>
                <c:pt idx="61">
                  <c:v>0.84804809615642629</c:v>
                </c:pt>
                <c:pt idx="62">
                  <c:v>0.82903757255504174</c:v>
                </c:pt>
                <c:pt idx="63">
                  <c:v>0.80901699437494734</c:v>
                </c:pt>
                <c:pt idx="64">
                  <c:v>0.78801075360672201</c:v>
                </c:pt>
                <c:pt idx="65">
                  <c:v>0.76604444311897824</c:v>
                </c:pt>
                <c:pt idx="66">
                  <c:v>0.74314482547739436</c:v>
                </c:pt>
                <c:pt idx="67">
                  <c:v>0.71933980033865152</c:v>
                </c:pt>
                <c:pt idx="68">
                  <c:v>0.69465837045899725</c:v>
                </c:pt>
                <c:pt idx="69">
                  <c:v>0.66913060635885857</c:v>
                </c:pt>
                <c:pt idx="70">
                  <c:v>0.6427876096865397</c:v>
                </c:pt>
                <c:pt idx="71">
                  <c:v>0.61566147532565851</c:v>
                </c:pt>
                <c:pt idx="72">
                  <c:v>0.58778525229247336</c:v>
                </c:pt>
                <c:pt idx="73">
                  <c:v>0.5591929034707469</c:v>
                </c:pt>
                <c:pt idx="74">
                  <c:v>0.5299192642332049</c:v>
                </c:pt>
                <c:pt idx="75">
                  <c:v>0.5</c:v>
                </c:pt>
                <c:pt idx="76">
                  <c:v>0.46947156278589114</c:v>
                </c:pt>
                <c:pt idx="77">
                  <c:v>0.4383711467890774</c:v>
                </c:pt>
                <c:pt idx="78">
                  <c:v>0.40673664307580049</c:v>
                </c:pt>
                <c:pt idx="79">
                  <c:v>0.37460659341591235</c:v>
                </c:pt>
                <c:pt idx="80">
                  <c:v>0.34202014332566893</c:v>
                </c:pt>
                <c:pt idx="81">
                  <c:v>0.30901699437494767</c:v>
                </c:pt>
                <c:pt idx="82">
                  <c:v>0.27563735581699961</c:v>
                </c:pt>
                <c:pt idx="83">
                  <c:v>0.24192189559966776</c:v>
                </c:pt>
                <c:pt idx="84">
                  <c:v>0.20791169081775934</c:v>
                </c:pt>
                <c:pt idx="85">
                  <c:v>0.1736481776669303</c:v>
                </c:pt>
                <c:pt idx="86">
                  <c:v>0.13917310096006572</c:v>
                </c:pt>
                <c:pt idx="87">
                  <c:v>0.10452846326765373</c:v>
                </c:pt>
                <c:pt idx="88">
                  <c:v>6.9756473744125538E-2</c:v>
                </c:pt>
                <c:pt idx="89">
                  <c:v>3.4899496702500699E-2</c:v>
                </c:pt>
                <c:pt idx="90">
                  <c:v>1.225148454908621E-16</c:v>
                </c:pt>
                <c:pt idx="91">
                  <c:v>-3.48994967025009E-2</c:v>
                </c:pt>
                <c:pt idx="92">
                  <c:v>-6.9756473744124844E-2</c:v>
                </c:pt>
                <c:pt idx="93">
                  <c:v>-0.10452846326765307</c:v>
                </c:pt>
                <c:pt idx="94">
                  <c:v>-0.13917310096006552</c:v>
                </c:pt>
                <c:pt idx="95">
                  <c:v>-0.1736481776669305</c:v>
                </c:pt>
                <c:pt idx="96">
                  <c:v>-0.20791169081775912</c:v>
                </c:pt>
                <c:pt idx="97">
                  <c:v>-0.24192189559966754</c:v>
                </c:pt>
                <c:pt idx="98">
                  <c:v>-0.27563735581699894</c:v>
                </c:pt>
                <c:pt idx="99">
                  <c:v>-0.30901699437494795</c:v>
                </c:pt>
                <c:pt idx="100">
                  <c:v>-0.34202014332566877</c:v>
                </c:pt>
                <c:pt idx="101">
                  <c:v>-0.37460659341591207</c:v>
                </c:pt>
                <c:pt idx="102">
                  <c:v>-0.40673664307579976</c:v>
                </c:pt>
                <c:pt idx="103">
                  <c:v>-0.43837114678907713</c:v>
                </c:pt>
                <c:pt idx="104">
                  <c:v>-0.46947156278589092</c:v>
                </c:pt>
                <c:pt idx="105">
                  <c:v>-0.50000000000000011</c:v>
                </c:pt>
                <c:pt idx="106">
                  <c:v>-0.52991926423320479</c:v>
                </c:pt>
                <c:pt idx="107">
                  <c:v>-0.55919290347074668</c:v>
                </c:pt>
                <c:pt idx="108">
                  <c:v>-0.58778525229247314</c:v>
                </c:pt>
                <c:pt idx="109">
                  <c:v>-0.61566147532565785</c:v>
                </c:pt>
                <c:pt idx="110">
                  <c:v>-0.64278760968653936</c:v>
                </c:pt>
                <c:pt idx="111">
                  <c:v>-0.66913060635885846</c:v>
                </c:pt>
                <c:pt idx="112">
                  <c:v>-0.69465837045899759</c:v>
                </c:pt>
                <c:pt idx="113">
                  <c:v>-0.71933980033865097</c:v>
                </c:pt>
                <c:pt idx="114">
                  <c:v>-0.74314482547739413</c:v>
                </c:pt>
                <c:pt idx="115">
                  <c:v>-0.76604444311897812</c:v>
                </c:pt>
                <c:pt idx="116">
                  <c:v>-0.78801075360672213</c:v>
                </c:pt>
                <c:pt idx="117">
                  <c:v>-0.80901699437494723</c:v>
                </c:pt>
                <c:pt idx="118">
                  <c:v>-0.82903757255504151</c:v>
                </c:pt>
                <c:pt idx="119">
                  <c:v>-0.84804809615642618</c:v>
                </c:pt>
                <c:pt idx="120">
                  <c:v>-0.8660254037844386</c:v>
                </c:pt>
                <c:pt idx="121">
                  <c:v>-0.88294759285892699</c:v>
                </c:pt>
                <c:pt idx="122">
                  <c:v>-0.89879404629916693</c:v>
                </c:pt>
                <c:pt idx="123">
                  <c:v>-0.91354545764260109</c:v>
                </c:pt>
                <c:pt idx="124">
                  <c:v>-0.92718385456678742</c:v>
                </c:pt>
                <c:pt idx="125">
                  <c:v>-0.93969262078590821</c:v>
                </c:pt>
                <c:pt idx="126">
                  <c:v>-0.95105651629515364</c:v>
                </c:pt>
                <c:pt idx="127">
                  <c:v>-0.96126169593831901</c:v>
                </c:pt>
                <c:pt idx="128">
                  <c:v>-0.97029572627599669</c:v>
                </c:pt>
                <c:pt idx="129">
                  <c:v>-0.9781476007338058</c:v>
                </c:pt>
                <c:pt idx="130">
                  <c:v>-0.98480775301220791</c:v>
                </c:pt>
                <c:pt idx="131">
                  <c:v>-0.99026806874157036</c:v>
                </c:pt>
                <c:pt idx="132">
                  <c:v>-0.99452189536827351</c:v>
                </c:pt>
                <c:pt idx="133">
                  <c:v>-0.9975640502598242</c:v>
                </c:pt>
                <c:pt idx="134">
                  <c:v>-0.99939082701909565</c:v>
                </c:pt>
                <c:pt idx="135">
                  <c:v>-1</c:v>
                </c:pt>
                <c:pt idx="136">
                  <c:v>-0.99939082701909587</c:v>
                </c:pt>
                <c:pt idx="137">
                  <c:v>-0.99756405025982431</c:v>
                </c:pt>
                <c:pt idx="138">
                  <c:v>-0.99452189536827351</c:v>
                </c:pt>
                <c:pt idx="139">
                  <c:v>-0.99026806874157036</c:v>
                </c:pt>
                <c:pt idx="140">
                  <c:v>-0.98480775301220802</c:v>
                </c:pt>
                <c:pt idx="141">
                  <c:v>-0.97814760073380591</c:v>
                </c:pt>
                <c:pt idx="142">
                  <c:v>-0.97029572627599681</c:v>
                </c:pt>
                <c:pt idx="143">
                  <c:v>-0.96126169593831878</c:v>
                </c:pt>
                <c:pt idx="144">
                  <c:v>-0.95105651629515364</c:v>
                </c:pt>
                <c:pt idx="145">
                  <c:v>-0.93969262078590854</c:v>
                </c:pt>
                <c:pt idx="146">
                  <c:v>-0.92718385456678754</c:v>
                </c:pt>
                <c:pt idx="147">
                  <c:v>-0.91354545764260087</c:v>
                </c:pt>
                <c:pt idx="148">
                  <c:v>-0.89879404629916715</c:v>
                </c:pt>
                <c:pt idx="149">
                  <c:v>-0.8829475928589271</c:v>
                </c:pt>
                <c:pt idx="150">
                  <c:v>-0.86602540378443871</c:v>
                </c:pt>
                <c:pt idx="151">
                  <c:v>-0.8480480961564264</c:v>
                </c:pt>
                <c:pt idx="152">
                  <c:v>-0.82903757255504218</c:v>
                </c:pt>
                <c:pt idx="153">
                  <c:v>-0.80901699437494756</c:v>
                </c:pt>
                <c:pt idx="154">
                  <c:v>-0.78801075360672179</c:v>
                </c:pt>
                <c:pt idx="155">
                  <c:v>-0.76604444311897835</c:v>
                </c:pt>
                <c:pt idx="156">
                  <c:v>-0.7431448254773948</c:v>
                </c:pt>
                <c:pt idx="157">
                  <c:v>-0.71933980033865175</c:v>
                </c:pt>
                <c:pt idx="158">
                  <c:v>-0.69465837045899781</c:v>
                </c:pt>
                <c:pt idx="159">
                  <c:v>-0.66913060635885835</c:v>
                </c:pt>
                <c:pt idx="160">
                  <c:v>-0.64278760968653981</c:v>
                </c:pt>
                <c:pt idx="161">
                  <c:v>-0.61566147532565885</c:v>
                </c:pt>
                <c:pt idx="162">
                  <c:v>-0.58778525229247358</c:v>
                </c:pt>
                <c:pt idx="163">
                  <c:v>-0.55919290347074735</c:v>
                </c:pt>
                <c:pt idx="164">
                  <c:v>-0.52991926423320579</c:v>
                </c:pt>
                <c:pt idx="165">
                  <c:v>-0.50000000000000044</c:v>
                </c:pt>
                <c:pt idx="166">
                  <c:v>-0.46947156278589086</c:v>
                </c:pt>
                <c:pt idx="167">
                  <c:v>-0.43837114678907707</c:v>
                </c:pt>
                <c:pt idx="168">
                  <c:v>-0.40673664307580021</c:v>
                </c:pt>
                <c:pt idx="169">
                  <c:v>-0.3746065934159124</c:v>
                </c:pt>
                <c:pt idx="170">
                  <c:v>-0.34202014332566871</c:v>
                </c:pt>
                <c:pt idx="171">
                  <c:v>-0.30901699437494778</c:v>
                </c:pt>
                <c:pt idx="172">
                  <c:v>-0.27563735581699972</c:v>
                </c:pt>
                <c:pt idx="173">
                  <c:v>-0.24192189559966792</c:v>
                </c:pt>
                <c:pt idx="174">
                  <c:v>-0.20791169081775993</c:v>
                </c:pt>
                <c:pt idx="175">
                  <c:v>-0.1736481776669313</c:v>
                </c:pt>
                <c:pt idx="176">
                  <c:v>-0.13917310096006588</c:v>
                </c:pt>
                <c:pt idx="177">
                  <c:v>-0.10452846326765343</c:v>
                </c:pt>
                <c:pt idx="178">
                  <c:v>-6.9756473744124775E-2</c:v>
                </c:pt>
                <c:pt idx="179">
                  <c:v>-3.4899496702500823E-2</c:v>
                </c:pt>
                <c:pt idx="180">
                  <c:v>-2.450296909817242E-16</c:v>
                </c:pt>
                <c:pt idx="181">
                  <c:v>3.4899496702500331E-2</c:v>
                </c:pt>
                <c:pt idx="182">
                  <c:v>6.9756473744125178E-2</c:v>
                </c:pt>
                <c:pt idx="183">
                  <c:v>0.10452846326765294</c:v>
                </c:pt>
                <c:pt idx="184">
                  <c:v>0.13917310096006452</c:v>
                </c:pt>
                <c:pt idx="185">
                  <c:v>0.17364817766692991</c:v>
                </c:pt>
                <c:pt idx="186">
                  <c:v>0.20791169081775854</c:v>
                </c:pt>
                <c:pt idx="187">
                  <c:v>0.24192189559966826</c:v>
                </c:pt>
                <c:pt idx="188">
                  <c:v>0.27563735581699927</c:v>
                </c:pt>
                <c:pt idx="189">
                  <c:v>0.30901699437494734</c:v>
                </c:pt>
                <c:pt idx="190">
                  <c:v>0.34202014332566905</c:v>
                </c:pt>
                <c:pt idx="191">
                  <c:v>0.37460659341591196</c:v>
                </c:pt>
                <c:pt idx="192">
                  <c:v>0.40673664307579971</c:v>
                </c:pt>
                <c:pt idx="193">
                  <c:v>0.4383711467890774</c:v>
                </c:pt>
                <c:pt idx="194">
                  <c:v>0.46947156278589042</c:v>
                </c:pt>
                <c:pt idx="195">
                  <c:v>0.49999999999999939</c:v>
                </c:pt>
                <c:pt idx="196">
                  <c:v>0.52991926423320468</c:v>
                </c:pt>
                <c:pt idx="197">
                  <c:v>0.55919290347074624</c:v>
                </c:pt>
                <c:pt idx="198">
                  <c:v>0.5877852522924738</c:v>
                </c:pt>
                <c:pt idx="199">
                  <c:v>0.61566147532565851</c:v>
                </c:pt>
                <c:pt idx="200">
                  <c:v>0.64278760968653925</c:v>
                </c:pt>
                <c:pt idx="201">
                  <c:v>0.66913060635885879</c:v>
                </c:pt>
                <c:pt idx="202">
                  <c:v>0.69465837045899737</c:v>
                </c:pt>
                <c:pt idx="203">
                  <c:v>0.71933980033865097</c:v>
                </c:pt>
                <c:pt idx="204">
                  <c:v>0.7431448254773938</c:v>
                </c:pt>
                <c:pt idx="205">
                  <c:v>0.76604444311897801</c:v>
                </c:pt>
                <c:pt idx="206">
                  <c:v>0.78801075360672157</c:v>
                </c:pt>
                <c:pt idx="207">
                  <c:v>0.80901699437494667</c:v>
                </c:pt>
                <c:pt idx="208">
                  <c:v>0.82903757255504185</c:v>
                </c:pt>
                <c:pt idx="209">
                  <c:v>0.84804809615642596</c:v>
                </c:pt>
                <c:pt idx="210">
                  <c:v>0.86602540378443893</c:v>
                </c:pt>
                <c:pt idx="211">
                  <c:v>0.88294759285892688</c:v>
                </c:pt>
                <c:pt idx="212">
                  <c:v>0.89879404629916693</c:v>
                </c:pt>
                <c:pt idx="213">
                  <c:v>0.91354545764260098</c:v>
                </c:pt>
                <c:pt idx="214">
                  <c:v>0.92718385456678731</c:v>
                </c:pt>
                <c:pt idx="215">
                  <c:v>0.93969262078590809</c:v>
                </c:pt>
                <c:pt idx="216">
                  <c:v>0.95105651629515364</c:v>
                </c:pt>
                <c:pt idx="217">
                  <c:v>0.96126169593831867</c:v>
                </c:pt>
                <c:pt idx="218">
                  <c:v>0.97029572627599636</c:v>
                </c:pt>
                <c:pt idx="219">
                  <c:v>0.9781476007338058</c:v>
                </c:pt>
                <c:pt idx="220">
                  <c:v>0.98480775301220791</c:v>
                </c:pt>
                <c:pt idx="221">
                  <c:v>0.99026806874157036</c:v>
                </c:pt>
                <c:pt idx="222">
                  <c:v>0.9945218953682734</c:v>
                </c:pt>
                <c:pt idx="223">
                  <c:v>0.9975640502598242</c:v>
                </c:pt>
                <c:pt idx="224">
                  <c:v>0.99939082701909587</c:v>
                </c:pt>
                <c:pt idx="225">
                  <c:v>1</c:v>
                </c:pt>
                <c:pt idx="226">
                  <c:v>0.99939082701909587</c:v>
                </c:pt>
                <c:pt idx="227">
                  <c:v>0.99756405025982431</c:v>
                </c:pt>
                <c:pt idx="228">
                  <c:v>0.99452189536827351</c:v>
                </c:pt>
                <c:pt idx="229">
                  <c:v>0.99026806874157047</c:v>
                </c:pt>
                <c:pt idx="230">
                  <c:v>0.98480775301220802</c:v>
                </c:pt>
                <c:pt idx="231">
                  <c:v>0.97814760073380569</c:v>
                </c:pt>
                <c:pt idx="232">
                  <c:v>0.97029572627599658</c:v>
                </c:pt>
                <c:pt idx="233">
                  <c:v>0.96126169593831889</c:v>
                </c:pt>
                <c:pt idx="234">
                  <c:v>0.95105651629515364</c:v>
                </c:pt>
                <c:pt idx="235">
                  <c:v>0.93969262078590854</c:v>
                </c:pt>
                <c:pt idx="236">
                  <c:v>0.92718385456678798</c:v>
                </c:pt>
                <c:pt idx="237">
                  <c:v>0.91354545764260087</c:v>
                </c:pt>
                <c:pt idx="238">
                  <c:v>0.89879404629916715</c:v>
                </c:pt>
                <c:pt idx="239">
                  <c:v>0.88294759285892721</c:v>
                </c:pt>
                <c:pt idx="240">
                  <c:v>0.86602540378443926</c:v>
                </c:pt>
              </c:numCache>
            </c:numRef>
          </c:yVal>
          <c:smooth val="1"/>
          <c:extLst>
            <c:ext xmlns:c16="http://schemas.microsoft.com/office/drawing/2014/chart" uri="{C3380CC4-5D6E-409C-BE32-E72D297353CC}">
              <c16:uniqueId val="{00000000-94B8-4960-A286-B695214AA5FD}"/>
            </c:ext>
          </c:extLst>
        </c:ser>
        <c:ser>
          <c:idx val="1"/>
          <c:order val="1"/>
          <c:spPr>
            <a:ln w="38100">
              <a:solidFill>
                <a:srgbClr val="0000FF"/>
              </a:solidFill>
              <a:prstDash val="solid"/>
            </a:ln>
          </c:spPr>
          <c:marker>
            <c:symbol val="none"/>
          </c:marker>
          <c:xVal>
            <c:numRef>
              <c:f>Sheet1!$A$1:$A$241</c:f>
              <c:numCache>
                <c:formatCode>General</c:formatCode>
                <c:ptCount val="24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pt idx="151">
                  <c:v>302</c:v>
                </c:pt>
                <c:pt idx="152">
                  <c:v>304</c:v>
                </c:pt>
                <c:pt idx="153">
                  <c:v>306</c:v>
                </c:pt>
                <c:pt idx="154">
                  <c:v>308</c:v>
                </c:pt>
                <c:pt idx="155">
                  <c:v>310</c:v>
                </c:pt>
                <c:pt idx="156">
                  <c:v>312</c:v>
                </c:pt>
                <c:pt idx="157">
                  <c:v>314</c:v>
                </c:pt>
                <c:pt idx="158">
                  <c:v>316</c:v>
                </c:pt>
                <c:pt idx="159">
                  <c:v>318</c:v>
                </c:pt>
                <c:pt idx="160">
                  <c:v>320</c:v>
                </c:pt>
                <c:pt idx="161">
                  <c:v>322</c:v>
                </c:pt>
                <c:pt idx="162">
                  <c:v>324</c:v>
                </c:pt>
                <c:pt idx="163">
                  <c:v>326</c:v>
                </c:pt>
                <c:pt idx="164">
                  <c:v>328</c:v>
                </c:pt>
                <c:pt idx="165">
                  <c:v>330</c:v>
                </c:pt>
                <c:pt idx="166">
                  <c:v>332</c:v>
                </c:pt>
                <c:pt idx="167">
                  <c:v>334</c:v>
                </c:pt>
                <c:pt idx="168">
                  <c:v>336</c:v>
                </c:pt>
                <c:pt idx="169">
                  <c:v>338</c:v>
                </c:pt>
                <c:pt idx="170">
                  <c:v>340</c:v>
                </c:pt>
                <c:pt idx="171">
                  <c:v>342</c:v>
                </c:pt>
                <c:pt idx="172">
                  <c:v>344</c:v>
                </c:pt>
                <c:pt idx="173">
                  <c:v>346</c:v>
                </c:pt>
                <c:pt idx="174">
                  <c:v>348</c:v>
                </c:pt>
                <c:pt idx="175">
                  <c:v>350</c:v>
                </c:pt>
                <c:pt idx="176">
                  <c:v>352</c:v>
                </c:pt>
                <c:pt idx="177">
                  <c:v>354</c:v>
                </c:pt>
                <c:pt idx="178">
                  <c:v>356</c:v>
                </c:pt>
                <c:pt idx="179">
                  <c:v>358</c:v>
                </c:pt>
                <c:pt idx="180">
                  <c:v>360</c:v>
                </c:pt>
                <c:pt idx="181">
                  <c:v>362</c:v>
                </c:pt>
                <c:pt idx="182">
                  <c:v>364</c:v>
                </c:pt>
                <c:pt idx="183">
                  <c:v>366</c:v>
                </c:pt>
                <c:pt idx="184">
                  <c:v>368</c:v>
                </c:pt>
                <c:pt idx="185">
                  <c:v>370</c:v>
                </c:pt>
                <c:pt idx="186">
                  <c:v>372</c:v>
                </c:pt>
                <c:pt idx="187">
                  <c:v>374</c:v>
                </c:pt>
                <c:pt idx="188">
                  <c:v>376</c:v>
                </c:pt>
                <c:pt idx="189">
                  <c:v>378</c:v>
                </c:pt>
                <c:pt idx="190">
                  <c:v>380</c:v>
                </c:pt>
                <c:pt idx="191">
                  <c:v>382</c:v>
                </c:pt>
                <c:pt idx="192">
                  <c:v>384</c:v>
                </c:pt>
                <c:pt idx="193">
                  <c:v>386</c:v>
                </c:pt>
                <c:pt idx="194">
                  <c:v>388</c:v>
                </c:pt>
                <c:pt idx="195">
                  <c:v>390</c:v>
                </c:pt>
                <c:pt idx="196">
                  <c:v>392</c:v>
                </c:pt>
                <c:pt idx="197">
                  <c:v>394</c:v>
                </c:pt>
                <c:pt idx="198">
                  <c:v>396</c:v>
                </c:pt>
                <c:pt idx="199">
                  <c:v>398</c:v>
                </c:pt>
                <c:pt idx="200">
                  <c:v>400</c:v>
                </c:pt>
                <c:pt idx="201">
                  <c:v>402</c:v>
                </c:pt>
                <c:pt idx="202">
                  <c:v>404</c:v>
                </c:pt>
                <c:pt idx="203">
                  <c:v>406</c:v>
                </c:pt>
                <c:pt idx="204">
                  <c:v>408</c:v>
                </c:pt>
                <c:pt idx="205">
                  <c:v>410</c:v>
                </c:pt>
                <c:pt idx="206">
                  <c:v>412</c:v>
                </c:pt>
                <c:pt idx="207">
                  <c:v>414</c:v>
                </c:pt>
                <c:pt idx="208">
                  <c:v>416</c:v>
                </c:pt>
                <c:pt idx="209">
                  <c:v>418</c:v>
                </c:pt>
                <c:pt idx="210">
                  <c:v>420</c:v>
                </c:pt>
                <c:pt idx="211">
                  <c:v>422</c:v>
                </c:pt>
                <c:pt idx="212">
                  <c:v>424</c:v>
                </c:pt>
                <c:pt idx="213">
                  <c:v>426</c:v>
                </c:pt>
                <c:pt idx="214">
                  <c:v>428</c:v>
                </c:pt>
                <c:pt idx="215">
                  <c:v>430</c:v>
                </c:pt>
                <c:pt idx="216">
                  <c:v>432</c:v>
                </c:pt>
                <c:pt idx="217">
                  <c:v>434</c:v>
                </c:pt>
                <c:pt idx="218">
                  <c:v>436</c:v>
                </c:pt>
                <c:pt idx="219">
                  <c:v>438</c:v>
                </c:pt>
                <c:pt idx="220">
                  <c:v>440</c:v>
                </c:pt>
                <c:pt idx="221">
                  <c:v>442</c:v>
                </c:pt>
                <c:pt idx="222">
                  <c:v>444</c:v>
                </c:pt>
                <c:pt idx="223">
                  <c:v>446</c:v>
                </c:pt>
                <c:pt idx="224">
                  <c:v>448</c:v>
                </c:pt>
                <c:pt idx="225">
                  <c:v>450</c:v>
                </c:pt>
                <c:pt idx="226">
                  <c:v>452</c:v>
                </c:pt>
                <c:pt idx="227">
                  <c:v>454</c:v>
                </c:pt>
                <c:pt idx="228">
                  <c:v>456</c:v>
                </c:pt>
                <c:pt idx="229">
                  <c:v>458</c:v>
                </c:pt>
                <c:pt idx="230">
                  <c:v>460</c:v>
                </c:pt>
                <c:pt idx="231">
                  <c:v>462</c:v>
                </c:pt>
                <c:pt idx="232">
                  <c:v>464</c:v>
                </c:pt>
                <c:pt idx="233">
                  <c:v>466</c:v>
                </c:pt>
                <c:pt idx="234">
                  <c:v>468</c:v>
                </c:pt>
                <c:pt idx="235">
                  <c:v>470</c:v>
                </c:pt>
                <c:pt idx="236">
                  <c:v>472</c:v>
                </c:pt>
                <c:pt idx="237">
                  <c:v>474</c:v>
                </c:pt>
                <c:pt idx="238">
                  <c:v>476</c:v>
                </c:pt>
                <c:pt idx="239">
                  <c:v>478</c:v>
                </c:pt>
                <c:pt idx="240">
                  <c:v>480</c:v>
                </c:pt>
              </c:numCache>
            </c:numRef>
          </c:xVal>
          <c:yVal>
            <c:numRef>
              <c:f>Sheet1!$C$1:$C$241</c:f>
              <c:numCache>
                <c:formatCode>0.0000</c:formatCode>
                <c:ptCount val="241"/>
                <c:pt idx="0">
                  <c:v>0.86602540378443882</c:v>
                </c:pt>
                <c:pt idx="1">
                  <c:v>0.84804809615642629</c:v>
                </c:pt>
                <c:pt idx="2">
                  <c:v>0.82903757255504174</c:v>
                </c:pt>
                <c:pt idx="3">
                  <c:v>0.80901699437494734</c:v>
                </c:pt>
                <c:pt idx="4">
                  <c:v>0.78801075360672201</c:v>
                </c:pt>
                <c:pt idx="5">
                  <c:v>0.76604444311897824</c:v>
                </c:pt>
                <c:pt idx="6">
                  <c:v>0.74314482547739436</c:v>
                </c:pt>
                <c:pt idx="7">
                  <c:v>0.71933980033865152</c:v>
                </c:pt>
                <c:pt idx="8">
                  <c:v>0.69465837045899725</c:v>
                </c:pt>
                <c:pt idx="9">
                  <c:v>0.66913060635885857</c:v>
                </c:pt>
                <c:pt idx="10">
                  <c:v>0.6427876096865397</c:v>
                </c:pt>
                <c:pt idx="11">
                  <c:v>0.61566147532565851</c:v>
                </c:pt>
                <c:pt idx="12">
                  <c:v>0.58778525229247336</c:v>
                </c:pt>
                <c:pt idx="13">
                  <c:v>0.5591929034707469</c:v>
                </c:pt>
                <c:pt idx="14">
                  <c:v>0.5299192642332049</c:v>
                </c:pt>
                <c:pt idx="15">
                  <c:v>0.5</c:v>
                </c:pt>
                <c:pt idx="16">
                  <c:v>0.46947156278589114</c:v>
                </c:pt>
                <c:pt idx="17">
                  <c:v>0.4383711467890774</c:v>
                </c:pt>
                <c:pt idx="18">
                  <c:v>0.40673664307580049</c:v>
                </c:pt>
                <c:pt idx="19">
                  <c:v>0.37460659341591235</c:v>
                </c:pt>
                <c:pt idx="20">
                  <c:v>0.34202014332566893</c:v>
                </c:pt>
                <c:pt idx="21">
                  <c:v>0.30901699437494767</c:v>
                </c:pt>
                <c:pt idx="22">
                  <c:v>0.27563735581699961</c:v>
                </c:pt>
                <c:pt idx="23">
                  <c:v>0.24192189559966776</c:v>
                </c:pt>
                <c:pt idx="24">
                  <c:v>0.20791169081775934</c:v>
                </c:pt>
                <c:pt idx="25">
                  <c:v>0.1736481776669303</c:v>
                </c:pt>
                <c:pt idx="26">
                  <c:v>0.13917310096006572</c:v>
                </c:pt>
                <c:pt idx="27">
                  <c:v>0.10452846326765373</c:v>
                </c:pt>
                <c:pt idx="28">
                  <c:v>6.9756473744125538E-2</c:v>
                </c:pt>
                <c:pt idx="29">
                  <c:v>3.4899496702500699E-2</c:v>
                </c:pt>
                <c:pt idx="30">
                  <c:v>1.225148454908621E-16</c:v>
                </c:pt>
                <c:pt idx="31">
                  <c:v>-3.48994967025009E-2</c:v>
                </c:pt>
                <c:pt idx="32">
                  <c:v>-6.9756473744124844E-2</c:v>
                </c:pt>
                <c:pt idx="33">
                  <c:v>-0.10452846326765307</c:v>
                </c:pt>
                <c:pt idx="34">
                  <c:v>-0.13917310096006552</c:v>
                </c:pt>
                <c:pt idx="35">
                  <c:v>-0.1736481776669305</c:v>
                </c:pt>
                <c:pt idx="36">
                  <c:v>-0.20791169081775912</c:v>
                </c:pt>
                <c:pt idx="37">
                  <c:v>-0.24192189559966754</c:v>
                </c:pt>
                <c:pt idx="38">
                  <c:v>-0.27563735581699894</c:v>
                </c:pt>
                <c:pt idx="39">
                  <c:v>-0.30901699437494795</c:v>
                </c:pt>
                <c:pt idx="40">
                  <c:v>-0.34202014332566877</c:v>
                </c:pt>
                <c:pt idx="41">
                  <c:v>-0.37460659341591207</c:v>
                </c:pt>
                <c:pt idx="42">
                  <c:v>-0.40673664307579976</c:v>
                </c:pt>
                <c:pt idx="43">
                  <c:v>-0.43837114678907713</c:v>
                </c:pt>
                <c:pt idx="44">
                  <c:v>-0.46947156278589092</c:v>
                </c:pt>
                <c:pt idx="45">
                  <c:v>-0.50000000000000011</c:v>
                </c:pt>
                <c:pt idx="46">
                  <c:v>-0.52991926423320479</c:v>
                </c:pt>
                <c:pt idx="47">
                  <c:v>-0.55919290347074668</c:v>
                </c:pt>
                <c:pt idx="48">
                  <c:v>-0.58778525229247314</c:v>
                </c:pt>
                <c:pt idx="49">
                  <c:v>-0.61566147532565785</c:v>
                </c:pt>
                <c:pt idx="50">
                  <c:v>-0.64278760968653936</c:v>
                </c:pt>
                <c:pt idx="51">
                  <c:v>-0.66913060635885846</c:v>
                </c:pt>
                <c:pt idx="52">
                  <c:v>-0.69465837045899759</c:v>
                </c:pt>
                <c:pt idx="53">
                  <c:v>-0.71933980033865097</c:v>
                </c:pt>
                <c:pt idx="54">
                  <c:v>-0.74314482547739413</c:v>
                </c:pt>
                <c:pt idx="55">
                  <c:v>-0.76604444311897812</c:v>
                </c:pt>
                <c:pt idx="56">
                  <c:v>-0.78801075360672213</c:v>
                </c:pt>
                <c:pt idx="57">
                  <c:v>-0.80901699437494723</c:v>
                </c:pt>
                <c:pt idx="58">
                  <c:v>-0.82903757255504151</c:v>
                </c:pt>
                <c:pt idx="59">
                  <c:v>-0.84804809615642618</c:v>
                </c:pt>
                <c:pt idx="60">
                  <c:v>-0.8660254037844386</c:v>
                </c:pt>
                <c:pt idx="61">
                  <c:v>-0.88294759285892699</c:v>
                </c:pt>
                <c:pt idx="62">
                  <c:v>-0.89879404629916693</c:v>
                </c:pt>
                <c:pt idx="63">
                  <c:v>-0.91354545764260109</c:v>
                </c:pt>
                <c:pt idx="64">
                  <c:v>-0.92718385456678742</c:v>
                </c:pt>
                <c:pt idx="65">
                  <c:v>-0.93969262078590821</c:v>
                </c:pt>
                <c:pt idx="66">
                  <c:v>-0.95105651629515364</c:v>
                </c:pt>
                <c:pt idx="67">
                  <c:v>-0.96126169593831901</c:v>
                </c:pt>
                <c:pt idx="68">
                  <c:v>-0.97029572627599669</c:v>
                </c:pt>
                <c:pt idx="69">
                  <c:v>-0.9781476007338058</c:v>
                </c:pt>
                <c:pt idx="70">
                  <c:v>-0.98480775301220791</c:v>
                </c:pt>
                <c:pt idx="71">
                  <c:v>-0.99026806874157036</c:v>
                </c:pt>
                <c:pt idx="72">
                  <c:v>-0.99452189536827351</c:v>
                </c:pt>
                <c:pt idx="73">
                  <c:v>-0.9975640502598242</c:v>
                </c:pt>
                <c:pt idx="74">
                  <c:v>-0.99939082701909565</c:v>
                </c:pt>
                <c:pt idx="75">
                  <c:v>-1</c:v>
                </c:pt>
                <c:pt idx="76">
                  <c:v>-0.99939082701909587</c:v>
                </c:pt>
                <c:pt idx="77">
                  <c:v>-0.99756405025982431</c:v>
                </c:pt>
                <c:pt idx="78">
                  <c:v>-0.99452189536827351</c:v>
                </c:pt>
                <c:pt idx="79">
                  <c:v>-0.99026806874157036</c:v>
                </c:pt>
                <c:pt idx="80">
                  <c:v>-0.98480775301220802</c:v>
                </c:pt>
                <c:pt idx="81">
                  <c:v>-0.97814760073380591</c:v>
                </c:pt>
                <c:pt idx="82">
                  <c:v>-0.97029572627599681</c:v>
                </c:pt>
                <c:pt idx="83">
                  <c:v>-0.96126169593831878</c:v>
                </c:pt>
                <c:pt idx="84">
                  <c:v>-0.95105651629515364</c:v>
                </c:pt>
                <c:pt idx="85">
                  <c:v>-0.93969262078590854</c:v>
                </c:pt>
                <c:pt idx="86">
                  <c:v>-0.92718385456678754</c:v>
                </c:pt>
                <c:pt idx="87">
                  <c:v>-0.91354545764260087</c:v>
                </c:pt>
                <c:pt idx="88">
                  <c:v>-0.89879404629916715</c:v>
                </c:pt>
                <c:pt idx="89">
                  <c:v>-0.8829475928589271</c:v>
                </c:pt>
                <c:pt idx="90">
                  <c:v>-0.86602540378443871</c:v>
                </c:pt>
                <c:pt idx="91">
                  <c:v>-0.8480480961564264</c:v>
                </c:pt>
                <c:pt idx="92">
                  <c:v>-0.82903757255504218</c:v>
                </c:pt>
                <c:pt idx="93">
                  <c:v>-0.80901699437494756</c:v>
                </c:pt>
                <c:pt idx="94">
                  <c:v>-0.78801075360672179</c:v>
                </c:pt>
                <c:pt idx="95">
                  <c:v>-0.76604444311897835</c:v>
                </c:pt>
                <c:pt idx="96">
                  <c:v>-0.7431448254773948</c:v>
                </c:pt>
                <c:pt idx="97">
                  <c:v>-0.71933980033865175</c:v>
                </c:pt>
                <c:pt idx="98">
                  <c:v>-0.69465837045899781</c:v>
                </c:pt>
                <c:pt idx="99">
                  <c:v>-0.66913060635885835</c:v>
                </c:pt>
                <c:pt idx="100">
                  <c:v>-0.64278760968653981</c:v>
                </c:pt>
                <c:pt idx="101">
                  <c:v>-0.61566147532565885</c:v>
                </c:pt>
                <c:pt idx="102">
                  <c:v>-0.58778525229247358</c:v>
                </c:pt>
                <c:pt idx="103">
                  <c:v>-0.55919290347074735</c:v>
                </c:pt>
                <c:pt idx="104">
                  <c:v>-0.52991926423320579</c:v>
                </c:pt>
                <c:pt idx="105">
                  <c:v>-0.50000000000000044</c:v>
                </c:pt>
                <c:pt idx="106">
                  <c:v>-0.46947156278589086</c:v>
                </c:pt>
                <c:pt idx="107">
                  <c:v>-0.43837114678907707</c:v>
                </c:pt>
                <c:pt idx="108">
                  <c:v>-0.40673664307580021</c:v>
                </c:pt>
                <c:pt idx="109">
                  <c:v>-0.3746065934159124</c:v>
                </c:pt>
                <c:pt idx="110">
                  <c:v>-0.34202014332566871</c:v>
                </c:pt>
                <c:pt idx="111">
                  <c:v>-0.30901699437494778</c:v>
                </c:pt>
                <c:pt idx="112">
                  <c:v>-0.27563735581699972</c:v>
                </c:pt>
                <c:pt idx="113">
                  <c:v>-0.24192189559966792</c:v>
                </c:pt>
                <c:pt idx="114">
                  <c:v>-0.20791169081775993</c:v>
                </c:pt>
                <c:pt idx="115">
                  <c:v>-0.1736481776669313</c:v>
                </c:pt>
                <c:pt idx="116">
                  <c:v>-0.13917310096006588</c:v>
                </c:pt>
                <c:pt idx="117">
                  <c:v>-0.10452846326765343</c:v>
                </c:pt>
                <c:pt idx="118">
                  <c:v>-6.9756473744124775E-2</c:v>
                </c:pt>
                <c:pt idx="119">
                  <c:v>-3.4899496702500823E-2</c:v>
                </c:pt>
                <c:pt idx="120">
                  <c:v>-2.450296909817242E-16</c:v>
                </c:pt>
                <c:pt idx="121">
                  <c:v>3.4899496702500331E-2</c:v>
                </c:pt>
                <c:pt idx="122">
                  <c:v>6.9756473744125178E-2</c:v>
                </c:pt>
                <c:pt idx="123">
                  <c:v>0.10452846326765294</c:v>
                </c:pt>
                <c:pt idx="124">
                  <c:v>0.13917310096006452</c:v>
                </c:pt>
                <c:pt idx="125">
                  <c:v>0.17364817766692991</c:v>
                </c:pt>
                <c:pt idx="126">
                  <c:v>0.20791169081775854</c:v>
                </c:pt>
                <c:pt idx="127">
                  <c:v>0.24192189559966826</c:v>
                </c:pt>
                <c:pt idx="128">
                  <c:v>0.27563735581699927</c:v>
                </c:pt>
                <c:pt idx="129">
                  <c:v>0.30901699437494734</c:v>
                </c:pt>
                <c:pt idx="130">
                  <c:v>0.34202014332566905</c:v>
                </c:pt>
                <c:pt idx="131">
                  <c:v>0.37460659341591196</c:v>
                </c:pt>
                <c:pt idx="132">
                  <c:v>0.40673664307579971</c:v>
                </c:pt>
                <c:pt idx="133">
                  <c:v>0.4383711467890774</c:v>
                </c:pt>
                <c:pt idx="134">
                  <c:v>0.46947156278589042</c:v>
                </c:pt>
                <c:pt idx="135">
                  <c:v>0.49999999999999939</c:v>
                </c:pt>
                <c:pt idx="136">
                  <c:v>0.52991926423320468</c:v>
                </c:pt>
                <c:pt idx="137">
                  <c:v>0.55919290347074624</c:v>
                </c:pt>
                <c:pt idx="138">
                  <c:v>0.5877852522924738</c:v>
                </c:pt>
                <c:pt idx="139">
                  <c:v>0.61566147532565851</c:v>
                </c:pt>
                <c:pt idx="140">
                  <c:v>0.64278760968653925</c:v>
                </c:pt>
                <c:pt idx="141">
                  <c:v>0.66913060635885879</c:v>
                </c:pt>
                <c:pt idx="142">
                  <c:v>0.69465837045899737</c:v>
                </c:pt>
                <c:pt idx="143">
                  <c:v>0.71933980033865097</c:v>
                </c:pt>
                <c:pt idx="144">
                  <c:v>0.7431448254773938</c:v>
                </c:pt>
                <c:pt idx="145">
                  <c:v>0.76604444311897801</c:v>
                </c:pt>
                <c:pt idx="146">
                  <c:v>0.78801075360672157</c:v>
                </c:pt>
                <c:pt idx="147">
                  <c:v>0.80901699437494667</c:v>
                </c:pt>
                <c:pt idx="148">
                  <c:v>0.82903757255504185</c:v>
                </c:pt>
                <c:pt idx="149">
                  <c:v>0.84804809615642596</c:v>
                </c:pt>
                <c:pt idx="150">
                  <c:v>0.86602540378443893</c:v>
                </c:pt>
                <c:pt idx="151">
                  <c:v>0.88294759285892688</c:v>
                </c:pt>
                <c:pt idx="152">
                  <c:v>0.89879404629916693</c:v>
                </c:pt>
                <c:pt idx="153">
                  <c:v>0.91354545764260098</c:v>
                </c:pt>
                <c:pt idx="154">
                  <c:v>0.92718385456678731</c:v>
                </c:pt>
                <c:pt idx="155">
                  <c:v>0.93969262078590809</c:v>
                </c:pt>
                <c:pt idx="156">
                  <c:v>0.95105651629515364</c:v>
                </c:pt>
                <c:pt idx="157">
                  <c:v>0.96126169593831867</c:v>
                </c:pt>
                <c:pt idx="158">
                  <c:v>0.97029572627599636</c:v>
                </c:pt>
                <c:pt idx="159">
                  <c:v>0.9781476007338058</c:v>
                </c:pt>
                <c:pt idx="160">
                  <c:v>0.98480775301220791</c:v>
                </c:pt>
                <c:pt idx="161">
                  <c:v>0.99026806874157036</c:v>
                </c:pt>
                <c:pt idx="162">
                  <c:v>0.9945218953682734</c:v>
                </c:pt>
                <c:pt idx="163">
                  <c:v>0.9975640502598242</c:v>
                </c:pt>
                <c:pt idx="164">
                  <c:v>0.99939082701909587</c:v>
                </c:pt>
                <c:pt idx="165">
                  <c:v>1</c:v>
                </c:pt>
                <c:pt idx="166">
                  <c:v>0.99939082701909587</c:v>
                </c:pt>
                <c:pt idx="167">
                  <c:v>0.99756405025982431</c:v>
                </c:pt>
                <c:pt idx="168">
                  <c:v>0.99452189536827351</c:v>
                </c:pt>
                <c:pt idx="169">
                  <c:v>0.99026806874157047</c:v>
                </c:pt>
                <c:pt idx="170">
                  <c:v>0.98480775301220802</c:v>
                </c:pt>
                <c:pt idx="171">
                  <c:v>0.97814760073380569</c:v>
                </c:pt>
                <c:pt idx="172">
                  <c:v>0.97029572627599658</c:v>
                </c:pt>
                <c:pt idx="173">
                  <c:v>0.96126169593831889</c:v>
                </c:pt>
                <c:pt idx="174">
                  <c:v>0.95105651629515364</c:v>
                </c:pt>
                <c:pt idx="175">
                  <c:v>0.93969262078590854</c:v>
                </c:pt>
                <c:pt idx="176">
                  <c:v>0.92718385456678798</c:v>
                </c:pt>
                <c:pt idx="177">
                  <c:v>0.91354545764260087</c:v>
                </c:pt>
                <c:pt idx="178">
                  <c:v>0.89879404629916715</c:v>
                </c:pt>
                <c:pt idx="179">
                  <c:v>0.88294759285892721</c:v>
                </c:pt>
                <c:pt idx="180">
                  <c:v>0.86602540378443926</c:v>
                </c:pt>
                <c:pt idx="181">
                  <c:v>0.84804809615642585</c:v>
                </c:pt>
                <c:pt idx="182">
                  <c:v>0.82903757255504162</c:v>
                </c:pt>
                <c:pt idx="183">
                  <c:v>0.80901699437494756</c:v>
                </c:pt>
                <c:pt idx="184">
                  <c:v>0.78801075360672257</c:v>
                </c:pt>
                <c:pt idx="185">
                  <c:v>0.76604444311897901</c:v>
                </c:pt>
                <c:pt idx="186">
                  <c:v>0.74314482547739413</c:v>
                </c:pt>
                <c:pt idx="187">
                  <c:v>0.7193398003386513</c:v>
                </c:pt>
                <c:pt idx="188">
                  <c:v>0.69465837045899781</c:v>
                </c:pt>
                <c:pt idx="189">
                  <c:v>0.66913060635885913</c:v>
                </c:pt>
                <c:pt idx="190">
                  <c:v>0.64278760968654058</c:v>
                </c:pt>
                <c:pt idx="191">
                  <c:v>0.6156614753256584</c:v>
                </c:pt>
                <c:pt idx="192">
                  <c:v>0.58778525229247358</c:v>
                </c:pt>
                <c:pt idx="193">
                  <c:v>0.55919290347074757</c:v>
                </c:pt>
                <c:pt idx="194">
                  <c:v>0.52991926423320457</c:v>
                </c:pt>
                <c:pt idx="195">
                  <c:v>0.49999999999999989</c:v>
                </c:pt>
                <c:pt idx="196">
                  <c:v>0.46947156278589097</c:v>
                </c:pt>
                <c:pt idx="197">
                  <c:v>0.43837114678907796</c:v>
                </c:pt>
                <c:pt idx="198">
                  <c:v>0.40673664307580115</c:v>
                </c:pt>
                <c:pt idx="199">
                  <c:v>0.3746065934159134</c:v>
                </c:pt>
                <c:pt idx="200">
                  <c:v>0.34202014332566882</c:v>
                </c:pt>
                <c:pt idx="201">
                  <c:v>0.30901699437494795</c:v>
                </c:pt>
                <c:pt idx="202">
                  <c:v>0.27563735581699816</c:v>
                </c:pt>
                <c:pt idx="203">
                  <c:v>0.24192189559966717</c:v>
                </c:pt>
                <c:pt idx="204">
                  <c:v>0.20791169081775918</c:v>
                </c:pt>
                <c:pt idx="205">
                  <c:v>0.17364817766693053</c:v>
                </c:pt>
                <c:pt idx="206">
                  <c:v>0.13917310096006597</c:v>
                </c:pt>
                <c:pt idx="207">
                  <c:v>0.10452846326765444</c:v>
                </c:pt>
                <c:pt idx="208">
                  <c:v>6.9756473744126676E-2</c:v>
                </c:pt>
                <c:pt idx="209">
                  <c:v>3.4899496702500941E-2</c:v>
                </c:pt>
                <c:pt idx="210">
                  <c:v>3.6754453647258625E-16</c:v>
                </c:pt>
                <c:pt idx="211">
                  <c:v>-3.4899496702500206E-2</c:v>
                </c:pt>
                <c:pt idx="212">
                  <c:v>-6.9756473744125927E-2</c:v>
                </c:pt>
                <c:pt idx="213">
                  <c:v>-0.10452846326765369</c:v>
                </c:pt>
                <c:pt idx="214">
                  <c:v>-0.13917310096006527</c:v>
                </c:pt>
                <c:pt idx="215">
                  <c:v>-0.1736481776669298</c:v>
                </c:pt>
                <c:pt idx="216">
                  <c:v>-0.20791169081775843</c:v>
                </c:pt>
                <c:pt idx="217">
                  <c:v>-0.24192189559966817</c:v>
                </c:pt>
                <c:pt idx="218">
                  <c:v>-0.27563735581699916</c:v>
                </c:pt>
                <c:pt idx="219">
                  <c:v>-0.30901699437494723</c:v>
                </c:pt>
                <c:pt idx="220">
                  <c:v>-0.3420201433256681</c:v>
                </c:pt>
                <c:pt idx="221">
                  <c:v>-0.37460659341591102</c:v>
                </c:pt>
                <c:pt idx="222">
                  <c:v>-0.40673664307579876</c:v>
                </c:pt>
                <c:pt idx="223">
                  <c:v>-0.43837114678907735</c:v>
                </c:pt>
                <c:pt idx="224">
                  <c:v>-0.46947156278589036</c:v>
                </c:pt>
                <c:pt idx="225">
                  <c:v>-0.50000000000000067</c:v>
                </c:pt>
                <c:pt idx="226">
                  <c:v>-0.52991926423320534</c:v>
                </c:pt>
                <c:pt idx="227">
                  <c:v>-0.55919290347074679</c:v>
                </c:pt>
                <c:pt idx="228">
                  <c:v>-0.58778525229247292</c:v>
                </c:pt>
                <c:pt idx="229">
                  <c:v>-0.61566147532565763</c:v>
                </c:pt>
                <c:pt idx="230">
                  <c:v>-0.64278760968653859</c:v>
                </c:pt>
                <c:pt idx="231">
                  <c:v>-0.66913060635885724</c:v>
                </c:pt>
                <c:pt idx="232">
                  <c:v>-0.69465837045899725</c:v>
                </c:pt>
                <c:pt idx="233">
                  <c:v>-0.71933980033865075</c:v>
                </c:pt>
                <c:pt idx="234">
                  <c:v>-0.74314482547739491</c:v>
                </c:pt>
                <c:pt idx="235">
                  <c:v>-0.76604444311897846</c:v>
                </c:pt>
                <c:pt idx="236">
                  <c:v>-0.7880107536067219</c:v>
                </c:pt>
                <c:pt idx="237">
                  <c:v>-0.80901699437494712</c:v>
                </c:pt>
                <c:pt idx="238">
                  <c:v>-0.8290375725550414</c:v>
                </c:pt>
                <c:pt idx="239">
                  <c:v>-0.84804809615642551</c:v>
                </c:pt>
                <c:pt idx="240">
                  <c:v>-0.86602540378443882</c:v>
                </c:pt>
              </c:numCache>
            </c:numRef>
          </c:yVal>
          <c:smooth val="1"/>
          <c:extLst>
            <c:ext xmlns:c16="http://schemas.microsoft.com/office/drawing/2014/chart" uri="{C3380CC4-5D6E-409C-BE32-E72D297353CC}">
              <c16:uniqueId val="{00000001-94B8-4960-A286-B695214AA5FD}"/>
            </c:ext>
          </c:extLst>
        </c:ser>
        <c:ser>
          <c:idx val="2"/>
          <c:order val="2"/>
          <c:spPr>
            <a:ln w="38100">
              <a:solidFill>
                <a:srgbClr val="FFFF00"/>
              </a:solidFill>
              <a:prstDash val="solid"/>
            </a:ln>
          </c:spPr>
          <c:marker>
            <c:symbol val="none"/>
          </c:marker>
          <c:xVal>
            <c:numRef>
              <c:f>Sheet1!$A$1:$A$241</c:f>
              <c:numCache>
                <c:formatCode>General</c:formatCode>
                <c:ptCount val="24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pt idx="151">
                  <c:v>302</c:v>
                </c:pt>
                <c:pt idx="152">
                  <c:v>304</c:v>
                </c:pt>
                <c:pt idx="153">
                  <c:v>306</c:v>
                </c:pt>
                <c:pt idx="154">
                  <c:v>308</c:v>
                </c:pt>
                <c:pt idx="155">
                  <c:v>310</c:v>
                </c:pt>
                <c:pt idx="156">
                  <c:v>312</c:v>
                </c:pt>
                <c:pt idx="157">
                  <c:v>314</c:v>
                </c:pt>
                <c:pt idx="158">
                  <c:v>316</c:v>
                </c:pt>
                <c:pt idx="159">
                  <c:v>318</c:v>
                </c:pt>
                <c:pt idx="160">
                  <c:v>320</c:v>
                </c:pt>
                <c:pt idx="161">
                  <c:v>322</c:v>
                </c:pt>
                <c:pt idx="162">
                  <c:v>324</c:v>
                </c:pt>
                <c:pt idx="163">
                  <c:v>326</c:v>
                </c:pt>
                <c:pt idx="164">
                  <c:v>328</c:v>
                </c:pt>
                <c:pt idx="165">
                  <c:v>330</c:v>
                </c:pt>
                <c:pt idx="166">
                  <c:v>332</c:v>
                </c:pt>
                <c:pt idx="167">
                  <c:v>334</c:v>
                </c:pt>
                <c:pt idx="168">
                  <c:v>336</c:v>
                </c:pt>
                <c:pt idx="169">
                  <c:v>338</c:v>
                </c:pt>
                <c:pt idx="170">
                  <c:v>340</c:v>
                </c:pt>
                <c:pt idx="171">
                  <c:v>342</c:v>
                </c:pt>
                <c:pt idx="172">
                  <c:v>344</c:v>
                </c:pt>
                <c:pt idx="173">
                  <c:v>346</c:v>
                </c:pt>
                <c:pt idx="174">
                  <c:v>348</c:v>
                </c:pt>
                <c:pt idx="175">
                  <c:v>350</c:v>
                </c:pt>
                <c:pt idx="176">
                  <c:v>352</c:v>
                </c:pt>
                <c:pt idx="177">
                  <c:v>354</c:v>
                </c:pt>
                <c:pt idx="178">
                  <c:v>356</c:v>
                </c:pt>
                <c:pt idx="179">
                  <c:v>358</c:v>
                </c:pt>
                <c:pt idx="180">
                  <c:v>360</c:v>
                </c:pt>
                <c:pt idx="181">
                  <c:v>362</c:v>
                </c:pt>
                <c:pt idx="182">
                  <c:v>364</c:v>
                </c:pt>
                <c:pt idx="183">
                  <c:v>366</c:v>
                </c:pt>
                <c:pt idx="184">
                  <c:v>368</c:v>
                </c:pt>
                <c:pt idx="185">
                  <c:v>370</c:v>
                </c:pt>
                <c:pt idx="186">
                  <c:v>372</c:v>
                </c:pt>
                <c:pt idx="187">
                  <c:v>374</c:v>
                </c:pt>
                <c:pt idx="188">
                  <c:v>376</c:v>
                </c:pt>
                <c:pt idx="189">
                  <c:v>378</c:v>
                </c:pt>
                <c:pt idx="190">
                  <c:v>380</c:v>
                </c:pt>
                <c:pt idx="191">
                  <c:v>382</c:v>
                </c:pt>
                <c:pt idx="192">
                  <c:v>384</c:v>
                </c:pt>
                <c:pt idx="193">
                  <c:v>386</c:v>
                </c:pt>
                <c:pt idx="194">
                  <c:v>388</c:v>
                </c:pt>
                <c:pt idx="195">
                  <c:v>390</c:v>
                </c:pt>
                <c:pt idx="196">
                  <c:v>392</c:v>
                </c:pt>
                <c:pt idx="197">
                  <c:v>394</c:v>
                </c:pt>
                <c:pt idx="198">
                  <c:v>396</c:v>
                </c:pt>
                <c:pt idx="199">
                  <c:v>398</c:v>
                </c:pt>
                <c:pt idx="200">
                  <c:v>400</c:v>
                </c:pt>
                <c:pt idx="201">
                  <c:v>402</c:v>
                </c:pt>
                <c:pt idx="202">
                  <c:v>404</c:v>
                </c:pt>
                <c:pt idx="203">
                  <c:v>406</c:v>
                </c:pt>
                <c:pt idx="204">
                  <c:v>408</c:v>
                </c:pt>
                <c:pt idx="205">
                  <c:v>410</c:v>
                </c:pt>
                <c:pt idx="206">
                  <c:v>412</c:v>
                </c:pt>
                <c:pt idx="207">
                  <c:v>414</c:v>
                </c:pt>
                <c:pt idx="208">
                  <c:v>416</c:v>
                </c:pt>
                <c:pt idx="209">
                  <c:v>418</c:v>
                </c:pt>
                <c:pt idx="210">
                  <c:v>420</c:v>
                </c:pt>
                <c:pt idx="211">
                  <c:v>422</c:v>
                </c:pt>
                <c:pt idx="212">
                  <c:v>424</c:v>
                </c:pt>
                <c:pt idx="213">
                  <c:v>426</c:v>
                </c:pt>
                <c:pt idx="214">
                  <c:v>428</c:v>
                </c:pt>
                <c:pt idx="215">
                  <c:v>430</c:v>
                </c:pt>
                <c:pt idx="216">
                  <c:v>432</c:v>
                </c:pt>
                <c:pt idx="217">
                  <c:v>434</c:v>
                </c:pt>
                <c:pt idx="218">
                  <c:v>436</c:v>
                </c:pt>
                <c:pt idx="219">
                  <c:v>438</c:v>
                </c:pt>
                <c:pt idx="220">
                  <c:v>440</c:v>
                </c:pt>
                <c:pt idx="221">
                  <c:v>442</c:v>
                </c:pt>
                <c:pt idx="222">
                  <c:v>444</c:v>
                </c:pt>
                <c:pt idx="223">
                  <c:v>446</c:v>
                </c:pt>
                <c:pt idx="224">
                  <c:v>448</c:v>
                </c:pt>
                <c:pt idx="225">
                  <c:v>450</c:v>
                </c:pt>
                <c:pt idx="226">
                  <c:v>452</c:v>
                </c:pt>
                <c:pt idx="227">
                  <c:v>454</c:v>
                </c:pt>
                <c:pt idx="228">
                  <c:v>456</c:v>
                </c:pt>
                <c:pt idx="229">
                  <c:v>458</c:v>
                </c:pt>
                <c:pt idx="230">
                  <c:v>460</c:v>
                </c:pt>
                <c:pt idx="231">
                  <c:v>462</c:v>
                </c:pt>
                <c:pt idx="232">
                  <c:v>464</c:v>
                </c:pt>
                <c:pt idx="233">
                  <c:v>466</c:v>
                </c:pt>
                <c:pt idx="234">
                  <c:v>468</c:v>
                </c:pt>
                <c:pt idx="235">
                  <c:v>470</c:v>
                </c:pt>
                <c:pt idx="236">
                  <c:v>472</c:v>
                </c:pt>
                <c:pt idx="237">
                  <c:v>474</c:v>
                </c:pt>
                <c:pt idx="238">
                  <c:v>476</c:v>
                </c:pt>
                <c:pt idx="239">
                  <c:v>478</c:v>
                </c:pt>
                <c:pt idx="240">
                  <c:v>480</c:v>
                </c:pt>
              </c:numCache>
            </c:numRef>
          </c:xVal>
          <c:yVal>
            <c:numRef>
              <c:f>Sheet1!$D$1:$D$241</c:f>
              <c:numCache>
                <c:formatCode>0.0000</c:formatCode>
                <c:ptCount val="241"/>
                <c:pt idx="0">
                  <c:v>-0.8660254037844386</c:v>
                </c:pt>
                <c:pt idx="1">
                  <c:v>-0.88294759285892699</c:v>
                </c:pt>
                <c:pt idx="2">
                  <c:v>-0.89879404629916693</c:v>
                </c:pt>
                <c:pt idx="3">
                  <c:v>-0.91354545764260109</c:v>
                </c:pt>
                <c:pt idx="4">
                  <c:v>-0.92718385456678742</c:v>
                </c:pt>
                <c:pt idx="5">
                  <c:v>-0.93969262078590821</c:v>
                </c:pt>
                <c:pt idx="6">
                  <c:v>-0.95105651629515364</c:v>
                </c:pt>
                <c:pt idx="7">
                  <c:v>-0.96126169593831901</c:v>
                </c:pt>
                <c:pt idx="8">
                  <c:v>-0.97029572627599669</c:v>
                </c:pt>
                <c:pt idx="9">
                  <c:v>-0.9781476007338058</c:v>
                </c:pt>
                <c:pt idx="10">
                  <c:v>-0.98480775301220791</c:v>
                </c:pt>
                <c:pt idx="11">
                  <c:v>-0.99026806874157036</c:v>
                </c:pt>
                <c:pt idx="12">
                  <c:v>-0.99452189536827351</c:v>
                </c:pt>
                <c:pt idx="13">
                  <c:v>-0.9975640502598242</c:v>
                </c:pt>
                <c:pt idx="14">
                  <c:v>-0.99939082701909565</c:v>
                </c:pt>
                <c:pt idx="15">
                  <c:v>-1</c:v>
                </c:pt>
                <c:pt idx="16">
                  <c:v>-0.99939082701909587</c:v>
                </c:pt>
                <c:pt idx="17">
                  <c:v>-0.99756405025982431</c:v>
                </c:pt>
                <c:pt idx="18">
                  <c:v>-0.99452189536827351</c:v>
                </c:pt>
                <c:pt idx="19">
                  <c:v>-0.99026806874157036</c:v>
                </c:pt>
                <c:pt idx="20">
                  <c:v>-0.98480775301220802</c:v>
                </c:pt>
                <c:pt idx="21">
                  <c:v>-0.97814760073380591</c:v>
                </c:pt>
                <c:pt idx="22">
                  <c:v>-0.97029572627599681</c:v>
                </c:pt>
                <c:pt idx="23">
                  <c:v>-0.96126169593831878</c:v>
                </c:pt>
                <c:pt idx="24">
                  <c:v>-0.95105651629515364</c:v>
                </c:pt>
                <c:pt idx="25">
                  <c:v>-0.93969262078590854</c:v>
                </c:pt>
                <c:pt idx="26">
                  <c:v>-0.92718385456678754</c:v>
                </c:pt>
                <c:pt idx="27">
                  <c:v>-0.91354545764260087</c:v>
                </c:pt>
                <c:pt idx="28">
                  <c:v>-0.89879404629916715</c:v>
                </c:pt>
                <c:pt idx="29">
                  <c:v>-0.8829475928589271</c:v>
                </c:pt>
                <c:pt idx="30">
                  <c:v>-0.86602540378443871</c:v>
                </c:pt>
                <c:pt idx="31">
                  <c:v>-0.8480480961564264</c:v>
                </c:pt>
                <c:pt idx="32">
                  <c:v>-0.82903757255504218</c:v>
                </c:pt>
                <c:pt idx="33">
                  <c:v>-0.80901699437494756</c:v>
                </c:pt>
                <c:pt idx="34">
                  <c:v>-0.78801075360672179</c:v>
                </c:pt>
                <c:pt idx="35">
                  <c:v>-0.76604444311897835</c:v>
                </c:pt>
                <c:pt idx="36">
                  <c:v>-0.7431448254773948</c:v>
                </c:pt>
                <c:pt idx="37">
                  <c:v>-0.71933980033865175</c:v>
                </c:pt>
                <c:pt idx="38">
                  <c:v>-0.69465837045899781</c:v>
                </c:pt>
                <c:pt idx="39">
                  <c:v>-0.66913060635885835</c:v>
                </c:pt>
                <c:pt idx="40">
                  <c:v>-0.64278760968653981</c:v>
                </c:pt>
                <c:pt idx="41">
                  <c:v>-0.61566147532565885</c:v>
                </c:pt>
                <c:pt idx="42">
                  <c:v>-0.58778525229247358</c:v>
                </c:pt>
                <c:pt idx="43">
                  <c:v>-0.55919290347074735</c:v>
                </c:pt>
                <c:pt idx="44">
                  <c:v>-0.52991926423320579</c:v>
                </c:pt>
                <c:pt idx="45">
                  <c:v>-0.50000000000000044</c:v>
                </c:pt>
                <c:pt idx="46">
                  <c:v>-0.46947156278589086</c:v>
                </c:pt>
                <c:pt idx="47">
                  <c:v>-0.43837114678907707</c:v>
                </c:pt>
                <c:pt idx="48">
                  <c:v>-0.40673664307580021</c:v>
                </c:pt>
                <c:pt idx="49">
                  <c:v>-0.3746065934159124</c:v>
                </c:pt>
                <c:pt idx="50">
                  <c:v>-0.34202014332566871</c:v>
                </c:pt>
                <c:pt idx="51">
                  <c:v>-0.30901699437494778</c:v>
                </c:pt>
                <c:pt idx="52">
                  <c:v>-0.27563735581699972</c:v>
                </c:pt>
                <c:pt idx="53">
                  <c:v>-0.24192189559966792</c:v>
                </c:pt>
                <c:pt idx="54">
                  <c:v>-0.20791169081775993</c:v>
                </c:pt>
                <c:pt idx="55">
                  <c:v>-0.1736481776669313</c:v>
                </c:pt>
                <c:pt idx="56">
                  <c:v>-0.13917310096006588</c:v>
                </c:pt>
                <c:pt idx="57">
                  <c:v>-0.10452846326765343</c:v>
                </c:pt>
                <c:pt idx="58">
                  <c:v>-6.9756473744124775E-2</c:v>
                </c:pt>
                <c:pt idx="59">
                  <c:v>-3.4899496702500823E-2</c:v>
                </c:pt>
                <c:pt idx="60">
                  <c:v>-2.450296909817242E-16</c:v>
                </c:pt>
                <c:pt idx="61">
                  <c:v>3.4899496702500331E-2</c:v>
                </c:pt>
                <c:pt idx="62">
                  <c:v>6.9756473744125178E-2</c:v>
                </c:pt>
                <c:pt idx="63">
                  <c:v>0.10452846326765294</c:v>
                </c:pt>
                <c:pt idx="64">
                  <c:v>0.13917310096006452</c:v>
                </c:pt>
                <c:pt idx="65">
                  <c:v>0.17364817766692991</c:v>
                </c:pt>
                <c:pt idx="66">
                  <c:v>0.20791169081775854</c:v>
                </c:pt>
                <c:pt idx="67">
                  <c:v>0.24192189559966826</c:v>
                </c:pt>
                <c:pt idx="68">
                  <c:v>0.27563735581699927</c:v>
                </c:pt>
                <c:pt idx="69">
                  <c:v>0.30901699437494734</c:v>
                </c:pt>
                <c:pt idx="70">
                  <c:v>0.34202014332566905</c:v>
                </c:pt>
                <c:pt idx="71">
                  <c:v>0.37460659341591196</c:v>
                </c:pt>
                <c:pt idx="72">
                  <c:v>0.40673664307579971</c:v>
                </c:pt>
                <c:pt idx="73">
                  <c:v>0.4383711467890774</c:v>
                </c:pt>
                <c:pt idx="74">
                  <c:v>0.46947156278589042</c:v>
                </c:pt>
                <c:pt idx="75">
                  <c:v>0.49999999999999939</c:v>
                </c:pt>
                <c:pt idx="76">
                  <c:v>0.52991926423320468</c:v>
                </c:pt>
                <c:pt idx="77">
                  <c:v>0.55919290347074624</c:v>
                </c:pt>
                <c:pt idx="78">
                  <c:v>0.5877852522924738</c:v>
                </c:pt>
                <c:pt idx="79">
                  <c:v>0.61566147532565851</c:v>
                </c:pt>
                <c:pt idx="80">
                  <c:v>0.64278760968653925</c:v>
                </c:pt>
                <c:pt idx="81">
                  <c:v>0.66913060635885879</c:v>
                </c:pt>
                <c:pt idx="82">
                  <c:v>0.69465837045899737</c:v>
                </c:pt>
                <c:pt idx="83">
                  <c:v>0.71933980033865097</c:v>
                </c:pt>
                <c:pt idx="84">
                  <c:v>0.7431448254773938</c:v>
                </c:pt>
                <c:pt idx="85">
                  <c:v>0.76604444311897801</c:v>
                </c:pt>
                <c:pt idx="86">
                  <c:v>0.78801075360672157</c:v>
                </c:pt>
                <c:pt idx="87">
                  <c:v>0.80901699437494667</c:v>
                </c:pt>
                <c:pt idx="88">
                  <c:v>0.82903757255504185</c:v>
                </c:pt>
                <c:pt idx="89">
                  <c:v>0.84804809615642596</c:v>
                </c:pt>
                <c:pt idx="90">
                  <c:v>0.86602540378443893</c:v>
                </c:pt>
                <c:pt idx="91">
                  <c:v>0.88294759285892688</c:v>
                </c:pt>
                <c:pt idx="92">
                  <c:v>0.89879404629916693</c:v>
                </c:pt>
                <c:pt idx="93">
                  <c:v>0.91354545764260098</c:v>
                </c:pt>
                <c:pt idx="94">
                  <c:v>0.92718385456678731</c:v>
                </c:pt>
                <c:pt idx="95">
                  <c:v>0.93969262078590809</c:v>
                </c:pt>
                <c:pt idx="96">
                  <c:v>0.95105651629515364</c:v>
                </c:pt>
                <c:pt idx="97">
                  <c:v>0.96126169593831867</c:v>
                </c:pt>
                <c:pt idx="98">
                  <c:v>0.97029572627599636</c:v>
                </c:pt>
                <c:pt idx="99">
                  <c:v>0.9781476007338058</c:v>
                </c:pt>
                <c:pt idx="100">
                  <c:v>0.98480775301220791</c:v>
                </c:pt>
                <c:pt idx="101">
                  <c:v>0.99026806874157036</c:v>
                </c:pt>
                <c:pt idx="102">
                  <c:v>0.9945218953682734</c:v>
                </c:pt>
                <c:pt idx="103">
                  <c:v>0.9975640502598242</c:v>
                </c:pt>
                <c:pt idx="104">
                  <c:v>0.99939082701909587</c:v>
                </c:pt>
                <c:pt idx="105">
                  <c:v>1</c:v>
                </c:pt>
                <c:pt idx="106">
                  <c:v>0.99939082701909587</c:v>
                </c:pt>
                <c:pt idx="107">
                  <c:v>0.99756405025982431</c:v>
                </c:pt>
                <c:pt idx="108">
                  <c:v>0.99452189536827351</c:v>
                </c:pt>
                <c:pt idx="109">
                  <c:v>0.99026806874157047</c:v>
                </c:pt>
                <c:pt idx="110">
                  <c:v>0.98480775301220802</c:v>
                </c:pt>
                <c:pt idx="111">
                  <c:v>0.97814760073380569</c:v>
                </c:pt>
                <c:pt idx="112">
                  <c:v>0.97029572627599658</c:v>
                </c:pt>
                <c:pt idx="113">
                  <c:v>0.96126169593831889</c:v>
                </c:pt>
                <c:pt idx="114">
                  <c:v>0.95105651629515364</c:v>
                </c:pt>
                <c:pt idx="115">
                  <c:v>0.93969262078590854</c:v>
                </c:pt>
                <c:pt idx="116">
                  <c:v>0.92718385456678798</c:v>
                </c:pt>
                <c:pt idx="117">
                  <c:v>0.91354545764260087</c:v>
                </c:pt>
                <c:pt idx="118">
                  <c:v>0.89879404629916715</c:v>
                </c:pt>
                <c:pt idx="119">
                  <c:v>0.88294759285892721</c:v>
                </c:pt>
                <c:pt idx="120">
                  <c:v>0.86602540378443926</c:v>
                </c:pt>
                <c:pt idx="121">
                  <c:v>0.84804809615642585</c:v>
                </c:pt>
                <c:pt idx="122">
                  <c:v>0.82903757255504162</c:v>
                </c:pt>
                <c:pt idx="123">
                  <c:v>0.80901699437494756</c:v>
                </c:pt>
                <c:pt idx="124">
                  <c:v>0.78801075360672257</c:v>
                </c:pt>
                <c:pt idx="125">
                  <c:v>0.76604444311897901</c:v>
                </c:pt>
                <c:pt idx="126">
                  <c:v>0.74314482547739413</c:v>
                </c:pt>
                <c:pt idx="127">
                  <c:v>0.7193398003386513</c:v>
                </c:pt>
                <c:pt idx="128">
                  <c:v>0.69465837045899781</c:v>
                </c:pt>
                <c:pt idx="129">
                  <c:v>0.66913060635885913</c:v>
                </c:pt>
                <c:pt idx="130">
                  <c:v>0.64278760968654058</c:v>
                </c:pt>
                <c:pt idx="131">
                  <c:v>0.6156614753256584</c:v>
                </c:pt>
                <c:pt idx="132">
                  <c:v>0.58778525229247358</c:v>
                </c:pt>
                <c:pt idx="133">
                  <c:v>0.55919290347074757</c:v>
                </c:pt>
                <c:pt idx="134">
                  <c:v>0.52991926423320457</c:v>
                </c:pt>
                <c:pt idx="135">
                  <c:v>0.49999999999999989</c:v>
                </c:pt>
                <c:pt idx="136">
                  <c:v>0.46947156278589097</c:v>
                </c:pt>
                <c:pt idx="137">
                  <c:v>0.43837114678907796</c:v>
                </c:pt>
                <c:pt idx="138">
                  <c:v>0.40673664307580115</c:v>
                </c:pt>
                <c:pt idx="139">
                  <c:v>0.3746065934159134</c:v>
                </c:pt>
                <c:pt idx="140">
                  <c:v>0.34202014332566882</c:v>
                </c:pt>
                <c:pt idx="141">
                  <c:v>0.30901699437494795</c:v>
                </c:pt>
                <c:pt idx="142">
                  <c:v>0.27563735581699816</c:v>
                </c:pt>
                <c:pt idx="143">
                  <c:v>0.24192189559966717</c:v>
                </c:pt>
                <c:pt idx="144">
                  <c:v>0.20791169081775918</c:v>
                </c:pt>
                <c:pt idx="145">
                  <c:v>0.17364817766693053</c:v>
                </c:pt>
                <c:pt idx="146">
                  <c:v>0.13917310096006597</c:v>
                </c:pt>
                <c:pt idx="147">
                  <c:v>0.10452846326765444</c:v>
                </c:pt>
                <c:pt idx="148">
                  <c:v>6.9756473744126676E-2</c:v>
                </c:pt>
                <c:pt idx="149">
                  <c:v>3.4899496702500941E-2</c:v>
                </c:pt>
                <c:pt idx="150">
                  <c:v>3.6754453647258625E-16</c:v>
                </c:pt>
                <c:pt idx="151">
                  <c:v>-3.4899496702500206E-2</c:v>
                </c:pt>
                <c:pt idx="152">
                  <c:v>-6.9756473744125927E-2</c:v>
                </c:pt>
                <c:pt idx="153">
                  <c:v>-0.10452846326765369</c:v>
                </c:pt>
                <c:pt idx="154">
                  <c:v>-0.13917310096006527</c:v>
                </c:pt>
                <c:pt idx="155">
                  <c:v>-0.1736481776669298</c:v>
                </c:pt>
                <c:pt idx="156">
                  <c:v>-0.20791169081775843</c:v>
                </c:pt>
                <c:pt idx="157">
                  <c:v>-0.24192189559966817</c:v>
                </c:pt>
                <c:pt idx="158">
                  <c:v>-0.27563735581699916</c:v>
                </c:pt>
                <c:pt idx="159">
                  <c:v>-0.30901699437494723</c:v>
                </c:pt>
                <c:pt idx="160">
                  <c:v>-0.3420201433256681</c:v>
                </c:pt>
                <c:pt idx="161">
                  <c:v>-0.37460659341591102</c:v>
                </c:pt>
                <c:pt idx="162">
                  <c:v>-0.40673664307579876</c:v>
                </c:pt>
                <c:pt idx="163">
                  <c:v>-0.43837114678907735</c:v>
                </c:pt>
                <c:pt idx="164">
                  <c:v>-0.46947156278589036</c:v>
                </c:pt>
                <c:pt idx="165">
                  <c:v>-0.50000000000000067</c:v>
                </c:pt>
                <c:pt idx="166">
                  <c:v>-0.52991926423320534</c:v>
                </c:pt>
                <c:pt idx="167">
                  <c:v>-0.55919290347074679</c:v>
                </c:pt>
                <c:pt idx="168">
                  <c:v>-0.58778525229247292</c:v>
                </c:pt>
                <c:pt idx="169">
                  <c:v>-0.61566147532565763</c:v>
                </c:pt>
                <c:pt idx="170">
                  <c:v>-0.64278760968653859</c:v>
                </c:pt>
                <c:pt idx="171">
                  <c:v>-0.66913060635885724</c:v>
                </c:pt>
                <c:pt idx="172">
                  <c:v>-0.69465837045899725</c:v>
                </c:pt>
                <c:pt idx="173">
                  <c:v>-0.71933980033865075</c:v>
                </c:pt>
                <c:pt idx="174">
                  <c:v>-0.74314482547739491</c:v>
                </c:pt>
                <c:pt idx="175">
                  <c:v>-0.76604444311897846</c:v>
                </c:pt>
                <c:pt idx="176">
                  <c:v>-0.7880107536067219</c:v>
                </c:pt>
                <c:pt idx="177">
                  <c:v>-0.80901699437494712</c:v>
                </c:pt>
                <c:pt idx="178">
                  <c:v>-0.8290375725550414</c:v>
                </c:pt>
                <c:pt idx="179">
                  <c:v>-0.84804809615642551</c:v>
                </c:pt>
                <c:pt idx="180">
                  <c:v>-0.86602540378443882</c:v>
                </c:pt>
                <c:pt idx="181">
                  <c:v>-0.88294759285892688</c:v>
                </c:pt>
                <c:pt idx="182">
                  <c:v>-0.89879404629916682</c:v>
                </c:pt>
                <c:pt idx="183">
                  <c:v>-0.91354545764260064</c:v>
                </c:pt>
                <c:pt idx="184">
                  <c:v>-0.92718385456678698</c:v>
                </c:pt>
                <c:pt idx="185">
                  <c:v>-0.93969262078590843</c:v>
                </c:pt>
                <c:pt idx="186">
                  <c:v>-0.95105651629515353</c:v>
                </c:pt>
                <c:pt idx="187">
                  <c:v>-0.96126169593831867</c:v>
                </c:pt>
                <c:pt idx="188">
                  <c:v>-0.97029572627599681</c:v>
                </c:pt>
                <c:pt idx="189">
                  <c:v>-0.9781476007338058</c:v>
                </c:pt>
                <c:pt idx="190">
                  <c:v>-0.98480775301220791</c:v>
                </c:pt>
                <c:pt idx="191">
                  <c:v>-0.99026806874157014</c:v>
                </c:pt>
                <c:pt idx="192">
                  <c:v>-0.99452189536827329</c:v>
                </c:pt>
                <c:pt idx="193">
                  <c:v>-0.9975640502598242</c:v>
                </c:pt>
                <c:pt idx="194">
                  <c:v>-0.99939082701909565</c:v>
                </c:pt>
                <c:pt idx="195">
                  <c:v>-1</c:v>
                </c:pt>
                <c:pt idx="196">
                  <c:v>-0.99939082701909587</c:v>
                </c:pt>
                <c:pt idx="197">
                  <c:v>-0.9975640502598242</c:v>
                </c:pt>
                <c:pt idx="198">
                  <c:v>-0.9945218953682734</c:v>
                </c:pt>
                <c:pt idx="199">
                  <c:v>-0.99026806874157036</c:v>
                </c:pt>
                <c:pt idx="200">
                  <c:v>-0.98480775301220802</c:v>
                </c:pt>
                <c:pt idx="201">
                  <c:v>-0.97814760073380591</c:v>
                </c:pt>
                <c:pt idx="202">
                  <c:v>-0.97029572627599692</c:v>
                </c:pt>
                <c:pt idx="203">
                  <c:v>-0.96126169593831889</c:v>
                </c:pt>
                <c:pt idx="204">
                  <c:v>-0.95105651629515375</c:v>
                </c:pt>
                <c:pt idx="205">
                  <c:v>-0.93969262078590854</c:v>
                </c:pt>
                <c:pt idx="206">
                  <c:v>-0.92718385456678798</c:v>
                </c:pt>
                <c:pt idx="207">
                  <c:v>-0.91354545764260098</c:v>
                </c:pt>
                <c:pt idx="208">
                  <c:v>-0.89879404629916804</c:v>
                </c:pt>
                <c:pt idx="209">
                  <c:v>-0.88294759285892721</c:v>
                </c:pt>
                <c:pt idx="210">
                  <c:v>-0.86602540378443926</c:v>
                </c:pt>
                <c:pt idx="211">
                  <c:v>-0.84804809615642596</c:v>
                </c:pt>
                <c:pt idx="212">
                  <c:v>-0.82903757255504174</c:v>
                </c:pt>
                <c:pt idx="213">
                  <c:v>-0.80901699437494756</c:v>
                </c:pt>
                <c:pt idx="214">
                  <c:v>-0.78801075360672135</c:v>
                </c:pt>
                <c:pt idx="215">
                  <c:v>-0.76604444311897901</c:v>
                </c:pt>
                <c:pt idx="216">
                  <c:v>-0.74314482547739424</c:v>
                </c:pt>
                <c:pt idx="217">
                  <c:v>-0.71933980033865264</c:v>
                </c:pt>
                <c:pt idx="218">
                  <c:v>-0.69465837045899792</c:v>
                </c:pt>
                <c:pt idx="219">
                  <c:v>-0.66913060635885924</c:v>
                </c:pt>
                <c:pt idx="220">
                  <c:v>-0.64278760968653914</c:v>
                </c:pt>
                <c:pt idx="221">
                  <c:v>-0.61566147532565973</c:v>
                </c:pt>
                <c:pt idx="222">
                  <c:v>-0.58778525229247369</c:v>
                </c:pt>
                <c:pt idx="223">
                  <c:v>-0.55919290347074602</c:v>
                </c:pt>
                <c:pt idx="224">
                  <c:v>-0.52991926423320601</c:v>
                </c:pt>
                <c:pt idx="225">
                  <c:v>-0.5</c:v>
                </c:pt>
                <c:pt idx="226">
                  <c:v>-0.46947156278589114</c:v>
                </c:pt>
                <c:pt idx="227">
                  <c:v>-0.43837114678907807</c:v>
                </c:pt>
                <c:pt idx="228">
                  <c:v>-0.40673664307580126</c:v>
                </c:pt>
                <c:pt idx="229">
                  <c:v>-0.37460659341591185</c:v>
                </c:pt>
                <c:pt idx="230">
                  <c:v>-0.3420201433256706</c:v>
                </c:pt>
                <c:pt idx="231">
                  <c:v>-0.30901699437494806</c:v>
                </c:pt>
                <c:pt idx="232">
                  <c:v>-0.27563735581700005</c:v>
                </c:pt>
                <c:pt idx="233">
                  <c:v>-0.24192189559966898</c:v>
                </c:pt>
                <c:pt idx="234">
                  <c:v>-0.20791169081775926</c:v>
                </c:pt>
                <c:pt idx="235">
                  <c:v>-0.17364817766693066</c:v>
                </c:pt>
                <c:pt idx="236">
                  <c:v>-0.13917310096006436</c:v>
                </c:pt>
                <c:pt idx="237">
                  <c:v>-0.10452846326765455</c:v>
                </c:pt>
                <c:pt idx="238">
                  <c:v>-6.9756473744125011E-2</c:v>
                </c:pt>
                <c:pt idx="239">
                  <c:v>-3.4899496702502843E-2</c:v>
                </c:pt>
                <c:pt idx="240">
                  <c:v>-4.900593819634484E-16</c:v>
                </c:pt>
              </c:numCache>
            </c:numRef>
          </c:yVal>
          <c:smooth val="1"/>
          <c:extLst>
            <c:ext xmlns:c16="http://schemas.microsoft.com/office/drawing/2014/chart" uri="{C3380CC4-5D6E-409C-BE32-E72D297353CC}">
              <c16:uniqueId val="{00000002-94B8-4960-A286-B695214AA5FD}"/>
            </c:ext>
          </c:extLst>
        </c:ser>
        <c:dLbls>
          <c:showLegendKey val="0"/>
          <c:showVal val="0"/>
          <c:showCatName val="0"/>
          <c:showSerName val="0"/>
          <c:showPercent val="0"/>
          <c:showBubbleSize val="0"/>
        </c:dLbls>
        <c:axId val="127139840"/>
        <c:axId val="127141760"/>
      </c:scatterChart>
      <c:valAx>
        <c:axId val="127139840"/>
        <c:scaling>
          <c:orientation val="minMax"/>
          <c:max val="480"/>
        </c:scaling>
        <c:delete val="0"/>
        <c:axPos val="b"/>
        <c:title>
          <c:tx>
            <c:rich>
              <a:bodyPr/>
              <a:lstStyle/>
              <a:p>
                <a:pPr>
                  <a:defRPr sz="1000" b="1" i="0" u="none" strike="noStrike" baseline="0">
                    <a:solidFill>
                      <a:srgbClr val="000000"/>
                    </a:solidFill>
                    <a:latin typeface="Arial"/>
                    <a:ea typeface="Arial"/>
                    <a:cs typeface="Arial"/>
                  </a:defRPr>
                </a:pPr>
                <a:r>
                  <a:rPr lang="en-US"/>
                  <a:t>PHASE ANGLE</a:t>
                </a:r>
              </a:p>
            </c:rich>
          </c:tx>
          <c:layout>
            <c:manualLayout>
              <c:xMode val="edge"/>
              <c:yMode val="edge"/>
              <c:x val="0.46619718309859154"/>
              <c:y val="0.9179275339239823"/>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75" b="0" i="0" u="none" strike="noStrike" baseline="0">
                <a:solidFill>
                  <a:srgbClr val="000000"/>
                </a:solidFill>
                <a:latin typeface="Arial"/>
                <a:ea typeface="Arial"/>
                <a:cs typeface="Arial"/>
              </a:defRPr>
            </a:pPr>
            <a:endParaRPr lang="en-US"/>
          </a:p>
        </c:txPr>
        <c:crossAx val="127141760"/>
        <c:crossesAt val="-1.5"/>
        <c:crossBetween val="midCat"/>
        <c:majorUnit val="120"/>
        <c:minorUnit val="20"/>
      </c:valAx>
      <c:valAx>
        <c:axId val="127141760"/>
        <c:scaling>
          <c:orientation val="minMax"/>
          <c:max val="1.5"/>
          <c:min val="-1.5"/>
        </c:scaling>
        <c:delete val="0"/>
        <c:axPos val="l"/>
        <c:majorGridlines>
          <c:spPr>
            <a:ln w="3175">
              <a:solidFill>
                <a:srgbClr val="000000"/>
              </a:solidFill>
              <a:prstDash val="solid"/>
            </a:ln>
          </c:spPr>
        </c:majorGridlines>
        <c:title>
          <c:tx>
            <c:rich>
              <a:bodyPr/>
              <a:lstStyle/>
              <a:p>
                <a:pPr>
                  <a:defRPr sz="1000" b="1" i="0" u="none" strike="noStrike" baseline="0">
                    <a:solidFill>
                      <a:srgbClr val="000000"/>
                    </a:solidFill>
                    <a:latin typeface="Arial"/>
                    <a:ea typeface="Arial"/>
                    <a:cs typeface="Arial"/>
                  </a:defRPr>
                </a:pPr>
                <a:r>
                  <a:rPr lang="en-US"/>
                  <a:t>AMPLITUDE</a:t>
                </a:r>
              </a:p>
            </c:rich>
          </c:tx>
          <c:layout>
            <c:manualLayout>
              <c:xMode val="edge"/>
              <c:yMode val="edge"/>
              <c:x val="2.2535211267605656E-2"/>
              <c:y val="0.3693308430611788"/>
            </c:manualLayout>
          </c:layout>
          <c:overlay val="0"/>
          <c:spPr>
            <a:noFill/>
            <a:ln w="25400">
              <a:noFill/>
            </a:ln>
          </c:spPr>
        </c:title>
        <c:numFmt formatCode="0.0" sourceLinked="0"/>
        <c:majorTickMark val="out"/>
        <c:minorTickMark val="none"/>
        <c:tickLblPos val="nextTo"/>
        <c:spPr>
          <a:ln w="3175">
            <a:solidFill>
              <a:srgbClr val="000000"/>
            </a:solidFill>
            <a:prstDash val="solid"/>
          </a:ln>
        </c:spPr>
        <c:txPr>
          <a:bodyPr rot="0" vert="horz"/>
          <a:lstStyle/>
          <a:p>
            <a:pPr>
              <a:defRPr sz="1075" b="0" i="0" u="none" strike="noStrike" baseline="0">
                <a:solidFill>
                  <a:srgbClr val="000000"/>
                </a:solidFill>
                <a:latin typeface="Arial"/>
                <a:ea typeface="Arial"/>
                <a:cs typeface="Arial"/>
              </a:defRPr>
            </a:pPr>
            <a:endParaRPr lang="en-US"/>
          </a:p>
        </c:txPr>
        <c:crossAx val="127139840"/>
        <c:crossesAt val="0"/>
        <c:crossBetween val="midCat"/>
        <c:majorUnit val="0.5"/>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075" b="0" i="0" u="none" strike="noStrike" baseline="0">
          <a:solidFill>
            <a:srgbClr val="000000"/>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70422535211268"/>
          <c:y val="5.8315396272817704E-2"/>
          <c:w val="0.85352112676056335"/>
          <c:h val="0.79049759392041741"/>
        </c:manualLayout>
      </c:layout>
      <c:scatterChart>
        <c:scatterStyle val="smoothMarker"/>
        <c:varyColors val="0"/>
        <c:ser>
          <c:idx val="0"/>
          <c:order val="0"/>
          <c:spPr>
            <a:ln w="38100">
              <a:solidFill>
                <a:srgbClr val="FF0000"/>
              </a:solidFill>
              <a:prstDash val="solid"/>
            </a:ln>
          </c:spPr>
          <c:marker>
            <c:symbol val="none"/>
          </c:marker>
          <c:xVal>
            <c:numRef>
              <c:f>Sheet1!$A$1:$A$241</c:f>
              <c:numCache>
                <c:formatCode>General</c:formatCode>
                <c:ptCount val="24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pt idx="151">
                  <c:v>302</c:v>
                </c:pt>
                <c:pt idx="152">
                  <c:v>304</c:v>
                </c:pt>
                <c:pt idx="153">
                  <c:v>306</c:v>
                </c:pt>
                <c:pt idx="154">
                  <c:v>308</c:v>
                </c:pt>
                <c:pt idx="155">
                  <c:v>310</c:v>
                </c:pt>
                <c:pt idx="156">
                  <c:v>312</c:v>
                </c:pt>
                <c:pt idx="157">
                  <c:v>314</c:v>
                </c:pt>
                <c:pt idx="158">
                  <c:v>316</c:v>
                </c:pt>
                <c:pt idx="159">
                  <c:v>318</c:v>
                </c:pt>
                <c:pt idx="160">
                  <c:v>320</c:v>
                </c:pt>
                <c:pt idx="161">
                  <c:v>322</c:v>
                </c:pt>
                <c:pt idx="162">
                  <c:v>324</c:v>
                </c:pt>
                <c:pt idx="163">
                  <c:v>326</c:v>
                </c:pt>
                <c:pt idx="164">
                  <c:v>328</c:v>
                </c:pt>
                <c:pt idx="165">
                  <c:v>330</c:v>
                </c:pt>
                <c:pt idx="166">
                  <c:v>332</c:v>
                </c:pt>
                <c:pt idx="167">
                  <c:v>334</c:v>
                </c:pt>
                <c:pt idx="168">
                  <c:v>336</c:v>
                </c:pt>
                <c:pt idx="169">
                  <c:v>338</c:v>
                </c:pt>
                <c:pt idx="170">
                  <c:v>340</c:v>
                </c:pt>
                <c:pt idx="171">
                  <c:v>342</c:v>
                </c:pt>
                <c:pt idx="172">
                  <c:v>344</c:v>
                </c:pt>
                <c:pt idx="173">
                  <c:v>346</c:v>
                </c:pt>
                <c:pt idx="174">
                  <c:v>348</c:v>
                </c:pt>
                <c:pt idx="175">
                  <c:v>350</c:v>
                </c:pt>
                <c:pt idx="176">
                  <c:v>352</c:v>
                </c:pt>
                <c:pt idx="177">
                  <c:v>354</c:v>
                </c:pt>
                <c:pt idx="178">
                  <c:v>356</c:v>
                </c:pt>
                <c:pt idx="179">
                  <c:v>358</c:v>
                </c:pt>
                <c:pt idx="180">
                  <c:v>360</c:v>
                </c:pt>
                <c:pt idx="181">
                  <c:v>362</c:v>
                </c:pt>
                <c:pt idx="182">
                  <c:v>364</c:v>
                </c:pt>
                <c:pt idx="183">
                  <c:v>366</c:v>
                </c:pt>
                <c:pt idx="184">
                  <c:v>368</c:v>
                </c:pt>
                <c:pt idx="185">
                  <c:v>370</c:v>
                </c:pt>
                <c:pt idx="186">
                  <c:v>372</c:v>
                </c:pt>
                <c:pt idx="187">
                  <c:v>374</c:v>
                </c:pt>
                <c:pt idx="188">
                  <c:v>376</c:v>
                </c:pt>
                <c:pt idx="189">
                  <c:v>378</c:v>
                </c:pt>
                <c:pt idx="190">
                  <c:v>380</c:v>
                </c:pt>
                <c:pt idx="191">
                  <c:v>382</c:v>
                </c:pt>
                <c:pt idx="192">
                  <c:v>384</c:v>
                </c:pt>
                <c:pt idx="193">
                  <c:v>386</c:v>
                </c:pt>
                <c:pt idx="194">
                  <c:v>388</c:v>
                </c:pt>
                <c:pt idx="195">
                  <c:v>390</c:v>
                </c:pt>
                <c:pt idx="196">
                  <c:v>392</c:v>
                </c:pt>
                <c:pt idx="197">
                  <c:v>394</c:v>
                </c:pt>
                <c:pt idx="198">
                  <c:v>396</c:v>
                </c:pt>
                <c:pt idx="199">
                  <c:v>398</c:v>
                </c:pt>
                <c:pt idx="200">
                  <c:v>400</c:v>
                </c:pt>
                <c:pt idx="201">
                  <c:v>402</c:v>
                </c:pt>
                <c:pt idx="202">
                  <c:v>404</c:v>
                </c:pt>
                <c:pt idx="203">
                  <c:v>406</c:v>
                </c:pt>
                <c:pt idx="204">
                  <c:v>408</c:v>
                </c:pt>
                <c:pt idx="205">
                  <c:v>410</c:v>
                </c:pt>
                <c:pt idx="206">
                  <c:v>412</c:v>
                </c:pt>
                <c:pt idx="207">
                  <c:v>414</c:v>
                </c:pt>
                <c:pt idx="208">
                  <c:v>416</c:v>
                </c:pt>
                <c:pt idx="209">
                  <c:v>418</c:v>
                </c:pt>
                <c:pt idx="210">
                  <c:v>420</c:v>
                </c:pt>
                <c:pt idx="211">
                  <c:v>422</c:v>
                </c:pt>
                <c:pt idx="212">
                  <c:v>424</c:v>
                </c:pt>
                <c:pt idx="213">
                  <c:v>426</c:v>
                </c:pt>
                <c:pt idx="214">
                  <c:v>428</c:v>
                </c:pt>
                <c:pt idx="215">
                  <c:v>430</c:v>
                </c:pt>
                <c:pt idx="216">
                  <c:v>432</c:v>
                </c:pt>
                <c:pt idx="217">
                  <c:v>434</c:v>
                </c:pt>
                <c:pt idx="218">
                  <c:v>436</c:v>
                </c:pt>
                <c:pt idx="219">
                  <c:v>438</c:v>
                </c:pt>
                <c:pt idx="220">
                  <c:v>440</c:v>
                </c:pt>
                <c:pt idx="221">
                  <c:v>442</c:v>
                </c:pt>
                <c:pt idx="222">
                  <c:v>444</c:v>
                </c:pt>
                <c:pt idx="223">
                  <c:v>446</c:v>
                </c:pt>
                <c:pt idx="224">
                  <c:v>448</c:v>
                </c:pt>
                <c:pt idx="225">
                  <c:v>450</c:v>
                </c:pt>
                <c:pt idx="226">
                  <c:v>452</c:v>
                </c:pt>
                <c:pt idx="227">
                  <c:v>454</c:v>
                </c:pt>
                <c:pt idx="228">
                  <c:v>456</c:v>
                </c:pt>
                <c:pt idx="229">
                  <c:v>458</c:v>
                </c:pt>
                <c:pt idx="230">
                  <c:v>460</c:v>
                </c:pt>
                <c:pt idx="231">
                  <c:v>462</c:v>
                </c:pt>
                <c:pt idx="232">
                  <c:v>464</c:v>
                </c:pt>
                <c:pt idx="233">
                  <c:v>466</c:v>
                </c:pt>
                <c:pt idx="234">
                  <c:v>468</c:v>
                </c:pt>
                <c:pt idx="235">
                  <c:v>470</c:v>
                </c:pt>
                <c:pt idx="236">
                  <c:v>472</c:v>
                </c:pt>
                <c:pt idx="237">
                  <c:v>474</c:v>
                </c:pt>
                <c:pt idx="238">
                  <c:v>476</c:v>
                </c:pt>
                <c:pt idx="239">
                  <c:v>478</c:v>
                </c:pt>
                <c:pt idx="240">
                  <c:v>480</c:v>
                </c:pt>
              </c:numCache>
            </c:numRef>
          </c:xVal>
          <c:yVal>
            <c:numRef>
              <c:f>Sheet1!$B$1:$B$241</c:f>
              <c:numCache>
                <c:formatCode>0.0000</c:formatCode>
                <c:ptCount val="241"/>
                <c:pt idx="0">
                  <c:v>0</c:v>
                </c:pt>
                <c:pt idx="1">
                  <c:v>3.4899496702500976E-2</c:v>
                </c:pt>
                <c:pt idx="2">
                  <c:v>6.975647374412533E-2</c:v>
                </c:pt>
                <c:pt idx="3">
                  <c:v>0.10452846326765347</c:v>
                </c:pt>
                <c:pt idx="4">
                  <c:v>0.13917310096006541</c:v>
                </c:pt>
                <c:pt idx="5">
                  <c:v>0.17364817766693036</c:v>
                </c:pt>
                <c:pt idx="6">
                  <c:v>0.20791169081775934</c:v>
                </c:pt>
                <c:pt idx="7">
                  <c:v>0.24192189559966776</c:v>
                </c:pt>
                <c:pt idx="8">
                  <c:v>0.27563735581699911</c:v>
                </c:pt>
                <c:pt idx="9">
                  <c:v>0.30901699437494756</c:v>
                </c:pt>
                <c:pt idx="10">
                  <c:v>0.34202014332566882</c:v>
                </c:pt>
                <c:pt idx="11">
                  <c:v>0.37460659341591207</c:v>
                </c:pt>
                <c:pt idx="12">
                  <c:v>0.40673664307580021</c:v>
                </c:pt>
                <c:pt idx="13">
                  <c:v>0.43837114678907746</c:v>
                </c:pt>
                <c:pt idx="14">
                  <c:v>0.46947156278589086</c:v>
                </c:pt>
                <c:pt idx="15">
                  <c:v>0.5</c:v>
                </c:pt>
                <c:pt idx="16">
                  <c:v>0.5299192642332049</c:v>
                </c:pt>
                <c:pt idx="17">
                  <c:v>0.5591929034707469</c:v>
                </c:pt>
                <c:pt idx="18">
                  <c:v>0.58778525229247325</c:v>
                </c:pt>
                <c:pt idx="19">
                  <c:v>0.61566147532565829</c:v>
                </c:pt>
                <c:pt idx="20">
                  <c:v>0.64278760968653936</c:v>
                </c:pt>
                <c:pt idx="21">
                  <c:v>0.66913060635885846</c:v>
                </c:pt>
                <c:pt idx="22">
                  <c:v>0.69465837045899737</c:v>
                </c:pt>
                <c:pt idx="23">
                  <c:v>0.71933980033865119</c:v>
                </c:pt>
                <c:pt idx="24">
                  <c:v>0.74314482547739424</c:v>
                </c:pt>
                <c:pt idx="25">
                  <c:v>0.76604444311897824</c:v>
                </c:pt>
                <c:pt idx="26">
                  <c:v>0.78801075360672201</c:v>
                </c:pt>
                <c:pt idx="27">
                  <c:v>0.80901699437494734</c:v>
                </c:pt>
                <c:pt idx="28">
                  <c:v>0.82903757255504174</c:v>
                </c:pt>
                <c:pt idx="29">
                  <c:v>0.84804809615642618</c:v>
                </c:pt>
                <c:pt idx="30">
                  <c:v>0.86602540378443871</c:v>
                </c:pt>
                <c:pt idx="31">
                  <c:v>0.88294759285892688</c:v>
                </c:pt>
                <c:pt idx="32">
                  <c:v>0.89879404629916715</c:v>
                </c:pt>
                <c:pt idx="33">
                  <c:v>0.91354545764260098</c:v>
                </c:pt>
                <c:pt idx="34">
                  <c:v>0.92718385456678754</c:v>
                </c:pt>
                <c:pt idx="35">
                  <c:v>0.93969262078590832</c:v>
                </c:pt>
                <c:pt idx="36">
                  <c:v>0.95105651629515364</c:v>
                </c:pt>
                <c:pt idx="37">
                  <c:v>0.96126169593831889</c:v>
                </c:pt>
                <c:pt idx="38">
                  <c:v>0.97029572627599669</c:v>
                </c:pt>
                <c:pt idx="39">
                  <c:v>0.9781476007338058</c:v>
                </c:pt>
                <c:pt idx="40">
                  <c:v>0.98480775301220791</c:v>
                </c:pt>
                <c:pt idx="41">
                  <c:v>0.99026806874157014</c:v>
                </c:pt>
                <c:pt idx="42">
                  <c:v>0.9945218953682734</c:v>
                </c:pt>
                <c:pt idx="43">
                  <c:v>0.9975640502598242</c:v>
                </c:pt>
                <c:pt idx="44">
                  <c:v>0.99939082701909587</c:v>
                </c:pt>
                <c:pt idx="45">
                  <c:v>1</c:v>
                </c:pt>
                <c:pt idx="46">
                  <c:v>0.99939082701909587</c:v>
                </c:pt>
                <c:pt idx="47">
                  <c:v>0.9975640502598242</c:v>
                </c:pt>
                <c:pt idx="48">
                  <c:v>0.99452189536827351</c:v>
                </c:pt>
                <c:pt idx="49">
                  <c:v>0.99026806874157036</c:v>
                </c:pt>
                <c:pt idx="50">
                  <c:v>0.98480775301220791</c:v>
                </c:pt>
                <c:pt idx="51">
                  <c:v>0.9781476007338058</c:v>
                </c:pt>
                <c:pt idx="52">
                  <c:v>0.97029572627599669</c:v>
                </c:pt>
                <c:pt idx="53">
                  <c:v>0.96126169593831889</c:v>
                </c:pt>
                <c:pt idx="54">
                  <c:v>0.95105651629515364</c:v>
                </c:pt>
                <c:pt idx="55">
                  <c:v>0.93969262078590843</c:v>
                </c:pt>
                <c:pt idx="56">
                  <c:v>0.92718385456678754</c:v>
                </c:pt>
                <c:pt idx="57">
                  <c:v>0.91354545764260109</c:v>
                </c:pt>
                <c:pt idx="58">
                  <c:v>0.89879404629916704</c:v>
                </c:pt>
                <c:pt idx="59">
                  <c:v>0.8829475928589271</c:v>
                </c:pt>
                <c:pt idx="60">
                  <c:v>0.86602540378443882</c:v>
                </c:pt>
                <c:pt idx="61">
                  <c:v>0.84804809615642629</c:v>
                </c:pt>
                <c:pt idx="62">
                  <c:v>0.82903757255504174</c:v>
                </c:pt>
                <c:pt idx="63">
                  <c:v>0.80901699437494734</c:v>
                </c:pt>
                <c:pt idx="64">
                  <c:v>0.78801075360672201</c:v>
                </c:pt>
                <c:pt idx="65">
                  <c:v>0.76604444311897824</c:v>
                </c:pt>
                <c:pt idx="66">
                  <c:v>0.74314482547739436</c:v>
                </c:pt>
                <c:pt idx="67">
                  <c:v>0.71933980033865152</c:v>
                </c:pt>
                <c:pt idx="68">
                  <c:v>0.69465837045899725</c:v>
                </c:pt>
                <c:pt idx="69">
                  <c:v>0.66913060635885857</c:v>
                </c:pt>
                <c:pt idx="70">
                  <c:v>0.6427876096865397</c:v>
                </c:pt>
                <c:pt idx="71">
                  <c:v>0.61566147532565851</c:v>
                </c:pt>
                <c:pt idx="72">
                  <c:v>0.58778525229247336</c:v>
                </c:pt>
                <c:pt idx="73">
                  <c:v>0.5591929034707469</c:v>
                </c:pt>
                <c:pt idx="74">
                  <c:v>0.5299192642332049</c:v>
                </c:pt>
                <c:pt idx="75">
                  <c:v>0.5</c:v>
                </c:pt>
                <c:pt idx="76">
                  <c:v>0.46947156278589114</c:v>
                </c:pt>
                <c:pt idx="77">
                  <c:v>0.4383711467890774</c:v>
                </c:pt>
                <c:pt idx="78">
                  <c:v>0.40673664307580049</c:v>
                </c:pt>
                <c:pt idx="79">
                  <c:v>0.37460659341591235</c:v>
                </c:pt>
                <c:pt idx="80">
                  <c:v>0.34202014332566893</c:v>
                </c:pt>
                <c:pt idx="81">
                  <c:v>0.30901699437494767</c:v>
                </c:pt>
                <c:pt idx="82">
                  <c:v>0.27563735581699961</c:v>
                </c:pt>
                <c:pt idx="83">
                  <c:v>0.24192189559966776</c:v>
                </c:pt>
                <c:pt idx="84">
                  <c:v>0.20791169081775934</c:v>
                </c:pt>
                <c:pt idx="85">
                  <c:v>0.1736481776669303</c:v>
                </c:pt>
                <c:pt idx="86">
                  <c:v>0.13917310096006572</c:v>
                </c:pt>
                <c:pt idx="87">
                  <c:v>0.10452846326765373</c:v>
                </c:pt>
                <c:pt idx="88">
                  <c:v>6.9756473744125538E-2</c:v>
                </c:pt>
                <c:pt idx="89">
                  <c:v>3.4899496702500699E-2</c:v>
                </c:pt>
                <c:pt idx="90">
                  <c:v>1.225148454908621E-16</c:v>
                </c:pt>
                <c:pt idx="91">
                  <c:v>-3.48994967025009E-2</c:v>
                </c:pt>
                <c:pt idx="92">
                  <c:v>-6.9756473744124844E-2</c:v>
                </c:pt>
                <c:pt idx="93">
                  <c:v>-0.10452846326765307</c:v>
                </c:pt>
                <c:pt idx="94">
                  <c:v>-0.13917310096006552</c:v>
                </c:pt>
                <c:pt idx="95">
                  <c:v>-0.1736481776669305</c:v>
                </c:pt>
                <c:pt idx="96">
                  <c:v>-0.20791169081775912</c:v>
                </c:pt>
                <c:pt idx="97">
                  <c:v>-0.24192189559966754</c:v>
                </c:pt>
                <c:pt idx="98">
                  <c:v>-0.27563735581699894</c:v>
                </c:pt>
                <c:pt idx="99">
                  <c:v>-0.30901699437494795</c:v>
                </c:pt>
                <c:pt idx="100">
                  <c:v>-0.34202014332566877</c:v>
                </c:pt>
                <c:pt idx="101">
                  <c:v>-0.37460659341591207</c:v>
                </c:pt>
                <c:pt idx="102">
                  <c:v>-0.40673664307579976</c:v>
                </c:pt>
                <c:pt idx="103">
                  <c:v>-0.43837114678907713</c:v>
                </c:pt>
                <c:pt idx="104">
                  <c:v>-0.46947156278589092</c:v>
                </c:pt>
                <c:pt idx="105">
                  <c:v>-0.50000000000000011</c:v>
                </c:pt>
                <c:pt idx="106">
                  <c:v>-0.52991926423320479</c:v>
                </c:pt>
                <c:pt idx="107">
                  <c:v>-0.55919290347074668</c:v>
                </c:pt>
                <c:pt idx="108">
                  <c:v>-0.58778525229247314</c:v>
                </c:pt>
                <c:pt idx="109">
                  <c:v>-0.61566147532565785</c:v>
                </c:pt>
                <c:pt idx="110">
                  <c:v>-0.64278760968653936</c:v>
                </c:pt>
                <c:pt idx="111">
                  <c:v>-0.66913060635885846</c:v>
                </c:pt>
                <c:pt idx="112">
                  <c:v>-0.69465837045899759</c:v>
                </c:pt>
                <c:pt idx="113">
                  <c:v>-0.71933980033865097</c:v>
                </c:pt>
                <c:pt idx="114">
                  <c:v>-0.74314482547739413</c:v>
                </c:pt>
                <c:pt idx="115">
                  <c:v>-0.76604444311897812</c:v>
                </c:pt>
                <c:pt idx="116">
                  <c:v>-0.78801075360672213</c:v>
                </c:pt>
                <c:pt idx="117">
                  <c:v>-0.80901699437494723</c:v>
                </c:pt>
                <c:pt idx="118">
                  <c:v>-0.82903757255504151</c:v>
                </c:pt>
                <c:pt idx="119">
                  <c:v>-0.84804809615642618</c:v>
                </c:pt>
                <c:pt idx="120">
                  <c:v>-0.8660254037844386</c:v>
                </c:pt>
                <c:pt idx="121">
                  <c:v>-0.88294759285892699</c:v>
                </c:pt>
                <c:pt idx="122">
                  <c:v>-0.89879404629916693</c:v>
                </c:pt>
                <c:pt idx="123">
                  <c:v>-0.91354545764260109</c:v>
                </c:pt>
                <c:pt idx="124">
                  <c:v>-0.92718385456678742</c:v>
                </c:pt>
                <c:pt idx="125">
                  <c:v>-0.93969262078590821</c:v>
                </c:pt>
                <c:pt idx="126">
                  <c:v>-0.95105651629515364</c:v>
                </c:pt>
                <c:pt idx="127">
                  <c:v>-0.96126169593831901</c:v>
                </c:pt>
                <c:pt idx="128">
                  <c:v>-0.97029572627599669</c:v>
                </c:pt>
                <c:pt idx="129">
                  <c:v>-0.9781476007338058</c:v>
                </c:pt>
                <c:pt idx="130">
                  <c:v>-0.98480775301220791</c:v>
                </c:pt>
                <c:pt idx="131">
                  <c:v>-0.99026806874157036</c:v>
                </c:pt>
                <c:pt idx="132">
                  <c:v>-0.99452189536827351</c:v>
                </c:pt>
                <c:pt idx="133">
                  <c:v>-0.9975640502598242</c:v>
                </c:pt>
                <c:pt idx="134">
                  <c:v>-0.99939082701909565</c:v>
                </c:pt>
                <c:pt idx="135">
                  <c:v>-1</c:v>
                </c:pt>
                <c:pt idx="136">
                  <c:v>-0.99939082701909587</c:v>
                </c:pt>
                <c:pt idx="137">
                  <c:v>-0.99756405025982431</c:v>
                </c:pt>
                <c:pt idx="138">
                  <c:v>-0.99452189536827351</c:v>
                </c:pt>
                <c:pt idx="139">
                  <c:v>-0.99026806874157036</c:v>
                </c:pt>
                <c:pt idx="140">
                  <c:v>-0.98480775301220802</c:v>
                </c:pt>
                <c:pt idx="141">
                  <c:v>-0.97814760073380591</c:v>
                </c:pt>
                <c:pt idx="142">
                  <c:v>-0.97029572627599681</c:v>
                </c:pt>
                <c:pt idx="143">
                  <c:v>-0.96126169593831878</c:v>
                </c:pt>
                <c:pt idx="144">
                  <c:v>-0.95105651629515364</c:v>
                </c:pt>
                <c:pt idx="145">
                  <c:v>-0.93969262078590854</c:v>
                </c:pt>
                <c:pt idx="146">
                  <c:v>-0.92718385456678754</c:v>
                </c:pt>
                <c:pt idx="147">
                  <c:v>-0.91354545764260087</c:v>
                </c:pt>
                <c:pt idx="148">
                  <c:v>-0.89879404629916715</c:v>
                </c:pt>
                <c:pt idx="149">
                  <c:v>-0.8829475928589271</c:v>
                </c:pt>
                <c:pt idx="150">
                  <c:v>-0.86602540378443871</c:v>
                </c:pt>
                <c:pt idx="151">
                  <c:v>-0.8480480961564264</c:v>
                </c:pt>
                <c:pt idx="152">
                  <c:v>-0.82903757255504218</c:v>
                </c:pt>
                <c:pt idx="153">
                  <c:v>-0.80901699437494756</c:v>
                </c:pt>
                <c:pt idx="154">
                  <c:v>-0.78801075360672179</c:v>
                </c:pt>
                <c:pt idx="155">
                  <c:v>-0.76604444311897835</c:v>
                </c:pt>
                <c:pt idx="156">
                  <c:v>-0.7431448254773948</c:v>
                </c:pt>
                <c:pt idx="157">
                  <c:v>-0.71933980033865175</c:v>
                </c:pt>
                <c:pt idx="158">
                  <c:v>-0.69465837045899781</c:v>
                </c:pt>
                <c:pt idx="159">
                  <c:v>-0.66913060635885835</c:v>
                </c:pt>
                <c:pt idx="160">
                  <c:v>-0.64278760968653981</c:v>
                </c:pt>
                <c:pt idx="161">
                  <c:v>-0.61566147532565885</c:v>
                </c:pt>
                <c:pt idx="162">
                  <c:v>-0.58778525229247358</c:v>
                </c:pt>
                <c:pt idx="163">
                  <c:v>-0.55919290347074735</c:v>
                </c:pt>
                <c:pt idx="164">
                  <c:v>-0.52991926423320579</c:v>
                </c:pt>
                <c:pt idx="165">
                  <c:v>-0.50000000000000044</c:v>
                </c:pt>
                <c:pt idx="166">
                  <c:v>-0.46947156278589086</c:v>
                </c:pt>
                <c:pt idx="167">
                  <c:v>-0.43837114678907707</c:v>
                </c:pt>
                <c:pt idx="168">
                  <c:v>-0.40673664307580021</c:v>
                </c:pt>
                <c:pt idx="169">
                  <c:v>-0.3746065934159124</c:v>
                </c:pt>
                <c:pt idx="170">
                  <c:v>-0.34202014332566871</c:v>
                </c:pt>
                <c:pt idx="171">
                  <c:v>-0.30901699437494778</c:v>
                </c:pt>
                <c:pt idx="172">
                  <c:v>-0.27563735581699972</c:v>
                </c:pt>
                <c:pt idx="173">
                  <c:v>-0.24192189559966792</c:v>
                </c:pt>
                <c:pt idx="174">
                  <c:v>-0.20791169081775993</c:v>
                </c:pt>
                <c:pt idx="175">
                  <c:v>-0.1736481776669313</c:v>
                </c:pt>
                <c:pt idx="176">
                  <c:v>-0.13917310096006588</c:v>
                </c:pt>
                <c:pt idx="177">
                  <c:v>-0.10452846326765343</c:v>
                </c:pt>
                <c:pt idx="178">
                  <c:v>-6.9756473744124775E-2</c:v>
                </c:pt>
                <c:pt idx="179">
                  <c:v>-3.4899496702500823E-2</c:v>
                </c:pt>
                <c:pt idx="180">
                  <c:v>-2.450296909817242E-16</c:v>
                </c:pt>
                <c:pt idx="181">
                  <c:v>3.4899496702500331E-2</c:v>
                </c:pt>
                <c:pt idx="182">
                  <c:v>6.9756473744125178E-2</c:v>
                </c:pt>
                <c:pt idx="183">
                  <c:v>0.10452846326765294</c:v>
                </c:pt>
                <c:pt idx="184">
                  <c:v>0.13917310096006452</c:v>
                </c:pt>
                <c:pt idx="185">
                  <c:v>0.17364817766692991</c:v>
                </c:pt>
                <c:pt idx="186">
                  <c:v>0.20791169081775854</c:v>
                </c:pt>
                <c:pt idx="187">
                  <c:v>0.24192189559966826</c:v>
                </c:pt>
                <c:pt idx="188">
                  <c:v>0.27563735581699927</c:v>
                </c:pt>
                <c:pt idx="189">
                  <c:v>0.30901699437494734</c:v>
                </c:pt>
                <c:pt idx="190">
                  <c:v>0.34202014332566905</c:v>
                </c:pt>
                <c:pt idx="191">
                  <c:v>0.37460659341591196</c:v>
                </c:pt>
                <c:pt idx="192">
                  <c:v>0.40673664307579971</c:v>
                </c:pt>
                <c:pt idx="193">
                  <c:v>0.4383711467890774</c:v>
                </c:pt>
                <c:pt idx="194">
                  <c:v>0.46947156278589042</c:v>
                </c:pt>
                <c:pt idx="195">
                  <c:v>0.49999999999999939</c:v>
                </c:pt>
                <c:pt idx="196">
                  <c:v>0.52991926423320468</c:v>
                </c:pt>
                <c:pt idx="197">
                  <c:v>0.55919290347074624</c:v>
                </c:pt>
                <c:pt idx="198">
                  <c:v>0.5877852522924738</c:v>
                </c:pt>
                <c:pt idx="199">
                  <c:v>0.61566147532565851</c:v>
                </c:pt>
                <c:pt idx="200">
                  <c:v>0.64278760968653925</c:v>
                </c:pt>
                <c:pt idx="201">
                  <c:v>0.66913060635885879</c:v>
                </c:pt>
                <c:pt idx="202">
                  <c:v>0.69465837045899737</c:v>
                </c:pt>
                <c:pt idx="203">
                  <c:v>0.71933980033865097</c:v>
                </c:pt>
                <c:pt idx="204">
                  <c:v>0.7431448254773938</c:v>
                </c:pt>
                <c:pt idx="205">
                  <c:v>0.76604444311897801</c:v>
                </c:pt>
                <c:pt idx="206">
                  <c:v>0.78801075360672157</c:v>
                </c:pt>
                <c:pt idx="207">
                  <c:v>0.80901699437494667</c:v>
                </c:pt>
                <c:pt idx="208">
                  <c:v>0.82903757255504185</c:v>
                </c:pt>
                <c:pt idx="209">
                  <c:v>0.84804809615642596</c:v>
                </c:pt>
                <c:pt idx="210">
                  <c:v>0.86602540378443893</c:v>
                </c:pt>
                <c:pt idx="211">
                  <c:v>0.88294759285892688</c:v>
                </c:pt>
                <c:pt idx="212">
                  <c:v>0.89879404629916693</c:v>
                </c:pt>
                <c:pt idx="213">
                  <c:v>0.91354545764260098</c:v>
                </c:pt>
                <c:pt idx="214">
                  <c:v>0.92718385456678731</c:v>
                </c:pt>
                <c:pt idx="215">
                  <c:v>0.93969262078590809</c:v>
                </c:pt>
                <c:pt idx="216">
                  <c:v>0.95105651629515364</c:v>
                </c:pt>
                <c:pt idx="217">
                  <c:v>0.96126169593831867</c:v>
                </c:pt>
                <c:pt idx="218">
                  <c:v>0.97029572627599636</c:v>
                </c:pt>
                <c:pt idx="219">
                  <c:v>0.9781476007338058</c:v>
                </c:pt>
                <c:pt idx="220">
                  <c:v>0.98480775301220791</c:v>
                </c:pt>
                <c:pt idx="221">
                  <c:v>0.99026806874157036</c:v>
                </c:pt>
                <c:pt idx="222">
                  <c:v>0.9945218953682734</c:v>
                </c:pt>
                <c:pt idx="223">
                  <c:v>0.9975640502598242</c:v>
                </c:pt>
                <c:pt idx="224">
                  <c:v>0.99939082701909587</c:v>
                </c:pt>
                <c:pt idx="225">
                  <c:v>1</c:v>
                </c:pt>
                <c:pt idx="226">
                  <c:v>0.99939082701909587</c:v>
                </c:pt>
                <c:pt idx="227">
                  <c:v>0.99756405025982431</c:v>
                </c:pt>
                <c:pt idx="228">
                  <c:v>0.99452189536827351</c:v>
                </c:pt>
                <c:pt idx="229">
                  <c:v>0.99026806874157047</c:v>
                </c:pt>
                <c:pt idx="230">
                  <c:v>0.98480775301220802</c:v>
                </c:pt>
                <c:pt idx="231">
                  <c:v>0.97814760073380569</c:v>
                </c:pt>
                <c:pt idx="232">
                  <c:v>0.97029572627599658</c:v>
                </c:pt>
                <c:pt idx="233">
                  <c:v>0.96126169593831889</c:v>
                </c:pt>
                <c:pt idx="234">
                  <c:v>0.95105651629515364</c:v>
                </c:pt>
                <c:pt idx="235">
                  <c:v>0.93969262078590854</c:v>
                </c:pt>
                <c:pt idx="236">
                  <c:v>0.92718385456678798</c:v>
                </c:pt>
                <c:pt idx="237">
                  <c:v>0.91354545764260087</c:v>
                </c:pt>
                <c:pt idx="238">
                  <c:v>0.89879404629916715</c:v>
                </c:pt>
                <c:pt idx="239">
                  <c:v>0.88294759285892721</c:v>
                </c:pt>
                <c:pt idx="240">
                  <c:v>0.86602540378443926</c:v>
                </c:pt>
              </c:numCache>
            </c:numRef>
          </c:yVal>
          <c:smooth val="1"/>
          <c:extLst>
            <c:ext xmlns:c16="http://schemas.microsoft.com/office/drawing/2014/chart" uri="{C3380CC4-5D6E-409C-BE32-E72D297353CC}">
              <c16:uniqueId val="{00000000-1FF5-49F0-90A1-B25D5907A49B}"/>
            </c:ext>
          </c:extLst>
        </c:ser>
        <c:ser>
          <c:idx val="1"/>
          <c:order val="1"/>
          <c:spPr>
            <a:ln w="38100">
              <a:solidFill>
                <a:srgbClr val="0000FF"/>
              </a:solidFill>
              <a:prstDash val="solid"/>
            </a:ln>
          </c:spPr>
          <c:marker>
            <c:symbol val="none"/>
          </c:marker>
          <c:xVal>
            <c:numRef>
              <c:f>Sheet1!$A$1:$A$241</c:f>
              <c:numCache>
                <c:formatCode>General</c:formatCode>
                <c:ptCount val="24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pt idx="151">
                  <c:v>302</c:v>
                </c:pt>
                <c:pt idx="152">
                  <c:v>304</c:v>
                </c:pt>
                <c:pt idx="153">
                  <c:v>306</c:v>
                </c:pt>
                <c:pt idx="154">
                  <c:v>308</c:v>
                </c:pt>
                <c:pt idx="155">
                  <c:v>310</c:v>
                </c:pt>
                <c:pt idx="156">
                  <c:v>312</c:v>
                </c:pt>
                <c:pt idx="157">
                  <c:v>314</c:v>
                </c:pt>
                <c:pt idx="158">
                  <c:v>316</c:v>
                </c:pt>
                <c:pt idx="159">
                  <c:v>318</c:v>
                </c:pt>
                <c:pt idx="160">
                  <c:v>320</c:v>
                </c:pt>
                <c:pt idx="161">
                  <c:v>322</c:v>
                </c:pt>
                <c:pt idx="162">
                  <c:v>324</c:v>
                </c:pt>
                <c:pt idx="163">
                  <c:v>326</c:v>
                </c:pt>
                <c:pt idx="164">
                  <c:v>328</c:v>
                </c:pt>
                <c:pt idx="165">
                  <c:v>330</c:v>
                </c:pt>
                <c:pt idx="166">
                  <c:v>332</c:v>
                </c:pt>
                <c:pt idx="167">
                  <c:v>334</c:v>
                </c:pt>
                <c:pt idx="168">
                  <c:v>336</c:v>
                </c:pt>
                <c:pt idx="169">
                  <c:v>338</c:v>
                </c:pt>
                <c:pt idx="170">
                  <c:v>340</c:v>
                </c:pt>
                <c:pt idx="171">
                  <c:v>342</c:v>
                </c:pt>
                <c:pt idx="172">
                  <c:v>344</c:v>
                </c:pt>
                <c:pt idx="173">
                  <c:v>346</c:v>
                </c:pt>
                <c:pt idx="174">
                  <c:v>348</c:v>
                </c:pt>
                <c:pt idx="175">
                  <c:v>350</c:v>
                </c:pt>
                <c:pt idx="176">
                  <c:v>352</c:v>
                </c:pt>
                <c:pt idx="177">
                  <c:v>354</c:v>
                </c:pt>
                <c:pt idx="178">
                  <c:v>356</c:v>
                </c:pt>
                <c:pt idx="179">
                  <c:v>358</c:v>
                </c:pt>
                <c:pt idx="180">
                  <c:v>360</c:v>
                </c:pt>
                <c:pt idx="181">
                  <c:v>362</c:v>
                </c:pt>
                <c:pt idx="182">
                  <c:v>364</c:v>
                </c:pt>
                <c:pt idx="183">
                  <c:v>366</c:v>
                </c:pt>
                <c:pt idx="184">
                  <c:v>368</c:v>
                </c:pt>
                <c:pt idx="185">
                  <c:v>370</c:v>
                </c:pt>
                <c:pt idx="186">
                  <c:v>372</c:v>
                </c:pt>
                <c:pt idx="187">
                  <c:v>374</c:v>
                </c:pt>
                <c:pt idx="188">
                  <c:v>376</c:v>
                </c:pt>
                <c:pt idx="189">
                  <c:v>378</c:v>
                </c:pt>
                <c:pt idx="190">
                  <c:v>380</c:v>
                </c:pt>
                <c:pt idx="191">
                  <c:v>382</c:v>
                </c:pt>
                <c:pt idx="192">
                  <c:v>384</c:v>
                </c:pt>
                <c:pt idx="193">
                  <c:v>386</c:v>
                </c:pt>
                <c:pt idx="194">
                  <c:v>388</c:v>
                </c:pt>
                <c:pt idx="195">
                  <c:v>390</c:v>
                </c:pt>
                <c:pt idx="196">
                  <c:v>392</c:v>
                </c:pt>
                <c:pt idx="197">
                  <c:v>394</c:v>
                </c:pt>
                <c:pt idx="198">
                  <c:v>396</c:v>
                </c:pt>
                <c:pt idx="199">
                  <c:v>398</c:v>
                </c:pt>
                <c:pt idx="200">
                  <c:v>400</c:v>
                </c:pt>
                <c:pt idx="201">
                  <c:v>402</c:v>
                </c:pt>
                <c:pt idx="202">
                  <c:v>404</c:v>
                </c:pt>
                <c:pt idx="203">
                  <c:v>406</c:v>
                </c:pt>
                <c:pt idx="204">
                  <c:v>408</c:v>
                </c:pt>
                <c:pt idx="205">
                  <c:v>410</c:v>
                </c:pt>
                <c:pt idx="206">
                  <c:v>412</c:v>
                </c:pt>
                <c:pt idx="207">
                  <c:v>414</c:v>
                </c:pt>
                <c:pt idx="208">
                  <c:v>416</c:v>
                </c:pt>
                <c:pt idx="209">
                  <c:v>418</c:v>
                </c:pt>
                <c:pt idx="210">
                  <c:v>420</c:v>
                </c:pt>
                <c:pt idx="211">
                  <c:v>422</c:v>
                </c:pt>
                <c:pt idx="212">
                  <c:v>424</c:v>
                </c:pt>
                <c:pt idx="213">
                  <c:v>426</c:v>
                </c:pt>
                <c:pt idx="214">
                  <c:v>428</c:v>
                </c:pt>
                <c:pt idx="215">
                  <c:v>430</c:v>
                </c:pt>
                <c:pt idx="216">
                  <c:v>432</c:v>
                </c:pt>
                <c:pt idx="217">
                  <c:v>434</c:v>
                </c:pt>
                <c:pt idx="218">
                  <c:v>436</c:v>
                </c:pt>
                <c:pt idx="219">
                  <c:v>438</c:v>
                </c:pt>
                <c:pt idx="220">
                  <c:v>440</c:v>
                </c:pt>
                <c:pt idx="221">
                  <c:v>442</c:v>
                </c:pt>
                <c:pt idx="222">
                  <c:v>444</c:v>
                </c:pt>
                <c:pt idx="223">
                  <c:v>446</c:v>
                </c:pt>
                <c:pt idx="224">
                  <c:v>448</c:v>
                </c:pt>
                <c:pt idx="225">
                  <c:v>450</c:v>
                </c:pt>
                <c:pt idx="226">
                  <c:v>452</c:v>
                </c:pt>
                <c:pt idx="227">
                  <c:v>454</c:v>
                </c:pt>
                <c:pt idx="228">
                  <c:v>456</c:v>
                </c:pt>
                <c:pt idx="229">
                  <c:v>458</c:v>
                </c:pt>
                <c:pt idx="230">
                  <c:v>460</c:v>
                </c:pt>
                <c:pt idx="231">
                  <c:v>462</c:v>
                </c:pt>
                <c:pt idx="232">
                  <c:v>464</c:v>
                </c:pt>
                <c:pt idx="233">
                  <c:v>466</c:v>
                </c:pt>
                <c:pt idx="234">
                  <c:v>468</c:v>
                </c:pt>
                <c:pt idx="235">
                  <c:v>470</c:v>
                </c:pt>
                <c:pt idx="236">
                  <c:v>472</c:v>
                </c:pt>
                <c:pt idx="237">
                  <c:v>474</c:v>
                </c:pt>
                <c:pt idx="238">
                  <c:v>476</c:v>
                </c:pt>
                <c:pt idx="239">
                  <c:v>478</c:v>
                </c:pt>
                <c:pt idx="240">
                  <c:v>480</c:v>
                </c:pt>
              </c:numCache>
            </c:numRef>
          </c:xVal>
          <c:yVal>
            <c:numRef>
              <c:f>Sheet1!$C$1:$C$241</c:f>
              <c:numCache>
                <c:formatCode>0.0000</c:formatCode>
                <c:ptCount val="241"/>
                <c:pt idx="0">
                  <c:v>0.86602540378443882</c:v>
                </c:pt>
                <c:pt idx="1">
                  <c:v>0.84804809615642629</c:v>
                </c:pt>
                <c:pt idx="2">
                  <c:v>0.82903757255504174</c:v>
                </c:pt>
                <c:pt idx="3">
                  <c:v>0.80901699437494734</c:v>
                </c:pt>
                <c:pt idx="4">
                  <c:v>0.78801075360672201</c:v>
                </c:pt>
                <c:pt idx="5">
                  <c:v>0.76604444311897824</c:v>
                </c:pt>
                <c:pt idx="6">
                  <c:v>0.74314482547739436</c:v>
                </c:pt>
                <c:pt idx="7">
                  <c:v>0.71933980033865152</c:v>
                </c:pt>
                <c:pt idx="8">
                  <c:v>0.69465837045899725</c:v>
                </c:pt>
                <c:pt idx="9">
                  <c:v>0.66913060635885857</c:v>
                </c:pt>
                <c:pt idx="10">
                  <c:v>0.6427876096865397</c:v>
                </c:pt>
                <c:pt idx="11">
                  <c:v>0.61566147532565851</c:v>
                </c:pt>
                <c:pt idx="12">
                  <c:v>0.58778525229247336</c:v>
                </c:pt>
                <c:pt idx="13">
                  <c:v>0.5591929034707469</c:v>
                </c:pt>
                <c:pt idx="14">
                  <c:v>0.5299192642332049</c:v>
                </c:pt>
                <c:pt idx="15">
                  <c:v>0.5</c:v>
                </c:pt>
                <c:pt idx="16">
                  <c:v>0.46947156278589114</c:v>
                </c:pt>
                <c:pt idx="17">
                  <c:v>0.4383711467890774</c:v>
                </c:pt>
                <c:pt idx="18">
                  <c:v>0.40673664307580049</c:v>
                </c:pt>
                <c:pt idx="19">
                  <c:v>0.37460659341591235</c:v>
                </c:pt>
                <c:pt idx="20">
                  <c:v>0.34202014332566893</c:v>
                </c:pt>
                <c:pt idx="21">
                  <c:v>0.30901699437494767</c:v>
                </c:pt>
                <c:pt idx="22">
                  <c:v>0.27563735581699961</c:v>
                </c:pt>
                <c:pt idx="23">
                  <c:v>0.24192189559966776</c:v>
                </c:pt>
                <c:pt idx="24">
                  <c:v>0.20791169081775934</c:v>
                </c:pt>
                <c:pt idx="25">
                  <c:v>0.1736481776669303</c:v>
                </c:pt>
                <c:pt idx="26">
                  <c:v>0.13917310096006572</c:v>
                </c:pt>
                <c:pt idx="27">
                  <c:v>0.10452846326765373</c:v>
                </c:pt>
                <c:pt idx="28">
                  <c:v>6.9756473744125538E-2</c:v>
                </c:pt>
                <c:pt idx="29">
                  <c:v>3.4899496702500699E-2</c:v>
                </c:pt>
                <c:pt idx="30">
                  <c:v>1.225148454908621E-16</c:v>
                </c:pt>
                <c:pt idx="31">
                  <c:v>-3.48994967025009E-2</c:v>
                </c:pt>
                <c:pt idx="32">
                  <c:v>-6.9756473744124844E-2</c:v>
                </c:pt>
                <c:pt idx="33">
                  <c:v>-0.10452846326765307</c:v>
                </c:pt>
                <c:pt idx="34">
                  <c:v>-0.13917310096006552</c:v>
                </c:pt>
                <c:pt idx="35">
                  <c:v>-0.1736481776669305</c:v>
                </c:pt>
                <c:pt idx="36">
                  <c:v>-0.20791169081775912</c:v>
                </c:pt>
                <c:pt idx="37">
                  <c:v>-0.24192189559966754</c:v>
                </c:pt>
                <c:pt idx="38">
                  <c:v>-0.27563735581699894</c:v>
                </c:pt>
                <c:pt idx="39">
                  <c:v>-0.30901699437494795</c:v>
                </c:pt>
                <c:pt idx="40">
                  <c:v>-0.34202014332566877</c:v>
                </c:pt>
                <c:pt idx="41">
                  <c:v>-0.37460659341591207</c:v>
                </c:pt>
                <c:pt idx="42">
                  <c:v>-0.40673664307579976</c:v>
                </c:pt>
                <c:pt idx="43">
                  <c:v>-0.43837114678907713</c:v>
                </c:pt>
                <c:pt idx="44">
                  <c:v>-0.46947156278589092</c:v>
                </c:pt>
                <c:pt idx="45">
                  <c:v>-0.50000000000000011</c:v>
                </c:pt>
                <c:pt idx="46">
                  <c:v>-0.52991926423320479</c:v>
                </c:pt>
                <c:pt idx="47">
                  <c:v>-0.55919290347074668</c:v>
                </c:pt>
                <c:pt idx="48">
                  <c:v>-0.58778525229247314</c:v>
                </c:pt>
                <c:pt idx="49">
                  <c:v>-0.61566147532565785</c:v>
                </c:pt>
                <c:pt idx="50">
                  <c:v>-0.64278760968653936</c:v>
                </c:pt>
                <c:pt idx="51">
                  <c:v>-0.66913060635885846</c:v>
                </c:pt>
                <c:pt idx="52">
                  <c:v>-0.69465837045899759</c:v>
                </c:pt>
                <c:pt idx="53">
                  <c:v>-0.71933980033865097</c:v>
                </c:pt>
                <c:pt idx="54">
                  <c:v>-0.74314482547739413</c:v>
                </c:pt>
                <c:pt idx="55">
                  <c:v>-0.76604444311897812</c:v>
                </c:pt>
                <c:pt idx="56">
                  <c:v>-0.78801075360672213</c:v>
                </c:pt>
                <c:pt idx="57">
                  <c:v>-0.80901699437494723</c:v>
                </c:pt>
                <c:pt idx="58">
                  <c:v>-0.82903757255504151</c:v>
                </c:pt>
                <c:pt idx="59">
                  <c:v>-0.84804809615642618</c:v>
                </c:pt>
                <c:pt idx="60">
                  <c:v>-0.8660254037844386</c:v>
                </c:pt>
                <c:pt idx="61">
                  <c:v>-0.88294759285892699</c:v>
                </c:pt>
                <c:pt idx="62">
                  <c:v>-0.89879404629916693</c:v>
                </c:pt>
                <c:pt idx="63">
                  <c:v>-0.91354545764260109</c:v>
                </c:pt>
                <c:pt idx="64">
                  <c:v>-0.92718385456678742</c:v>
                </c:pt>
                <c:pt idx="65">
                  <c:v>-0.93969262078590821</c:v>
                </c:pt>
                <c:pt idx="66">
                  <c:v>-0.95105651629515364</c:v>
                </c:pt>
                <c:pt idx="67">
                  <c:v>-0.96126169593831901</c:v>
                </c:pt>
                <c:pt idx="68">
                  <c:v>-0.97029572627599669</c:v>
                </c:pt>
                <c:pt idx="69">
                  <c:v>-0.9781476007338058</c:v>
                </c:pt>
                <c:pt idx="70">
                  <c:v>-0.98480775301220791</c:v>
                </c:pt>
                <c:pt idx="71">
                  <c:v>-0.99026806874157036</c:v>
                </c:pt>
                <c:pt idx="72">
                  <c:v>-0.99452189536827351</c:v>
                </c:pt>
                <c:pt idx="73">
                  <c:v>-0.9975640502598242</c:v>
                </c:pt>
                <c:pt idx="74">
                  <c:v>-0.99939082701909565</c:v>
                </c:pt>
                <c:pt idx="75">
                  <c:v>-1</c:v>
                </c:pt>
                <c:pt idx="76">
                  <c:v>-0.99939082701909587</c:v>
                </c:pt>
                <c:pt idx="77">
                  <c:v>-0.99756405025982431</c:v>
                </c:pt>
                <c:pt idx="78">
                  <c:v>-0.99452189536827351</c:v>
                </c:pt>
                <c:pt idx="79">
                  <c:v>-0.99026806874157036</c:v>
                </c:pt>
                <c:pt idx="80">
                  <c:v>-0.98480775301220802</c:v>
                </c:pt>
                <c:pt idx="81">
                  <c:v>-0.97814760073380591</c:v>
                </c:pt>
                <c:pt idx="82">
                  <c:v>-0.97029572627599681</c:v>
                </c:pt>
                <c:pt idx="83">
                  <c:v>-0.96126169593831878</c:v>
                </c:pt>
                <c:pt idx="84">
                  <c:v>-0.95105651629515364</c:v>
                </c:pt>
                <c:pt idx="85">
                  <c:v>-0.93969262078590854</c:v>
                </c:pt>
                <c:pt idx="86">
                  <c:v>-0.92718385456678754</c:v>
                </c:pt>
                <c:pt idx="87">
                  <c:v>-0.91354545764260087</c:v>
                </c:pt>
                <c:pt idx="88">
                  <c:v>-0.89879404629916715</c:v>
                </c:pt>
                <c:pt idx="89">
                  <c:v>-0.8829475928589271</c:v>
                </c:pt>
                <c:pt idx="90">
                  <c:v>-0.86602540378443871</c:v>
                </c:pt>
                <c:pt idx="91">
                  <c:v>-0.8480480961564264</c:v>
                </c:pt>
                <c:pt idx="92">
                  <c:v>-0.82903757255504218</c:v>
                </c:pt>
                <c:pt idx="93">
                  <c:v>-0.80901699437494756</c:v>
                </c:pt>
                <c:pt idx="94">
                  <c:v>-0.78801075360672179</c:v>
                </c:pt>
                <c:pt idx="95">
                  <c:v>-0.76604444311897835</c:v>
                </c:pt>
                <c:pt idx="96">
                  <c:v>-0.7431448254773948</c:v>
                </c:pt>
                <c:pt idx="97">
                  <c:v>-0.71933980033865175</c:v>
                </c:pt>
                <c:pt idx="98">
                  <c:v>-0.69465837045899781</c:v>
                </c:pt>
                <c:pt idx="99">
                  <c:v>-0.66913060635885835</c:v>
                </c:pt>
                <c:pt idx="100">
                  <c:v>-0.64278760968653981</c:v>
                </c:pt>
                <c:pt idx="101">
                  <c:v>-0.61566147532565885</c:v>
                </c:pt>
                <c:pt idx="102">
                  <c:v>-0.58778525229247358</c:v>
                </c:pt>
                <c:pt idx="103">
                  <c:v>-0.55919290347074735</c:v>
                </c:pt>
                <c:pt idx="104">
                  <c:v>-0.52991926423320579</c:v>
                </c:pt>
                <c:pt idx="105">
                  <c:v>-0.50000000000000044</c:v>
                </c:pt>
                <c:pt idx="106">
                  <c:v>-0.46947156278589086</c:v>
                </c:pt>
                <c:pt idx="107">
                  <c:v>-0.43837114678907707</c:v>
                </c:pt>
                <c:pt idx="108">
                  <c:v>-0.40673664307580021</c:v>
                </c:pt>
                <c:pt idx="109">
                  <c:v>-0.3746065934159124</c:v>
                </c:pt>
                <c:pt idx="110">
                  <c:v>-0.34202014332566871</c:v>
                </c:pt>
                <c:pt idx="111">
                  <c:v>-0.30901699437494778</c:v>
                </c:pt>
                <c:pt idx="112">
                  <c:v>-0.27563735581699972</c:v>
                </c:pt>
                <c:pt idx="113">
                  <c:v>-0.24192189559966792</c:v>
                </c:pt>
                <c:pt idx="114">
                  <c:v>-0.20791169081775993</c:v>
                </c:pt>
                <c:pt idx="115">
                  <c:v>-0.1736481776669313</c:v>
                </c:pt>
                <c:pt idx="116">
                  <c:v>-0.13917310096006588</c:v>
                </c:pt>
                <c:pt idx="117">
                  <c:v>-0.10452846326765343</c:v>
                </c:pt>
                <c:pt idx="118">
                  <c:v>-6.9756473744124775E-2</c:v>
                </c:pt>
                <c:pt idx="119">
                  <c:v>-3.4899496702500823E-2</c:v>
                </c:pt>
                <c:pt idx="120">
                  <c:v>-2.450296909817242E-16</c:v>
                </c:pt>
                <c:pt idx="121">
                  <c:v>3.4899496702500331E-2</c:v>
                </c:pt>
                <c:pt idx="122">
                  <c:v>6.9756473744125178E-2</c:v>
                </c:pt>
                <c:pt idx="123">
                  <c:v>0.10452846326765294</c:v>
                </c:pt>
                <c:pt idx="124">
                  <c:v>0.13917310096006452</c:v>
                </c:pt>
                <c:pt idx="125">
                  <c:v>0.17364817766692991</c:v>
                </c:pt>
                <c:pt idx="126">
                  <c:v>0.20791169081775854</c:v>
                </c:pt>
                <c:pt idx="127">
                  <c:v>0.24192189559966826</c:v>
                </c:pt>
                <c:pt idx="128">
                  <c:v>0.27563735581699927</c:v>
                </c:pt>
                <c:pt idx="129">
                  <c:v>0.30901699437494734</c:v>
                </c:pt>
                <c:pt idx="130">
                  <c:v>0.34202014332566905</c:v>
                </c:pt>
                <c:pt idx="131">
                  <c:v>0.37460659341591196</c:v>
                </c:pt>
                <c:pt idx="132">
                  <c:v>0.40673664307579971</c:v>
                </c:pt>
                <c:pt idx="133">
                  <c:v>0.4383711467890774</c:v>
                </c:pt>
                <c:pt idx="134">
                  <c:v>0.46947156278589042</c:v>
                </c:pt>
                <c:pt idx="135">
                  <c:v>0.49999999999999939</c:v>
                </c:pt>
                <c:pt idx="136">
                  <c:v>0.52991926423320468</c:v>
                </c:pt>
                <c:pt idx="137">
                  <c:v>0.55919290347074624</c:v>
                </c:pt>
                <c:pt idx="138">
                  <c:v>0.5877852522924738</c:v>
                </c:pt>
                <c:pt idx="139">
                  <c:v>0.61566147532565851</c:v>
                </c:pt>
                <c:pt idx="140">
                  <c:v>0.64278760968653925</c:v>
                </c:pt>
                <c:pt idx="141">
                  <c:v>0.66913060635885879</c:v>
                </c:pt>
                <c:pt idx="142">
                  <c:v>0.69465837045899737</c:v>
                </c:pt>
                <c:pt idx="143">
                  <c:v>0.71933980033865097</c:v>
                </c:pt>
                <c:pt idx="144">
                  <c:v>0.7431448254773938</c:v>
                </c:pt>
                <c:pt idx="145">
                  <c:v>0.76604444311897801</c:v>
                </c:pt>
                <c:pt idx="146">
                  <c:v>0.78801075360672157</c:v>
                </c:pt>
                <c:pt idx="147">
                  <c:v>0.80901699437494667</c:v>
                </c:pt>
                <c:pt idx="148">
                  <c:v>0.82903757255504185</c:v>
                </c:pt>
                <c:pt idx="149">
                  <c:v>0.84804809615642596</c:v>
                </c:pt>
                <c:pt idx="150">
                  <c:v>0.86602540378443893</c:v>
                </c:pt>
                <c:pt idx="151">
                  <c:v>0.88294759285892688</c:v>
                </c:pt>
                <c:pt idx="152">
                  <c:v>0.89879404629916693</c:v>
                </c:pt>
                <c:pt idx="153">
                  <c:v>0.91354545764260098</c:v>
                </c:pt>
                <c:pt idx="154">
                  <c:v>0.92718385456678731</c:v>
                </c:pt>
                <c:pt idx="155">
                  <c:v>0.93969262078590809</c:v>
                </c:pt>
                <c:pt idx="156">
                  <c:v>0.95105651629515364</c:v>
                </c:pt>
                <c:pt idx="157">
                  <c:v>0.96126169593831867</c:v>
                </c:pt>
                <c:pt idx="158">
                  <c:v>0.97029572627599636</c:v>
                </c:pt>
                <c:pt idx="159">
                  <c:v>0.9781476007338058</c:v>
                </c:pt>
                <c:pt idx="160">
                  <c:v>0.98480775301220791</c:v>
                </c:pt>
                <c:pt idx="161">
                  <c:v>0.99026806874157036</c:v>
                </c:pt>
                <c:pt idx="162">
                  <c:v>0.9945218953682734</c:v>
                </c:pt>
                <c:pt idx="163">
                  <c:v>0.9975640502598242</c:v>
                </c:pt>
                <c:pt idx="164">
                  <c:v>0.99939082701909587</c:v>
                </c:pt>
                <c:pt idx="165">
                  <c:v>1</c:v>
                </c:pt>
                <c:pt idx="166">
                  <c:v>0.99939082701909587</c:v>
                </c:pt>
                <c:pt idx="167">
                  <c:v>0.99756405025982431</c:v>
                </c:pt>
                <c:pt idx="168">
                  <c:v>0.99452189536827351</c:v>
                </c:pt>
                <c:pt idx="169">
                  <c:v>0.99026806874157047</c:v>
                </c:pt>
                <c:pt idx="170">
                  <c:v>0.98480775301220802</c:v>
                </c:pt>
                <c:pt idx="171">
                  <c:v>0.97814760073380569</c:v>
                </c:pt>
                <c:pt idx="172">
                  <c:v>0.97029572627599658</c:v>
                </c:pt>
                <c:pt idx="173">
                  <c:v>0.96126169593831889</c:v>
                </c:pt>
                <c:pt idx="174">
                  <c:v>0.95105651629515364</c:v>
                </c:pt>
                <c:pt idx="175">
                  <c:v>0.93969262078590854</c:v>
                </c:pt>
                <c:pt idx="176">
                  <c:v>0.92718385456678798</c:v>
                </c:pt>
                <c:pt idx="177">
                  <c:v>0.91354545764260087</c:v>
                </c:pt>
                <c:pt idx="178">
                  <c:v>0.89879404629916715</c:v>
                </c:pt>
                <c:pt idx="179">
                  <c:v>0.88294759285892721</c:v>
                </c:pt>
                <c:pt idx="180">
                  <c:v>0.86602540378443926</c:v>
                </c:pt>
                <c:pt idx="181">
                  <c:v>0.84804809615642585</c:v>
                </c:pt>
                <c:pt idx="182">
                  <c:v>0.82903757255504162</c:v>
                </c:pt>
                <c:pt idx="183">
                  <c:v>0.80901699437494756</c:v>
                </c:pt>
                <c:pt idx="184">
                  <c:v>0.78801075360672257</c:v>
                </c:pt>
                <c:pt idx="185">
                  <c:v>0.76604444311897901</c:v>
                </c:pt>
                <c:pt idx="186">
                  <c:v>0.74314482547739413</c:v>
                </c:pt>
                <c:pt idx="187">
                  <c:v>0.7193398003386513</c:v>
                </c:pt>
                <c:pt idx="188">
                  <c:v>0.69465837045899781</c:v>
                </c:pt>
                <c:pt idx="189">
                  <c:v>0.66913060635885913</c:v>
                </c:pt>
                <c:pt idx="190">
                  <c:v>0.64278760968654058</c:v>
                </c:pt>
                <c:pt idx="191">
                  <c:v>0.6156614753256584</c:v>
                </c:pt>
                <c:pt idx="192">
                  <c:v>0.58778525229247358</c:v>
                </c:pt>
                <c:pt idx="193">
                  <c:v>0.55919290347074757</c:v>
                </c:pt>
                <c:pt idx="194">
                  <c:v>0.52991926423320457</c:v>
                </c:pt>
                <c:pt idx="195">
                  <c:v>0.49999999999999989</c:v>
                </c:pt>
                <c:pt idx="196">
                  <c:v>0.46947156278589097</c:v>
                </c:pt>
                <c:pt idx="197">
                  <c:v>0.43837114678907796</c:v>
                </c:pt>
                <c:pt idx="198">
                  <c:v>0.40673664307580115</c:v>
                </c:pt>
                <c:pt idx="199">
                  <c:v>0.3746065934159134</c:v>
                </c:pt>
                <c:pt idx="200">
                  <c:v>0.34202014332566882</c:v>
                </c:pt>
                <c:pt idx="201">
                  <c:v>0.30901699437494795</c:v>
                </c:pt>
                <c:pt idx="202">
                  <c:v>0.27563735581699816</c:v>
                </c:pt>
                <c:pt idx="203">
                  <c:v>0.24192189559966717</c:v>
                </c:pt>
                <c:pt idx="204">
                  <c:v>0.20791169081775918</c:v>
                </c:pt>
                <c:pt idx="205">
                  <c:v>0.17364817766693053</c:v>
                </c:pt>
                <c:pt idx="206">
                  <c:v>0.13917310096006597</c:v>
                </c:pt>
                <c:pt idx="207">
                  <c:v>0.10452846326765444</c:v>
                </c:pt>
                <c:pt idx="208">
                  <c:v>6.9756473744126676E-2</c:v>
                </c:pt>
                <c:pt idx="209">
                  <c:v>3.4899496702500941E-2</c:v>
                </c:pt>
                <c:pt idx="210">
                  <c:v>3.6754453647258625E-16</c:v>
                </c:pt>
                <c:pt idx="211">
                  <c:v>-3.4899496702500206E-2</c:v>
                </c:pt>
                <c:pt idx="212">
                  <c:v>-6.9756473744125927E-2</c:v>
                </c:pt>
                <c:pt idx="213">
                  <c:v>-0.10452846326765369</c:v>
                </c:pt>
                <c:pt idx="214">
                  <c:v>-0.13917310096006527</c:v>
                </c:pt>
                <c:pt idx="215">
                  <c:v>-0.1736481776669298</c:v>
                </c:pt>
                <c:pt idx="216">
                  <c:v>-0.20791169081775843</c:v>
                </c:pt>
                <c:pt idx="217">
                  <c:v>-0.24192189559966817</c:v>
                </c:pt>
                <c:pt idx="218">
                  <c:v>-0.27563735581699916</c:v>
                </c:pt>
                <c:pt idx="219">
                  <c:v>-0.30901699437494723</c:v>
                </c:pt>
                <c:pt idx="220">
                  <c:v>-0.3420201433256681</c:v>
                </c:pt>
                <c:pt idx="221">
                  <c:v>-0.37460659341591102</c:v>
                </c:pt>
                <c:pt idx="222">
                  <c:v>-0.40673664307579876</c:v>
                </c:pt>
                <c:pt idx="223">
                  <c:v>-0.43837114678907735</c:v>
                </c:pt>
                <c:pt idx="224">
                  <c:v>-0.46947156278589036</c:v>
                </c:pt>
                <c:pt idx="225">
                  <c:v>-0.50000000000000067</c:v>
                </c:pt>
                <c:pt idx="226">
                  <c:v>-0.52991926423320534</c:v>
                </c:pt>
                <c:pt idx="227">
                  <c:v>-0.55919290347074679</c:v>
                </c:pt>
                <c:pt idx="228">
                  <c:v>-0.58778525229247292</c:v>
                </c:pt>
                <c:pt idx="229">
                  <c:v>-0.61566147532565763</c:v>
                </c:pt>
                <c:pt idx="230">
                  <c:v>-0.64278760968653859</c:v>
                </c:pt>
                <c:pt idx="231">
                  <c:v>-0.66913060635885724</c:v>
                </c:pt>
                <c:pt idx="232">
                  <c:v>-0.69465837045899725</c:v>
                </c:pt>
                <c:pt idx="233">
                  <c:v>-0.71933980033865075</c:v>
                </c:pt>
                <c:pt idx="234">
                  <c:v>-0.74314482547739491</c:v>
                </c:pt>
                <c:pt idx="235">
                  <c:v>-0.76604444311897846</c:v>
                </c:pt>
                <c:pt idx="236">
                  <c:v>-0.7880107536067219</c:v>
                </c:pt>
                <c:pt idx="237">
                  <c:v>-0.80901699437494712</c:v>
                </c:pt>
                <c:pt idx="238">
                  <c:v>-0.8290375725550414</c:v>
                </c:pt>
                <c:pt idx="239">
                  <c:v>-0.84804809615642551</c:v>
                </c:pt>
                <c:pt idx="240">
                  <c:v>-0.86602540378443882</c:v>
                </c:pt>
              </c:numCache>
            </c:numRef>
          </c:yVal>
          <c:smooth val="1"/>
          <c:extLst>
            <c:ext xmlns:c16="http://schemas.microsoft.com/office/drawing/2014/chart" uri="{C3380CC4-5D6E-409C-BE32-E72D297353CC}">
              <c16:uniqueId val="{00000001-1FF5-49F0-90A1-B25D5907A49B}"/>
            </c:ext>
          </c:extLst>
        </c:ser>
        <c:ser>
          <c:idx val="2"/>
          <c:order val="2"/>
          <c:spPr>
            <a:ln w="38100">
              <a:solidFill>
                <a:srgbClr val="FFFF00"/>
              </a:solidFill>
              <a:prstDash val="solid"/>
            </a:ln>
          </c:spPr>
          <c:marker>
            <c:symbol val="none"/>
          </c:marker>
          <c:xVal>
            <c:numRef>
              <c:f>Sheet1!$A$1:$A$241</c:f>
              <c:numCache>
                <c:formatCode>General</c:formatCode>
                <c:ptCount val="24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pt idx="151">
                  <c:v>302</c:v>
                </c:pt>
                <c:pt idx="152">
                  <c:v>304</c:v>
                </c:pt>
                <c:pt idx="153">
                  <c:v>306</c:v>
                </c:pt>
                <c:pt idx="154">
                  <c:v>308</c:v>
                </c:pt>
                <c:pt idx="155">
                  <c:v>310</c:v>
                </c:pt>
                <c:pt idx="156">
                  <c:v>312</c:v>
                </c:pt>
                <c:pt idx="157">
                  <c:v>314</c:v>
                </c:pt>
                <c:pt idx="158">
                  <c:v>316</c:v>
                </c:pt>
                <c:pt idx="159">
                  <c:v>318</c:v>
                </c:pt>
                <c:pt idx="160">
                  <c:v>320</c:v>
                </c:pt>
                <c:pt idx="161">
                  <c:v>322</c:v>
                </c:pt>
                <c:pt idx="162">
                  <c:v>324</c:v>
                </c:pt>
                <c:pt idx="163">
                  <c:v>326</c:v>
                </c:pt>
                <c:pt idx="164">
                  <c:v>328</c:v>
                </c:pt>
                <c:pt idx="165">
                  <c:v>330</c:v>
                </c:pt>
                <c:pt idx="166">
                  <c:v>332</c:v>
                </c:pt>
                <c:pt idx="167">
                  <c:v>334</c:v>
                </c:pt>
                <c:pt idx="168">
                  <c:v>336</c:v>
                </c:pt>
                <c:pt idx="169">
                  <c:v>338</c:v>
                </c:pt>
                <c:pt idx="170">
                  <c:v>340</c:v>
                </c:pt>
                <c:pt idx="171">
                  <c:v>342</c:v>
                </c:pt>
                <c:pt idx="172">
                  <c:v>344</c:v>
                </c:pt>
                <c:pt idx="173">
                  <c:v>346</c:v>
                </c:pt>
                <c:pt idx="174">
                  <c:v>348</c:v>
                </c:pt>
                <c:pt idx="175">
                  <c:v>350</c:v>
                </c:pt>
                <c:pt idx="176">
                  <c:v>352</c:v>
                </c:pt>
                <c:pt idx="177">
                  <c:v>354</c:v>
                </c:pt>
                <c:pt idx="178">
                  <c:v>356</c:v>
                </c:pt>
                <c:pt idx="179">
                  <c:v>358</c:v>
                </c:pt>
                <c:pt idx="180">
                  <c:v>360</c:v>
                </c:pt>
                <c:pt idx="181">
                  <c:v>362</c:v>
                </c:pt>
                <c:pt idx="182">
                  <c:v>364</c:v>
                </c:pt>
                <c:pt idx="183">
                  <c:v>366</c:v>
                </c:pt>
                <c:pt idx="184">
                  <c:v>368</c:v>
                </c:pt>
                <c:pt idx="185">
                  <c:v>370</c:v>
                </c:pt>
                <c:pt idx="186">
                  <c:v>372</c:v>
                </c:pt>
                <c:pt idx="187">
                  <c:v>374</c:v>
                </c:pt>
                <c:pt idx="188">
                  <c:v>376</c:v>
                </c:pt>
                <c:pt idx="189">
                  <c:v>378</c:v>
                </c:pt>
                <c:pt idx="190">
                  <c:v>380</c:v>
                </c:pt>
                <c:pt idx="191">
                  <c:v>382</c:v>
                </c:pt>
                <c:pt idx="192">
                  <c:v>384</c:v>
                </c:pt>
                <c:pt idx="193">
                  <c:v>386</c:v>
                </c:pt>
                <c:pt idx="194">
                  <c:v>388</c:v>
                </c:pt>
                <c:pt idx="195">
                  <c:v>390</c:v>
                </c:pt>
                <c:pt idx="196">
                  <c:v>392</c:v>
                </c:pt>
                <c:pt idx="197">
                  <c:v>394</c:v>
                </c:pt>
                <c:pt idx="198">
                  <c:v>396</c:v>
                </c:pt>
                <c:pt idx="199">
                  <c:v>398</c:v>
                </c:pt>
                <c:pt idx="200">
                  <c:v>400</c:v>
                </c:pt>
                <c:pt idx="201">
                  <c:v>402</c:v>
                </c:pt>
                <c:pt idx="202">
                  <c:v>404</c:v>
                </c:pt>
                <c:pt idx="203">
                  <c:v>406</c:v>
                </c:pt>
                <c:pt idx="204">
                  <c:v>408</c:v>
                </c:pt>
                <c:pt idx="205">
                  <c:v>410</c:v>
                </c:pt>
                <c:pt idx="206">
                  <c:v>412</c:v>
                </c:pt>
                <c:pt idx="207">
                  <c:v>414</c:v>
                </c:pt>
                <c:pt idx="208">
                  <c:v>416</c:v>
                </c:pt>
                <c:pt idx="209">
                  <c:v>418</c:v>
                </c:pt>
                <c:pt idx="210">
                  <c:v>420</c:v>
                </c:pt>
                <c:pt idx="211">
                  <c:v>422</c:v>
                </c:pt>
                <c:pt idx="212">
                  <c:v>424</c:v>
                </c:pt>
                <c:pt idx="213">
                  <c:v>426</c:v>
                </c:pt>
                <c:pt idx="214">
                  <c:v>428</c:v>
                </c:pt>
                <c:pt idx="215">
                  <c:v>430</c:v>
                </c:pt>
                <c:pt idx="216">
                  <c:v>432</c:v>
                </c:pt>
                <c:pt idx="217">
                  <c:v>434</c:v>
                </c:pt>
                <c:pt idx="218">
                  <c:v>436</c:v>
                </c:pt>
                <c:pt idx="219">
                  <c:v>438</c:v>
                </c:pt>
                <c:pt idx="220">
                  <c:v>440</c:v>
                </c:pt>
                <c:pt idx="221">
                  <c:v>442</c:v>
                </c:pt>
                <c:pt idx="222">
                  <c:v>444</c:v>
                </c:pt>
                <c:pt idx="223">
                  <c:v>446</c:v>
                </c:pt>
                <c:pt idx="224">
                  <c:v>448</c:v>
                </c:pt>
                <c:pt idx="225">
                  <c:v>450</c:v>
                </c:pt>
                <c:pt idx="226">
                  <c:v>452</c:v>
                </c:pt>
                <c:pt idx="227">
                  <c:v>454</c:v>
                </c:pt>
                <c:pt idx="228">
                  <c:v>456</c:v>
                </c:pt>
                <c:pt idx="229">
                  <c:v>458</c:v>
                </c:pt>
                <c:pt idx="230">
                  <c:v>460</c:v>
                </c:pt>
                <c:pt idx="231">
                  <c:v>462</c:v>
                </c:pt>
                <c:pt idx="232">
                  <c:v>464</c:v>
                </c:pt>
                <c:pt idx="233">
                  <c:v>466</c:v>
                </c:pt>
                <c:pt idx="234">
                  <c:v>468</c:v>
                </c:pt>
                <c:pt idx="235">
                  <c:v>470</c:v>
                </c:pt>
                <c:pt idx="236">
                  <c:v>472</c:v>
                </c:pt>
                <c:pt idx="237">
                  <c:v>474</c:v>
                </c:pt>
                <c:pt idx="238">
                  <c:v>476</c:v>
                </c:pt>
                <c:pt idx="239">
                  <c:v>478</c:v>
                </c:pt>
                <c:pt idx="240">
                  <c:v>480</c:v>
                </c:pt>
              </c:numCache>
            </c:numRef>
          </c:xVal>
          <c:yVal>
            <c:numRef>
              <c:f>Sheet1!$D$1:$D$241</c:f>
              <c:numCache>
                <c:formatCode>0.0000</c:formatCode>
                <c:ptCount val="241"/>
                <c:pt idx="0">
                  <c:v>-0.8660254037844386</c:v>
                </c:pt>
                <c:pt idx="1">
                  <c:v>-0.88294759285892699</c:v>
                </c:pt>
                <c:pt idx="2">
                  <c:v>-0.89879404629916693</c:v>
                </c:pt>
                <c:pt idx="3">
                  <c:v>-0.91354545764260109</c:v>
                </c:pt>
                <c:pt idx="4">
                  <c:v>-0.92718385456678742</c:v>
                </c:pt>
                <c:pt idx="5">
                  <c:v>-0.93969262078590821</c:v>
                </c:pt>
                <c:pt idx="6">
                  <c:v>-0.95105651629515364</c:v>
                </c:pt>
                <c:pt idx="7">
                  <c:v>-0.96126169593831901</c:v>
                </c:pt>
                <c:pt idx="8">
                  <c:v>-0.97029572627599669</c:v>
                </c:pt>
                <c:pt idx="9">
                  <c:v>-0.9781476007338058</c:v>
                </c:pt>
                <c:pt idx="10">
                  <c:v>-0.98480775301220791</c:v>
                </c:pt>
                <c:pt idx="11">
                  <c:v>-0.99026806874157036</c:v>
                </c:pt>
                <c:pt idx="12">
                  <c:v>-0.99452189536827351</c:v>
                </c:pt>
                <c:pt idx="13">
                  <c:v>-0.9975640502598242</c:v>
                </c:pt>
                <c:pt idx="14">
                  <c:v>-0.99939082701909565</c:v>
                </c:pt>
                <c:pt idx="15">
                  <c:v>-1</c:v>
                </c:pt>
                <c:pt idx="16">
                  <c:v>-0.99939082701909587</c:v>
                </c:pt>
                <c:pt idx="17">
                  <c:v>-0.99756405025982431</c:v>
                </c:pt>
                <c:pt idx="18">
                  <c:v>-0.99452189536827351</c:v>
                </c:pt>
                <c:pt idx="19">
                  <c:v>-0.99026806874157036</c:v>
                </c:pt>
                <c:pt idx="20">
                  <c:v>-0.98480775301220802</c:v>
                </c:pt>
                <c:pt idx="21">
                  <c:v>-0.97814760073380591</c:v>
                </c:pt>
                <c:pt idx="22">
                  <c:v>-0.97029572627599681</c:v>
                </c:pt>
                <c:pt idx="23">
                  <c:v>-0.96126169593831878</c:v>
                </c:pt>
                <c:pt idx="24">
                  <c:v>-0.95105651629515364</c:v>
                </c:pt>
                <c:pt idx="25">
                  <c:v>-0.93969262078590854</c:v>
                </c:pt>
                <c:pt idx="26">
                  <c:v>-0.92718385456678754</c:v>
                </c:pt>
                <c:pt idx="27">
                  <c:v>-0.91354545764260087</c:v>
                </c:pt>
                <c:pt idx="28">
                  <c:v>-0.89879404629916715</c:v>
                </c:pt>
                <c:pt idx="29">
                  <c:v>-0.8829475928589271</c:v>
                </c:pt>
                <c:pt idx="30">
                  <c:v>-0.86602540378443871</c:v>
                </c:pt>
                <c:pt idx="31">
                  <c:v>-0.8480480961564264</c:v>
                </c:pt>
                <c:pt idx="32">
                  <c:v>-0.82903757255504218</c:v>
                </c:pt>
                <c:pt idx="33">
                  <c:v>-0.80901699437494756</c:v>
                </c:pt>
                <c:pt idx="34">
                  <c:v>-0.78801075360672179</c:v>
                </c:pt>
                <c:pt idx="35">
                  <c:v>-0.76604444311897835</c:v>
                </c:pt>
                <c:pt idx="36">
                  <c:v>-0.7431448254773948</c:v>
                </c:pt>
                <c:pt idx="37">
                  <c:v>-0.71933980033865175</c:v>
                </c:pt>
                <c:pt idx="38">
                  <c:v>-0.69465837045899781</c:v>
                </c:pt>
                <c:pt idx="39">
                  <c:v>-0.66913060635885835</c:v>
                </c:pt>
                <c:pt idx="40">
                  <c:v>-0.64278760968653981</c:v>
                </c:pt>
                <c:pt idx="41">
                  <c:v>-0.61566147532565885</c:v>
                </c:pt>
                <c:pt idx="42">
                  <c:v>-0.58778525229247358</c:v>
                </c:pt>
                <c:pt idx="43">
                  <c:v>-0.55919290347074735</c:v>
                </c:pt>
                <c:pt idx="44">
                  <c:v>-0.52991926423320579</c:v>
                </c:pt>
                <c:pt idx="45">
                  <c:v>-0.50000000000000044</c:v>
                </c:pt>
                <c:pt idx="46">
                  <c:v>-0.46947156278589086</c:v>
                </c:pt>
                <c:pt idx="47">
                  <c:v>-0.43837114678907707</c:v>
                </c:pt>
                <c:pt idx="48">
                  <c:v>-0.40673664307580021</c:v>
                </c:pt>
                <c:pt idx="49">
                  <c:v>-0.3746065934159124</c:v>
                </c:pt>
                <c:pt idx="50">
                  <c:v>-0.34202014332566871</c:v>
                </c:pt>
                <c:pt idx="51">
                  <c:v>-0.30901699437494778</c:v>
                </c:pt>
                <c:pt idx="52">
                  <c:v>-0.27563735581699972</c:v>
                </c:pt>
                <c:pt idx="53">
                  <c:v>-0.24192189559966792</c:v>
                </c:pt>
                <c:pt idx="54">
                  <c:v>-0.20791169081775993</c:v>
                </c:pt>
                <c:pt idx="55">
                  <c:v>-0.1736481776669313</c:v>
                </c:pt>
                <c:pt idx="56">
                  <c:v>-0.13917310096006588</c:v>
                </c:pt>
                <c:pt idx="57">
                  <c:v>-0.10452846326765343</c:v>
                </c:pt>
                <c:pt idx="58">
                  <c:v>-6.9756473744124775E-2</c:v>
                </c:pt>
                <c:pt idx="59">
                  <c:v>-3.4899496702500823E-2</c:v>
                </c:pt>
                <c:pt idx="60">
                  <c:v>-2.450296909817242E-16</c:v>
                </c:pt>
                <c:pt idx="61">
                  <c:v>3.4899496702500331E-2</c:v>
                </c:pt>
                <c:pt idx="62">
                  <c:v>6.9756473744125178E-2</c:v>
                </c:pt>
                <c:pt idx="63">
                  <c:v>0.10452846326765294</c:v>
                </c:pt>
                <c:pt idx="64">
                  <c:v>0.13917310096006452</c:v>
                </c:pt>
                <c:pt idx="65">
                  <c:v>0.17364817766692991</c:v>
                </c:pt>
                <c:pt idx="66">
                  <c:v>0.20791169081775854</c:v>
                </c:pt>
                <c:pt idx="67">
                  <c:v>0.24192189559966826</c:v>
                </c:pt>
                <c:pt idx="68">
                  <c:v>0.27563735581699927</c:v>
                </c:pt>
                <c:pt idx="69">
                  <c:v>0.30901699437494734</c:v>
                </c:pt>
                <c:pt idx="70">
                  <c:v>0.34202014332566905</c:v>
                </c:pt>
                <c:pt idx="71">
                  <c:v>0.37460659341591196</c:v>
                </c:pt>
                <c:pt idx="72">
                  <c:v>0.40673664307579971</c:v>
                </c:pt>
                <c:pt idx="73">
                  <c:v>0.4383711467890774</c:v>
                </c:pt>
                <c:pt idx="74">
                  <c:v>0.46947156278589042</c:v>
                </c:pt>
                <c:pt idx="75">
                  <c:v>0.49999999999999939</c:v>
                </c:pt>
                <c:pt idx="76">
                  <c:v>0.52991926423320468</c:v>
                </c:pt>
                <c:pt idx="77">
                  <c:v>0.55919290347074624</c:v>
                </c:pt>
                <c:pt idx="78">
                  <c:v>0.5877852522924738</c:v>
                </c:pt>
                <c:pt idx="79">
                  <c:v>0.61566147532565851</c:v>
                </c:pt>
                <c:pt idx="80">
                  <c:v>0.64278760968653925</c:v>
                </c:pt>
                <c:pt idx="81">
                  <c:v>0.66913060635885879</c:v>
                </c:pt>
                <c:pt idx="82">
                  <c:v>0.69465837045899737</c:v>
                </c:pt>
                <c:pt idx="83">
                  <c:v>0.71933980033865097</c:v>
                </c:pt>
                <c:pt idx="84">
                  <c:v>0.7431448254773938</c:v>
                </c:pt>
                <c:pt idx="85">
                  <c:v>0.76604444311897801</c:v>
                </c:pt>
                <c:pt idx="86">
                  <c:v>0.78801075360672157</c:v>
                </c:pt>
                <c:pt idx="87">
                  <c:v>0.80901699437494667</c:v>
                </c:pt>
                <c:pt idx="88">
                  <c:v>0.82903757255504185</c:v>
                </c:pt>
                <c:pt idx="89">
                  <c:v>0.84804809615642596</c:v>
                </c:pt>
                <c:pt idx="90">
                  <c:v>0.86602540378443893</c:v>
                </c:pt>
                <c:pt idx="91">
                  <c:v>0.88294759285892688</c:v>
                </c:pt>
                <c:pt idx="92">
                  <c:v>0.89879404629916693</c:v>
                </c:pt>
                <c:pt idx="93">
                  <c:v>0.91354545764260098</c:v>
                </c:pt>
                <c:pt idx="94">
                  <c:v>0.92718385456678731</c:v>
                </c:pt>
                <c:pt idx="95">
                  <c:v>0.93969262078590809</c:v>
                </c:pt>
                <c:pt idx="96">
                  <c:v>0.95105651629515364</c:v>
                </c:pt>
                <c:pt idx="97">
                  <c:v>0.96126169593831867</c:v>
                </c:pt>
                <c:pt idx="98">
                  <c:v>0.97029572627599636</c:v>
                </c:pt>
                <c:pt idx="99">
                  <c:v>0.9781476007338058</c:v>
                </c:pt>
                <c:pt idx="100">
                  <c:v>0.98480775301220791</c:v>
                </c:pt>
                <c:pt idx="101">
                  <c:v>0.99026806874157036</c:v>
                </c:pt>
                <c:pt idx="102">
                  <c:v>0.9945218953682734</c:v>
                </c:pt>
                <c:pt idx="103">
                  <c:v>0.9975640502598242</c:v>
                </c:pt>
                <c:pt idx="104">
                  <c:v>0.99939082701909587</c:v>
                </c:pt>
                <c:pt idx="105">
                  <c:v>1</c:v>
                </c:pt>
                <c:pt idx="106">
                  <c:v>0.99939082701909587</c:v>
                </c:pt>
                <c:pt idx="107">
                  <c:v>0.99756405025982431</c:v>
                </c:pt>
                <c:pt idx="108">
                  <c:v>0.99452189536827351</c:v>
                </c:pt>
                <c:pt idx="109">
                  <c:v>0.99026806874157047</c:v>
                </c:pt>
                <c:pt idx="110">
                  <c:v>0.98480775301220802</c:v>
                </c:pt>
                <c:pt idx="111">
                  <c:v>0.97814760073380569</c:v>
                </c:pt>
                <c:pt idx="112">
                  <c:v>0.97029572627599658</c:v>
                </c:pt>
                <c:pt idx="113">
                  <c:v>0.96126169593831889</c:v>
                </c:pt>
                <c:pt idx="114">
                  <c:v>0.95105651629515364</c:v>
                </c:pt>
                <c:pt idx="115">
                  <c:v>0.93969262078590854</c:v>
                </c:pt>
                <c:pt idx="116">
                  <c:v>0.92718385456678798</c:v>
                </c:pt>
                <c:pt idx="117">
                  <c:v>0.91354545764260087</c:v>
                </c:pt>
                <c:pt idx="118">
                  <c:v>0.89879404629916715</c:v>
                </c:pt>
                <c:pt idx="119">
                  <c:v>0.88294759285892721</c:v>
                </c:pt>
                <c:pt idx="120">
                  <c:v>0.86602540378443926</c:v>
                </c:pt>
                <c:pt idx="121">
                  <c:v>0.84804809615642585</c:v>
                </c:pt>
                <c:pt idx="122">
                  <c:v>0.82903757255504162</c:v>
                </c:pt>
                <c:pt idx="123">
                  <c:v>0.80901699437494756</c:v>
                </c:pt>
                <c:pt idx="124">
                  <c:v>0.78801075360672257</c:v>
                </c:pt>
                <c:pt idx="125">
                  <c:v>0.76604444311897901</c:v>
                </c:pt>
                <c:pt idx="126">
                  <c:v>0.74314482547739413</c:v>
                </c:pt>
                <c:pt idx="127">
                  <c:v>0.7193398003386513</c:v>
                </c:pt>
                <c:pt idx="128">
                  <c:v>0.69465837045899781</c:v>
                </c:pt>
                <c:pt idx="129">
                  <c:v>0.66913060635885913</c:v>
                </c:pt>
                <c:pt idx="130">
                  <c:v>0.64278760968654058</c:v>
                </c:pt>
                <c:pt idx="131">
                  <c:v>0.6156614753256584</c:v>
                </c:pt>
                <c:pt idx="132">
                  <c:v>0.58778525229247358</c:v>
                </c:pt>
                <c:pt idx="133">
                  <c:v>0.55919290347074757</c:v>
                </c:pt>
                <c:pt idx="134">
                  <c:v>0.52991926423320457</c:v>
                </c:pt>
                <c:pt idx="135">
                  <c:v>0.49999999999999989</c:v>
                </c:pt>
                <c:pt idx="136">
                  <c:v>0.46947156278589097</c:v>
                </c:pt>
                <c:pt idx="137">
                  <c:v>0.43837114678907796</c:v>
                </c:pt>
                <c:pt idx="138">
                  <c:v>0.40673664307580115</c:v>
                </c:pt>
                <c:pt idx="139">
                  <c:v>0.3746065934159134</c:v>
                </c:pt>
                <c:pt idx="140">
                  <c:v>0.34202014332566882</c:v>
                </c:pt>
                <c:pt idx="141">
                  <c:v>0.30901699437494795</c:v>
                </c:pt>
                <c:pt idx="142">
                  <c:v>0.27563735581699816</c:v>
                </c:pt>
                <c:pt idx="143">
                  <c:v>0.24192189559966717</c:v>
                </c:pt>
                <c:pt idx="144">
                  <c:v>0.20791169081775918</c:v>
                </c:pt>
                <c:pt idx="145">
                  <c:v>0.17364817766693053</c:v>
                </c:pt>
                <c:pt idx="146">
                  <c:v>0.13917310096006597</c:v>
                </c:pt>
                <c:pt idx="147">
                  <c:v>0.10452846326765444</c:v>
                </c:pt>
                <c:pt idx="148">
                  <c:v>6.9756473744126676E-2</c:v>
                </c:pt>
                <c:pt idx="149">
                  <c:v>3.4899496702500941E-2</c:v>
                </c:pt>
                <c:pt idx="150">
                  <c:v>3.6754453647258625E-16</c:v>
                </c:pt>
                <c:pt idx="151">
                  <c:v>-3.4899496702500206E-2</c:v>
                </c:pt>
                <c:pt idx="152">
                  <c:v>-6.9756473744125927E-2</c:v>
                </c:pt>
                <c:pt idx="153">
                  <c:v>-0.10452846326765369</c:v>
                </c:pt>
                <c:pt idx="154">
                  <c:v>-0.13917310096006527</c:v>
                </c:pt>
                <c:pt idx="155">
                  <c:v>-0.1736481776669298</c:v>
                </c:pt>
                <c:pt idx="156">
                  <c:v>-0.20791169081775843</c:v>
                </c:pt>
                <c:pt idx="157">
                  <c:v>-0.24192189559966817</c:v>
                </c:pt>
                <c:pt idx="158">
                  <c:v>-0.27563735581699916</c:v>
                </c:pt>
                <c:pt idx="159">
                  <c:v>-0.30901699437494723</c:v>
                </c:pt>
                <c:pt idx="160">
                  <c:v>-0.3420201433256681</c:v>
                </c:pt>
                <c:pt idx="161">
                  <c:v>-0.37460659341591102</c:v>
                </c:pt>
                <c:pt idx="162">
                  <c:v>-0.40673664307579876</c:v>
                </c:pt>
                <c:pt idx="163">
                  <c:v>-0.43837114678907735</c:v>
                </c:pt>
                <c:pt idx="164">
                  <c:v>-0.46947156278589036</c:v>
                </c:pt>
                <c:pt idx="165">
                  <c:v>-0.50000000000000067</c:v>
                </c:pt>
                <c:pt idx="166">
                  <c:v>-0.52991926423320534</c:v>
                </c:pt>
                <c:pt idx="167">
                  <c:v>-0.55919290347074679</c:v>
                </c:pt>
                <c:pt idx="168">
                  <c:v>-0.58778525229247292</c:v>
                </c:pt>
                <c:pt idx="169">
                  <c:v>-0.61566147532565763</c:v>
                </c:pt>
                <c:pt idx="170">
                  <c:v>-0.64278760968653859</c:v>
                </c:pt>
                <c:pt idx="171">
                  <c:v>-0.66913060635885724</c:v>
                </c:pt>
                <c:pt idx="172">
                  <c:v>-0.69465837045899725</c:v>
                </c:pt>
                <c:pt idx="173">
                  <c:v>-0.71933980033865075</c:v>
                </c:pt>
                <c:pt idx="174">
                  <c:v>-0.74314482547739491</c:v>
                </c:pt>
                <c:pt idx="175">
                  <c:v>-0.76604444311897846</c:v>
                </c:pt>
                <c:pt idx="176">
                  <c:v>-0.7880107536067219</c:v>
                </c:pt>
                <c:pt idx="177">
                  <c:v>-0.80901699437494712</c:v>
                </c:pt>
                <c:pt idx="178">
                  <c:v>-0.8290375725550414</c:v>
                </c:pt>
                <c:pt idx="179">
                  <c:v>-0.84804809615642551</c:v>
                </c:pt>
                <c:pt idx="180">
                  <c:v>-0.86602540378443882</c:v>
                </c:pt>
                <c:pt idx="181">
                  <c:v>-0.88294759285892688</c:v>
                </c:pt>
                <c:pt idx="182">
                  <c:v>-0.89879404629916682</c:v>
                </c:pt>
                <c:pt idx="183">
                  <c:v>-0.91354545764260064</c:v>
                </c:pt>
                <c:pt idx="184">
                  <c:v>-0.92718385456678698</c:v>
                </c:pt>
                <c:pt idx="185">
                  <c:v>-0.93969262078590843</c:v>
                </c:pt>
                <c:pt idx="186">
                  <c:v>-0.95105651629515353</c:v>
                </c:pt>
                <c:pt idx="187">
                  <c:v>-0.96126169593831867</c:v>
                </c:pt>
                <c:pt idx="188">
                  <c:v>-0.97029572627599681</c:v>
                </c:pt>
                <c:pt idx="189">
                  <c:v>-0.9781476007338058</c:v>
                </c:pt>
                <c:pt idx="190">
                  <c:v>-0.98480775301220791</c:v>
                </c:pt>
                <c:pt idx="191">
                  <c:v>-0.99026806874157014</c:v>
                </c:pt>
                <c:pt idx="192">
                  <c:v>-0.99452189536827329</c:v>
                </c:pt>
                <c:pt idx="193">
                  <c:v>-0.9975640502598242</c:v>
                </c:pt>
                <c:pt idx="194">
                  <c:v>-0.99939082701909565</c:v>
                </c:pt>
                <c:pt idx="195">
                  <c:v>-1</c:v>
                </c:pt>
                <c:pt idx="196">
                  <c:v>-0.99939082701909587</c:v>
                </c:pt>
                <c:pt idx="197">
                  <c:v>-0.9975640502598242</c:v>
                </c:pt>
                <c:pt idx="198">
                  <c:v>-0.9945218953682734</c:v>
                </c:pt>
                <c:pt idx="199">
                  <c:v>-0.99026806874157036</c:v>
                </c:pt>
                <c:pt idx="200">
                  <c:v>-0.98480775301220802</c:v>
                </c:pt>
                <c:pt idx="201">
                  <c:v>-0.97814760073380591</c:v>
                </c:pt>
                <c:pt idx="202">
                  <c:v>-0.97029572627599692</c:v>
                </c:pt>
                <c:pt idx="203">
                  <c:v>-0.96126169593831889</c:v>
                </c:pt>
                <c:pt idx="204">
                  <c:v>-0.95105651629515375</c:v>
                </c:pt>
                <c:pt idx="205">
                  <c:v>-0.93969262078590854</c:v>
                </c:pt>
                <c:pt idx="206">
                  <c:v>-0.92718385456678798</c:v>
                </c:pt>
                <c:pt idx="207">
                  <c:v>-0.91354545764260098</c:v>
                </c:pt>
                <c:pt idx="208">
                  <c:v>-0.89879404629916804</c:v>
                </c:pt>
                <c:pt idx="209">
                  <c:v>-0.88294759285892721</c:v>
                </c:pt>
                <c:pt idx="210">
                  <c:v>-0.86602540378443926</c:v>
                </c:pt>
                <c:pt idx="211">
                  <c:v>-0.84804809615642596</c:v>
                </c:pt>
                <c:pt idx="212">
                  <c:v>-0.82903757255504174</c:v>
                </c:pt>
                <c:pt idx="213">
                  <c:v>-0.80901699437494756</c:v>
                </c:pt>
                <c:pt idx="214">
                  <c:v>-0.78801075360672135</c:v>
                </c:pt>
                <c:pt idx="215">
                  <c:v>-0.76604444311897901</c:v>
                </c:pt>
                <c:pt idx="216">
                  <c:v>-0.74314482547739424</c:v>
                </c:pt>
                <c:pt idx="217">
                  <c:v>-0.71933980033865264</c:v>
                </c:pt>
                <c:pt idx="218">
                  <c:v>-0.69465837045899792</c:v>
                </c:pt>
                <c:pt idx="219">
                  <c:v>-0.66913060635885924</c:v>
                </c:pt>
                <c:pt idx="220">
                  <c:v>-0.64278760968653914</c:v>
                </c:pt>
                <c:pt idx="221">
                  <c:v>-0.61566147532565973</c:v>
                </c:pt>
                <c:pt idx="222">
                  <c:v>-0.58778525229247369</c:v>
                </c:pt>
                <c:pt idx="223">
                  <c:v>-0.55919290347074602</c:v>
                </c:pt>
                <c:pt idx="224">
                  <c:v>-0.52991926423320601</c:v>
                </c:pt>
                <c:pt idx="225">
                  <c:v>-0.5</c:v>
                </c:pt>
                <c:pt idx="226">
                  <c:v>-0.46947156278589114</c:v>
                </c:pt>
                <c:pt idx="227">
                  <c:v>-0.43837114678907807</c:v>
                </c:pt>
                <c:pt idx="228">
                  <c:v>-0.40673664307580126</c:v>
                </c:pt>
                <c:pt idx="229">
                  <c:v>-0.37460659341591185</c:v>
                </c:pt>
                <c:pt idx="230">
                  <c:v>-0.3420201433256706</c:v>
                </c:pt>
                <c:pt idx="231">
                  <c:v>-0.30901699437494806</c:v>
                </c:pt>
                <c:pt idx="232">
                  <c:v>-0.27563735581700005</c:v>
                </c:pt>
                <c:pt idx="233">
                  <c:v>-0.24192189559966898</c:v>
                </c:pt>
                <c:pt idx="234">
                  <c:v>-0.20791169081775926</c:v>
                </c:pt>
                <c:pt idx="235">
                  <c:v>-0.17364817766693066</c:v>
                </c:pt>
                <c:pt idx="236">
                  <c:v>-0.13917310096006436</c:v>
                </c:pt>
                <c:pt idx="237">
                  <c:v>-0.10452846326765455</c:v>
                </c:pt>
                <c:pt idx="238">
                  <c:v>-6.9756473744125011E-2</c:v>
                </c:pt>
                <c:pt idx="239">
                  <c:v>-3.4899496702502843E-2</c:v>
                </c:pt>
                <c:pt idx="240">
                  <c:v>-4.900593819634484E-16</c:v>
                </c:pt>
              </c:numCache>
            </c:numRef>
          </c:yVal>
          <c:smooth val="1"/>
          <c:extLst>
            <c:ext xmlns:c16="http://schemas.microsoft.com/office/drawing/2014/chart" uri="{C3380CC4-5D6E-409C-BE32-E72D297353CC}">
              <c16:uniqueId val="{00000002-1FF5-49F0-90A1-B25D5907A49B}"/>
            </c:ext>
          </c:extLst>
        </c:ser>
        <c:dLbls>
          <c:showLegendKey val="0"/>
          <c:showVal val="0"/>
          <c:showCatName val="0"/>
          <c:showSerName val="0"/>
          <c:showPercent val="0"/>
          <c:showBubbleSize val="0"/>
        </c:dLbls>
        <c:axId val="128400384"/>
        <c:axId val="128414848"/>
      </c:scatterChart>
      <c:valAx>
        <c:axId val="128400384"/>
        <c:scaling>
          <c:orientation val="minMax"/>
          <c:max val="480"/>
        </c:scaling>
        <c:delete val="0"/>
        <c:axPos val="b"/>
        <c:title>
          <c:tx>
            <c:rich>
              <a:bodyPr/>
              <a:lstStyle/>
              <a:p>
                <a:pPr>
                  <a:defRPr sz="1000" b="1" i="0" u="none" strike="noStrike" baseline="0">
                    <a:solidFill>
                      <a:srgbClr val="000000"/>
                    </a:solidFill>
                    <a:latin typeface="Arial"/>
                    <a:ea typeface="Arial"/>
                    <a:cs typeface="Arial"/>
                  </a:defRPr>
                </a:pPr>
                <a:r>
                  <a:rPr lang="en-US"/>
                  <a:t>PHASE ANGLE</a:t>
                </a:r>
              </a:p>
            </c:rich>
          </c:tx>
          <c:layout>
            <c:manualLayout>
              <c:xMode val="edge"/>
              <c:yMode val="edge"/>
              <c:x val="0.46619718309859154"/>
              <c:y val="0.9179275339239823"/>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75" b="0" i="0" u="none" strike="noStrike" baseline="0">
                <a:solidFill>
                  <a:srgbClr val="000000"/>
                </a:solidFill>
                <a:latin typeface="Arial"/>
                <a:ea typeface="Arial"/>
                <a:cs typeface="Arial"/>
              </a:defRPr>
            </a:pPr>
            <a:endParaRPr lang="en-US"/>
          </a:p>
        </c:txPr>
        <c:crossAx val="128414848"/>
        <c:crossesAt val="-1.5"/>
        <c:crossBetween val="midCat"/>
        <c:majorUnit val="120"/>
        <c:minorUnit val="20"/>
      </c:valAx>
      <c:valAx>
        <c:axId val="128414848"/>
        <c:scaling>
          <c:orientation val="minMax"/>
          <c:max val="1.5"/>
          <c:min val="-1.5"/>
        </c:scaling>
        <c:delete val="0"/>
        <c:axPos val="l"/>
        <c:majorGridlines>
          <c:spPr>
            <a:ln w="3175">
              <a:solidFill>
                <a:srgbClr val="000000"/>
              </a:solidFill>
              <a:prstDash val="solid"/>
            </a:ln>
          </c:spPr>
        </c:majorGridlines>
        <c:title>
          <c:tx>
            <c:rich>
              <a:bodyPr/>
              <a:lstStyle/>
              <a:p>
                <a:pPr>
                  <a:defRPr sz="1000" b="1" i="0" u="none" strike="noStrike" baseline="0">
                    <a:solidFill>
                      <a:srgbClr val="000000"/>
                    </a:solidFill>
                    <a:latin typeface="Arial"/>
                    <a:ea typeface="Arial"/>
                    <a:cs typeface="Arial"/>
                  </a:defRPr>
                </a:pPr>
                <a:r>
                  <a:rPr lang="en-US"/>
                  <a:t>AMPLITUDE</a:t>
                </a:r>
              </a:p>
            </c:rich>
          </c:tx>
          <c:layout>
            <c:manualLayout>
              <c:xMode val="edge"/>
              <c:yMode val="edge"/>
              <c:x val="2.2535211267605652E-2"/>
              <c:y val="0.3693308430611788"/>
            </c:manualLayout>
          </c:layout>
          <c:overlay val="0"/>
          <c:spPr>
            <a:noFill/>
            <a:ln w="25400">
              <a:noFill/>
            </a:ln>
          </c:spPr>
        </c:title>
        <c:numFmt formatCode="0.0" sourceLinked="0"/>
        <c:majorTickMark val="out"/>
        <c:minorTickMark val="none"/>
        <c:tickLblPos val="nextTo"/>
        <c:spPr>
          <a:ln w="3175">
            <a:solidFill>
              <a:srgbClr val="000000"/>
            </a:solidFill>
            <a:prstDash val="solid"/>
          </a:ln>
        </c:spPr>
        <c:txPr>
          <a:bodyPr rot="0" vert="horz"/>
          <a:lstStyle/>
          <a:p>
            <a:pPr>
              <a:defRPr sz="1075" b="0" i="0" u="none" strike="noStrike" baseline="0">
                <a:solidFill>
                  <a:srgbClr val="000000"/>
                </a:solidFill>
                <a:latin typeface="Arial"/>
                <a:ea typeface="Arial"/>
                <a:cs typeface="Arial"/>
              </a:defRPr>
            </a:pPr>
            <a:endParaRPr lang="en-US"/>
          </a:p>
        </c:txPr>
        <c:crossAx val="128400384"/>
        <c:crossesAt val="0"/>
        <c:crossBetween val="midCat"/>
        <c:majorUnit val="0.5"/>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075" b="0" i="0" u="none" strike="noStrike" baseline="0">
          <a:solidFill>
            <a:srgbClr val="000000"/>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548990248774646"/>
          <c:y val="9.1625988904989061E-2"/>
          <c:w val="0.80809296512383544"/>
          <c:h val="0.72569487536288757"/>
        </c:manualLayout>
      </c:layout>
      <c:scatterChart>
        <c:scatterStyle val="smoothMarker"/>
        <c:varyColors val="0"/>
        <c:ser>
          <c:idx val="1"/>
          <c:order val="1"/>
          <c:spPr>
            <a:ln w="38100">
              <a:solidFill>
                <a:srgbClr val="FF0000"/>
              </a:solidFill>
              <a:prstDash val="solid"/>
            </a:ln>
          </c:spPr>
          <c:marker>
            <c:symbol val="none"/>
          </c:marker>
          <c:xVal>
            <c:numRef>
              <c:f>Sheet1!$A$1:$A$241</c:f>
              <c:numCache>
                <c:formatCode>General</c:formatCode>
                <c:ptCount val="24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pt idx="151">
                  <c:v>302</c:v>
                </c:pt>
                <c:pt idx="152">
                  <c:v>304</c:v>
                </c:pt>
                <c:pt idx="153">
                  <c:v>306</c:v>
                </c:pt>
                <c:pt idx="154">
                  <c:v>308</c:v>
                </c:pt>
                <c:pt idx="155">
                  <c:v>310</c:v>
                </c:pt>
                <c:pt idx="156">
                  <c:v>312</c:v>
                </c:pt>
                <c:pt idx="157">
                  <c:v>314</c:v>
                </c:pt>
                <c:pt idx="158">
                  <c:v>316</c:v>
                </c:pt>
                <c:pt idx="159">
                  <c:v>318</c:v>
                </c:pt>
                <c:pt idx="160">
                  <c:v>320</c:v>
                </c:pt>
                <c:pt idx="161">
                  <c:v>322</c:v>
                </c:pt>
                <c:pt idx="162">
                  <c:v>324</c:v>
                </c:pt>
                <c:pt idx="163">
                  <c:v>326</c:v>
                </c:pt>
                <c:pt idx="164">
                  <c:v>328</c:v>
                </c:pt>
                <c:pt idx="165">
                  <c:v>330</c:v>
                </c:pt>
                <c:pt idx="166">
                  <c:v>332</c:v>
                </c:pt>
                <c:pt idx="167">
                  <c:v>334</c:v>
                </c:pt>
                <c:pt idx="168">
                  <c:v>336</c:v>
                </c:pt>
                <c:pt idx="169">
                  <c:v>338</c:v>
                </c:pt>
                <c:pt idx="170">
                  <c:v>340</c:v>
                </c:pt>
                <c:pt idx="171">
                  <c:v>342</c:v>
                </c:pt>
                <c:pt idx="172">
                  <c:v>344</c:v>
                </c:pt>
                <c:pt idx="173">
                  <c:v>346</c:v>
                </c:pt>
                <c:pt idx="174">
                  <c:v>348</c:v>
                </c:pt>
                <c:pt idx="175">
                  <c:v>350</c:v>
                </c:pt>
                <c:pt idx="176">
                  <c:v>352</c:v>
                </c:pt>
                <c:pt idx="177">
                  <c:v>354</c:v>
                </c:pt>
                <c:pt idx="178">
                  <c:v>356</c:v>
                </c:pt>
                <c:pt idx="179">
                  <c:v>358</c:v>
                </c:pt>
                <c:pt idx="180">
                  <c:v>360</c:v>
                </c:pt>
                <c:pt idx="181">
                  <c:v>362</c:v>
                </c:pt>
                <c:pt idx="182">
                  <c:v>364</c:v>
                </c:pt>
                <c:pt idx="183">
                  <c:v>366</c:v>
                </c:pt>
                <c:pt idx="184">
                  <c:v>368</c:v>
                </c:pt>
                <c:pt idx="185">
                  <c:v>370</c:v>
                </c:pt>
                <c:pt idx="186">
                  <c:v>372</c:v>
                </c:pt>
                <c:pt idx="187">
                  <c:v>374</c:v>
                </c:pt>
                <c:pt idx="188">
                  <c:v>376</c:v>
                </c:pt>
                <c:pt idx="189">
                  <c:v>378</c:v>
                </c:pt>
                <c:pt idx="190">
                  <c:v>380</c:v>
                </c:pt>
                <c:pt idx="191">
                  <c:v>382</c:v>
                </c:pt>
                <c:pt idx="192">
                  <c:v>384</c:v>
                </c:pt>
                <c:pt idx="193">
                  <c:v>386</c:v>
                </c:pt>
                <c:pt idx="194">
                  <c:v>388</c:v>
                </c:pt>
                <c:pt idx="195">
                  <c:v>390</c:v>
                </c:pt>
                <c:pt idx="196">
                  <c:v>392</c:v>
                </c:pt>
                <c:pt idx="197">
                  <c:v>394</c:v>
                </c:pt>
                <c:pt idx="198">
                  <c:v>396</c:v>
                </c:pt>
                <c:pt idx="199">
                  <c:v>398</c:v>
                </c:pt>
                <c:pt idx="200">
                  <c:v>400</c:v>
                </c:pt>
                <c:pt idx="201">
                  <c:v>402</c:v>
                </c:pt>
                <c:pt idx="202">
                  <c:v>404</c:v>
                </c:pt>
                <c:pt idx="203">
                  <c:v>406</c:v>
                </c:pt>
                <c:pt idx="204">
                  <c:v>408</c:v>
                </c:pt>
                <c:pt idx="205">
                  <c:v>410</c:v>
                </c:pt>
                <c:pt idx="206">
                  <c:v>412</c:v>
                </c:pt>
                <c:pt idx="207">
                  <c:v>414</c:v>
                </c:pt>
                <c:pt idx="208">
                  <c:v>416</c:v>
                </c:pt>
                <c:pt idx="209">
                  <c:v>418</c:v>
                </c:pt>
                <c:pt idx="210">
                  <c:v>420</c:v>
                </c:pt>
                <c:pt idx="211">
                  <c:v>422</c:v>
                </c:pt>
                <c:pt idx="212">
                  <c:v>424</c:v>
                </c:pt>
                <c:pt idx="213">
                  <c:v>426</c:v>
                </c:pt>
                <c:pt idx="214">
                  <c:v>428</c:v>
                </c:pt>
                <c:pt idx="215">
                  <c:v>430</c:v>
                </c:pt>
                <c:pt idx="216">
                  <c:v>432</c:v>
                </c:pt>
                <c:pt idx="217">
                  <c:v>434</c:v>
                </c:pt>
                <c:pt idx="218">
                  <c:v>436</c:v>
                </c:pt>
                <c:pt idx="219">
                  <c:v>438</c:v>
                </c:pt>
                <c:pt idx="220">
                  <c:v>440</c:v>
                </c:pt>
                <c:pt idx="221">
                  <c:v>442</c:v>
                </c:pt>
                <c:pt idx="222">
                  <c:v>444</c:v>
                </c:pt>
                <c:pt idx="223">
                  <c:v>446</c:v>
                </c:pt>
                <c:pt idx="224">
                  <c:v>448</c:v>
                </c:pt>
                <c:pt idx="225">
                  <c:v>450</c:v>
                </c:pt>
                <c:pt idx="226">
                  <c:v>452</c:v>
                </c:pt>
                <c:pt idx="227">
                  <c:v>454</c:v>
                </c:pt>
                <c:pt idx="228">
                  <c:v>456</c:v>
                </c:pt>
                <c:pt idx="229">
                  <c:v>458</c:v>
                </c:pt>
                <c:pt idx="230">
                  <c:v>460</c:v>
                </c:pt>
                <c:pt idx="231">
                  <c:v>462</c:v>
                </c:pt>
                <c:pt idx="232">
                  <c:v>464</c:v>
                </c:pt>
                <c:pt idx="233">
                  <c:v>466</c:v>
                </c:pt>
                <c:pt idx="234">
                  <c:v>468</c:v>
                </c:pt>
                <c:pt idx="235">
                  <c:v>470</c:v>
                </c:pt>
                <c:pt idx="236">
                  <c:v>472</c:v>
                </c:pt>
                <c:pt idx="237">
                  <c:v>474</c:v>
                </c:pt>
                <c:pt idx="238">
                  <c:v>476</c:v>
                </c:pt>
                <c:pt idx="239">
                  <c:v>478</c:v>
                </c:pt>
                <c:pt idx="240">
                  <c:v>480</c:v>
                </c:pt>
              </c:numCache>
            </c:numRef>
          </c:xVal>
          <c:yVal>
            <c:numRef>
              <c:f>Sheet1!$B$1:$B$241</c:f>
              <c:numCache>
                <c:formatCode>0.0000</c:formatCode>
                <c:ptCount val="241"/>
                <c:pt idx="0">
                  <c:v>0</c:v>
                </c:pt>
                <c:pt idx="1">
                  <c:v>3.4899496702500976E-2</c:v>
                </c:pt>
                <c:pt idx="2">
                  <c:v>6.975647374412533E-2</c:v>
                </c:pt>
                <c:pt idx="3">
                  <c:v>0.10452846326765347</c:v>
                </c:pt>
                <c:pt idx="4">
                  <c:v>0.13917310096006541</c:v>
                </c:pt>
                <c:pt idx="5">
                  <c:v>0.17364817766693036</c:v>
                </c:pt>
                <c:pt idx="6">
                  <c:v>0.20791169081775934</c:v>
                </c:pt>
                <c:pt idx="7">
                  <c:v>0.24192189559966776</c:v>
                </c:pt>
                <c:pt idx="8">
                  <c:v>0.27563735581699911</c:v>
                </c:pt>
                <c:pt idx="9">
                  <c:v>0.30901699437494756</c:v>
                </c:pt>
                <c:pt idx="10">
                  <c:v>0.34202014332566882</c:v>
                </c:pt>
                <c:pt idx="11">
                  <c:v>0.37460659341591207</c:v>
                </c:pt>
                <c:pt idx="12">
                  <c:v>0.40673664307580021</c:v>
                </c:pt>
                <c:pt idx="13">
                  <c:v>0.43837114678907746</c:v>
                </c:pt>
                <c:pt idx="14">
                  <c:v>0.46947156278589086</c:v>
                </c:pt>
                <c:pt idx="15">
                  <c:v>0.5</c:v>
                </c:pt>
                <c:pt idx="16">
                  <c:v>0.5299192642332049</c:v>
                </c:pt>
                <c:pt idx="17">
                  <c:v>0.5591929034707469</c:v>
                </c:pt>
                <c:pt idx="18">
                  <c:v>0.58778525229247325</c:v>
                </c:pt>
                <c:pt idx="19">
                  <c:v>0.61566147532565829</c:v>
                </c:pt>
                <c:pt idx="20">
                  <c:v>0.64278760968653936</c:v>
                </c:pt>
                <c:pt idx="21">
                  <c:v>0.66913060635885846</c:v>
                </c:pt>
                <c:pt idx="22">
                  <c:v>0.69465837045899737</c:v>
                </c:pt>
                <c:pt idx="23">
                  <c:v>0.71933980033865119</c:v>
                </c:pt>
                <c:pt idx="24">
                  <c:v>0.74314482547739424</c:v>
                </c:pt>
                <c:pt idx="25">
                  <c:v>0.76604444311897824</c:v>
                </c:pt>
                <c:pt idx="26">
                  <c:v>0.78801075360672201</c:v>
                </c:pt>
                <c:pt idx="27">
                  <c:v>0.80901699437494734</c:v>
                </c:pt>
                <c:pt idx="28">
                  <c:v>0.82903757255504174</c:v>
                </c:pt>
                <c:pt idx="29">
                  <c:v>0.84804809615642618</c:v>
                </c:pt>
                <c:pt idx="30">
                  <c:v>0.86602540378443871</c:v>
                </c:pt>
                <c:pt idx="31">
                  <c:v>0.88294759285892688</c:v>
                </c:pt>
                <c:pt idx="32">
                  <c:v>0.89879404629916715</c:v>
                </c:pt>
                <c:pt idx="33">
                  <c:v>0.91354545764260098</c:v>
                </c:pt>
                <c:pt idx="34">
                  <c:v>0.92718385456678754</c:v>
                </c:pt>
                <c:pt idx="35">
                  <c:v>0.93969262078590832</c:v>
                </c:pt>
                <c:pt idx="36">
                  <c:v>0.95105651629515364</c:v>
                </c:pt>
                <c:pt idx="37">
                  <c:v>0.96126169593831889</c:v>
                </c:pt>
                <c:pt idx="38">
                  <c:v>0.97029572627599669</c:v>
                </c:pt>
                <c:pt idx="39">
                  <c:v>0.9781476007338058</c:v>
                </c:pt>
                <c:pt idx="40">
                  <c:v>0.98480775301220791</c:v>
                </c:pt>
                <c:pt idx="41">
                  <c:v>0.99026806874157014</c:v>
                </c:pt>
                <c:pt idx="42">
                  <c:v>0.9945218953682734</c:v>
                </c:pt>
                <c:pt idx="43">
                  <c:v>0.9975640502598242</c:v>
                </c:pt>
                <c:pt idx="44">
                  <c:v>0.99939082701909587</c:v>
                </c:pt>
                <c:pt idx="45">
                  <c:v>1</c:v>
                </c:pt>
                <c:pt idx="46">
                  <c:v>0.99939082701909587</c:v>
                </c:pt>
                <c:pt idx="47">
                  <c:v>0.9975640502598242</c:v>
                </c:pt>
                <c:pt idx="48">
                  <c:v>0.99452189536827351</c:v>
                </c:pt>
                <c:pt idx="49">
                  <c:v>0.99026806874157036</c:v>
                </c:pt>
                <c:pt idx="50">
                  <c:v>0.98480775301220791</c:v>
                </c:pt>
                <c:pt idx="51">
                  <c:v>0.9781476007338058</c:v>
                </c:pt>
                <c:pt idx="52">
                  <c:v>0.97029572627599669</c:v>
                </c:pt>
                <c:pt idx="53">
                  <c:v>0.96126169593831889</c:v>
                </c:pt>
                <c:pt idx="54">
                  <c:v>0.95105651629515364</c:v>
                </c:pt>
                <c:pt idx="55">
                  <c:v>0.93969262078590843</c:v>
                </c:pt>
                <c:pt idx="56">
                  <c:v>0.92718385456678754</c:v>
                </c:pt>
                <c:pt idx="57">
                  <c:v>0.91354545764260109</c:v>
                </c:pt>
                <c:pt idx="58">
                  <c:v>0.89879404629916704</c:v>
                </c:pt>
                <c:pt idx="59">
                  <c:v>0.8829475928589271</c:v>
                </c:pt>
                <c:pt idx="60">
                  <c:v>0.86602540378443882</c:v>
                </c:pt>
                <c:pt idx="61">
                  <c:v>0.84804809615642629</c:v>
                </c:pt>
                <c:pt idx="62">
                  <c:v>0.82903757255504174</c:v>
                </c:pt>
                <c:pt idx="63">
                  <c:v>0.80901699437494734</c:v>
                </c:pt>
                <c:pt idx="64">
                  <c:v>0.78801075360672201</c:v>
                </c:pt>
                <c:pt idx="65">
                  <c:v>0.76604444311897824</c:v>
                </c:pt>
                <c:pt idx="66">
                  <c:v>0.74314482547739436</c:v>
                </c:pt>
                <c:pt idx="67">
                  <c:v>0.71933980033865152</c:v>
                </c:pt>
                <c:pt idx="68">
                  <c:v>0.69465837045899725</c:v>
                </c:pt>
                <c:pt idx="69">
                  <c:v>0.66913060635885857</c:v>
                </c:pt>
                <c:pt idx="70">
                  <c:v>0.6427876096865397</c:v>
                </c:pt>
                <c:pt idx="71">
                  <c:v>0.61566147532565851</c:v>
                </c:pt>
                <c:pt idx="72">
                  <c:v>0.58778525229247336</c:v>
                </c:pt>
                <c:pt idx="73">
                  <c:v>0.5591929034707469</c:v>
                </c:pt>
                <c:pt idx="74">
                  <c:v>0.5299192642332049</c:v>
                </c:pt>
                <c:pt idx="75">
                  <c:v>0.5</c:v>
                </c:pt>
                <c:pt idx="76">
                  <c:v>0.46947156278589114</c:v>
                </c:pt>
                <c:pt idx="77">
                  <c:v>0.4383711467890774</c:v>
                </c:pt>
                <c:pt idx="78">
                  <c:v>0.40673664307580049</c:v>
                </c:pt>
                <c:pt idx="79">
                  <c:v>0.37460659341591235</c:v>
                </c:pt>
                <c:pt idx="80">
                  <c:v>0.34202014332566893</c:v>
                </c:pt>
                <c:pt idx="81">
                  <c:v>0.30901699437494767</c:v>
                </c:pt>
                <c:pt idx="82">
                  <c:v>0.27563735581699961</c:v>
                </c:pt>
                <c:pt idx="83">
                  <c:v>0.24192189559966776</c:v>
                </c:pt>
                <c:pt idx="84">
                  <c:v>0.20791169081775934</c:v>
                </c:pt>
                <c:pt idx="85">
                  <c:v>0.1736481776669303</c:v>
                </c:pt>
                <c:pt idx="86">
                  <c:v>0.13917310096006572</c:v>
                </c:pt>
                <c:pt idx="87">
                  <c:v>0.10452846326765373</c:v>
                </c:pt>
                <c:pt idx="88">
                  <c:v>6.9756473744125538E-2</c:v>
                </c:pt>
                <c:pt idx="89">
                  <c:v>3.4899496702500699E-2</c:v>
                </c:pt>
                <c:pt idx="90">
                  <c:v>1.225148454908621E-16</c:v>
                </c:pt>
                <c:pt idx="91">
                  <c:v>-3.48994967025009E-2</c:v>
                </c:pt>
                <c:pt idx="92">
                  <c:v>-6.9756473744124844E-2</c:v>
                </c:pt>
                <c:pt idx="93">
                  <c:v>-0.10452846326765307</c:v>
                </c:pt>
                <c:pt idx="94">
                  <c:v>-0.13917310096006552</c:v>
                </c:pt>
                <c:pt idx="95">
                  <c:v>-0.1736481776669305</c:v>
                </c:pt>
                <c:pt idx="96">
                  <c:v>-0.20791169081775912</c:v>
                </c:pt>
                <c:pt idx="97">
                  <c:v>-0.24192189559966754</c:v>
                </c:pt>
                <c:pt idx="98">
                  <c:v>-0.27563735581699894</c:v>
                </c:pt>
                <c:pt idx="99">
                  <c:v>-0.30901699437494795</c:v>
                </c:pt>
                <c:pt idx="100">
                  <c:v>-0.34202014332566877</c:v>
                </c:pt>
                <c:pt idx="101">
                  <c:v>-0.37460659341591207</c:v>
                </c:pt>
                <c:pt idx="102">
                  <c:v>-0.40673664307579976</c:v>
                </c:pt>
                <c:pt idx="103">
                  <c:v>-0.43837114678907713</c:v>
                </c:pt>
                <c:pt idx="104">
                  <c:v>-0.46947156278589092</c:v>
                </c:pt>
                <c:pt idx="105">
                  <c:v>-0.50000000000000011</c:v>
                </c:pt>
                <c:pt idx="106">
                  <c:v>-0.52991926423320479</c:v>
                </c:pt>
                <c:pt idx="107">
                  <c:v>-0.55919290347074668</c:v>
                </c:pt>
                <c:pt idx="108">
                  <c:v>-0.58778525229247314</c:v>
                </c:pt>
                <c:pt idx="109">
                  <c:v>-0.61566147532565785</c:v>
                </c:pt>
                <c:pt idx="110">
                  <c:v>-0.64278760968653936</c:v>
                </c:pt>
                <c:pt idx="111">
                  <c:v>-0.66913060635885846</c:v>
                </c:pt>
                <c:pt idx="112">
                  <c:v>-0.69465837045899759</c:v>
                </c:pt>
                <c:pt idx="113">
                  <c:v>-0.71933980033865097</c:v>
                </c:pt>
                <c:pt idx="114">
                  <c:v>-0.74314482547739413</c:v>
                </c:pt>
                <c:pt idx="115">
                  <c:v>-0.76604444311897812</c:v>
                </c:pt>
                <c:pt idx="116">
                  <c:v>-0.78801075360672213</c:v>
                </c:pt>
                <c:pt idx="117">
                  <c:v>-0.80901699437494723</c:v>
                </c:pt>
                <c:pt idx="118">
                  <c:v>-0.82903757255504151</c:v>
                </c:pt>
                <c:pt idx="119">
                  <c:v>-0.84804809615642618</c:v>
                </c:pt>
                <c:pt idx="120">
                  <c:v>-0.8660254037844386</c:v>
                </c:pt>
                <c:pt idx="121">
                  <c:v>-0.88294759285892699</c:v>
                </c:pt>
                <c:pt idx="122">
                  <c:v>-0.89879404629916693</c:v>
                </c:pt>
                <c:pt idx="123">
                  <c:v>-0.91354545764260109</c:v>
                </c:pt>
                <c:pt idx="124">
                  <c:v>-0.92718385456678742</c:v>
                </c:pt>
                <c:pt idx="125">
                  <c:v>-0.93969262078590821</c:v>
                </c:pt>
                <c:pt idx="126">
                  <c:v>-0.95105651629515364</c:v>
                </c:pt>
                <c:pt idx="127">
                  <c:v>-0.96126169593831901</c:v>
                </c:pt>
                <c:pt idx="128">
                  <c:v>-0.97029572627599669</c:v>
                </c:pt>
                <c:pt idx="129">
                  <c:v>-0.9781476007338058</c:v>
                </c:pt>
                <c:pt idx="130">
                  <c:v>-0.98480775301220791</c:v>
                </c:pt>
                <c:pt idx="131">
                  <c:v>-0.99026806874157036</c:v>
                </c:pt>
                <c:pt idx="132">
                  <c:v>-0.99452189536827351</c:v>
                </c:pt>
                <c:pt idx="133">
                  <c:v>-0.9975640502598242</c:v>
                </c:pt>
                <c:pt idx="134">
                  <c:v>-0.99939082701909565</c:v>
                </c:pt>
                <c:pt idx="135">
                  <c:v>-1</c:v>
                </c:pt>
                <c:pt idx="136">
                  <c:v>-0.99939082701909587</c:v>
                </c:pt>
                <c:pt idx="137">
                  <c:v>-0.99756405025982431</c:v>
                </c:pt>
                <c:pt idx="138">
                  <c:v>-0.99452189536827351</c:v>
                </c:pt>
                <c:pt idx="139">
                  <c:v>-0.99026806874157036</c:v>
                </c:pt>
                <c:pt idx="140">
                  <c:v>-0.98480775301220802</c:v>
                </c:pt>
                <c:pt idx="141">
                  <c:v>-0.97814760073380591</c:v>
                </c:pt>
                <c:pt idx="142">
                  <c:v>-0.97029572627599681</c:v>
                </c:pt>
                <c:pt idx="143">
                  <c:v>-0.96126169593831878</c:v>
                </c:pt>
                <c:pt idx="144">
                  <c:v>-0.95105651629515364</c:v>
                </c:pt>
                <c:pt idx="145">
                  <c:v>-0.93969262078590854</c:v>
                </c:pt>
                <c:pt idx="146">
                  <c:v>-0.92718385456678754</c:v>
                </c:pt>
                <c:pt idx="147">
                  <c:v>-0.91354545764260087</c:v>
                </c:pt>
                <c:pt idx="148">
                  <c:v>-0.89879404629916715</c:v>
                </c:pt>
                <c:pt idx="149">
                  <c:v>-0.8829475928589271</c:v>
                </c:pt>
                <c:pt idx="150">
                  <c:v>-0.86602540378443871</c:v>
                </c:pt>
                <c:pt idx="151">
                  <c:v>-0.8480480961564264</c:v>
                </c:pt>
                <c:pt idx="152">
                  <c:v>-0.82903757255504218</c:v>
                </c:pt>
                <c:pt idx="153">
                  <c:v>-0.80901699437494756</c:v>
                </c:pt>
                <c:pt idx="154">
                  <c:v>-0.78801075360672179</c:v>
                </c:pt>
                <c:pt idx="155">
                  <c:v>-0.76604444311897835</c:v>
                </c:pt>
                <c:pt idx="156">
                  <c:v>-0.7431448254773948</c:v>
                </c:pt>
                <c:pt idx="157">
                  <c:v>-0.71933980033865175</c:v>
                </c:pt>
                <c:pt idx="158">
                  <c:v>-0.69465837045899781</c:v>
                </c:pt>
                <c:pt idx="159">
                  <c:v>-0.66913060635885835</c:v>
                </c:pt>
                <c:pt idx="160">
                  <c:v>-0.64278760968653981</c:v>
                </c:pt>
                <c:pt idx="161">
                  <c:v>-0.61566147532565885</c:v>
                </c:pt>
                <c:pt idx="162">
                  <c:v>-0.58778525229247358</c:v>
                </c:pt>
                <c:pt idx="163">
                  <c:v>-0.55919290347074735</c:v>
                </c:pt>
                <c:pt idx="164">
                  <c:v>-0.52991926423320579</c:v>
                </c:pt>
                <c:pt idx="165">
                  <c:v>-0.50000000000000044</c:v>
                </c:pt>
                <c:pt idx="166">
                  <c:v>-0.46947156278589086</c:v>
                </c:pt>
                <c:pt idx="167">
                  <c:v>-0.43837114678907707</c:v>
                </c:pt>
                <c:pt idx="168">
                  <c:v>-0.40673664307580021</c:v>
                </c:pt>
                <c:pt idx="169">
                  <c:v>-0.3746065934159124</c:v>
                </c:pt>
                <c:pt idx="170">
                  <c:v>-0.34202014332566871</c:v>
                </c:pt>
                <c:pt idx="171">
                  <c:v>-0.30901699437494778</c:v>
                </c:pt>
                <c:pt idx="172">
                  <c:v>-0.27563735581699972</c:v>
                </c:pt>
                <c:pt idx="173">
                  <c:v>-0.24192189559966792</c:v>
                </c:pt>
                <c:pt idx="174">
                  <c:v>-0.20791169081775993</c:v>
                </c:pt>
                <c:pt idx="175">
                  <c:v>-0.1736481776669313</c:v>
                </c:pt>
                <c:pt idx="176">
                  <c:v>-0.13917310096006588</c:v>
                </c:pt>
                <c:pt idx="177">
                  <c:v>-0.10452846326765343</c:v>
                </c:pt>
                <c:pt idx="178">
                  <c:v>-6.9756473744124775E-2</c:v>
                </c:pt>
                <c:pt idx="179">
                  <c:v>-3.4899496702500823E-2</c:v>
                </c:pt>
                <c:pt idx="180">
                  <c:v>-2.450296909817242E-16</c:v>
                </c:pt>
                <c:pt idx="181">
                  <c:v>3.4899496702500331E-2</c:v>
                </c:pt>
                <c:pt idx="182">
                  <c:v>6.9756473744125178E-2</c:v>
                </c:pt>
                <c:pt idx="183">
                  <c:v>0.10452846326765294</c:v>
                </c:pt>
                <c:pt idx="184">
                  <c:v>0.13917310096006452</c:v>
                </c:pt>
                <c:pt idx="185">
                  <c:v>0.17364817766692991</c:v>
                </c:pt>
                <c:pt idx="186">
                  <c:v>0.20791169081775854</c:v>
                </c:pt>
                <c:pt idx="187">
                  <c:v>0.24192189559966826</c:v>
                </c:pt>
                <c:pt idx="188">
                  <c:v>0.27563735581699927</c:v>
                </c:pt>
                <c:pt idx="189">
                  <c:v>0.30901699437494734</c:v>
                </c:pt>
                <c:pt idx="190">
                  <c:v>0.34202014332566905</c:v>
                </c:pt>
                <c:pt idx="191">
                  <c:v>0.37460659341591196</c:v>
                </c:pt>
                <c:pt idx="192">
                  <c:v>0.40673664307579971</c:v>
                </c:pt>
                <c:pt idx="193">
                  <c:v>0.4383711467890774</c:v>
                </c:pt>
                <c:pt idx="194">
                  <c:v>0.46947156278589042</c:v>
                </c:pt>
                <c:pt idx="195">
                  <c:v>0.49999999999999939</c:v>
                </c:pt>
                <c:pt idx="196">
                  <c:v>0.52991926423320468</c:v>
                </c:pt>
                <c:pt idx="197">
                  <c:v>0.55919290347074624</c:v>
                </c:pt>
                <c:pt idx="198">
                  <c:v>0.5877852522924738</c:v>
                </c:pt>
                <c:pt idx="199">
                  <c:v>0.61566147532565851</c:v>
                </c:pt>
                <c:pt idx="200">
                  <c:v>0.64278760968653925</c:v>
                </c:pt>
                <c:pt idx="201">
                  <c:v>0.66913060635885879</c:v>
                </c:pt>
                <c:pt idx="202">
                  <c:v>0.69465837045899737</c:v>
                </c:pt>
                <c:pt idx="203">
                  <c:v>0.71933980033865097</c:v>
                </c:pt>
                <c:pt idx="204">
                  <c:v>0.7431448254773938</c:v>
                </c:pt>
                <c:pt idx="205">
                  <c:v>0.76604444311897801</c:v>
                </c:pt>
                <c:pt idx="206">
                  <c:v>0.78801075360672157</c:v>
                </c:pt>
                <c:pt idx="207">
                  <c:v>0.80901699437494667</c:v>
                </c:pt>
                <c:pt idx="208">
                  <c:v>0.82903757255504185</c:v>
                </c:pt>
                <c:pt idx="209">
                  <c:v>0.84804809615642596</c:v>
                </c:pt>
                <c:pt idx="210">
                  <c:v>0.86602540378443893</c:v>
                </c:pt>
                <c:pt idx="211">
                  <c:v>0.88294759285892688</c:v>
                </c:pt>
                <c:pt idx="212">
                  <c:v>0.89879404629916693</c:v>
                </c:pt>
                <c:pt idx="213">
                  <c:v>0.91354545764260098</c:v>
                </c:pt>
                <c:pt idx="214">
                  <c:v>0.92718385456678731</c:v>
                </c:pt>
                <c:pt idx="215">
                  <c:v>0.93969262078590809</c:v>
                </c:pt>
                <c:pt idx="216">
                  <c:v>0.95105651629515364</c:v>
                </c:pt>
                <c:pt idx="217">
                  <c:v>0.96126169593831867</c:v>
                </c:pt>
                <c:pt idx="218">
                  <c:v>0.97029572627599636</c:v>
                </c:pt>
                <c:pt idx="219">
                  <c:v>0.9781476007338058</c:v>
                </c:pt>
                <c:pt idx="220">
                  <c:v>0.98480775301220791</c:v>
                </c:pt>
                <c:pt idx="221">
                  <c:v>0.99026806874157036</c:v>
                </c:pt>
                <c:pt idx="222">
                  <c:v>0.9945218953682734</c:v>
                </c:pt>
                <c:pt idx="223">
                  <c:v>0.9975640502598242</c:v>
                </c:pt>
                <c:pt idx="224">
                  <c:v>0.99939082701909587</c:v>
                </c:pt>
                <c:pt idx="225">
                  <c:v>1</c:v>
                </c:pt>
                <c:pt idx="226">
                  <c:v>0.99939082701909587</c:v>
                </c:pt>
                <c:pt idx="227">
                  <c:v>0.99756405025982431</c:v>
                </c:pt>
                <c:pt idx="228">
                  <c:v>0.99452189536827351</c:v>
                </c:pt>
                <c:pt idx="229">
                  <c:v>0.99026806874157047</c:v>
                </c:pt>
                <c:pt idx="230">
                  <c:v>0.98480775301220802</c:v>
                </c:pt>
                <c:pt idx="231">
                  <c:v>0.97814760073380569</c:v>
                </c:pt>
                <c:pt idx="232">
                  <c:v>0.97029572627599658</c:v>
                </c:pt>
                <c:pt idx="233">
                  <c:v>0.96126169593831889</c:v>
                </c:pt>
                <c:pt idx="234">
                  <c:v>0.95105651629515364</c:v>
                </c:pt>
                <c:pt idx="235">
                  <c:v>0.93969262078590854</c:v>
                </c:pt>
                <c:pt idx="236">
                  <c:v>0.92718385456678798</c:v>
                </c:pt>
                <c:pt idx="237">
                  <c:v>0.91354545764260087</c:v>
                </c:pt>
                <c:pt idx="238">
                  <c:v>0.89879404629916715</c:v>
                </c:pt>
                <c:pt idx="239">
                  <c:v>0.88294759285892721</c:v>
                </c:pt>
                <c:pt idx="240">
                  <c:v>0.86602540378443926</c:v>
                </c:pt>
              </c:numCache>
            </c:numRef>
          </c:yVal>
          <c:smooth val="1"/>
          <c:extLst>
            <c:ext xmlns:c16="http://schemas.microsoft.com/office/drawing/2014/chart" uri="{C3380CC4-5D6E-409C-BE32-E72D297353CC}">
              <c16:uniqueId val="{00000000-1905-476D-B054-0BA6BB698BFE}"/>
            </c:ext>
          </c:extLst>
        </c:ser>
        <c:ser>
          <c:idx val="0"/>
          <c:order val="0"/>
          <c:spPr>
            <a:ln w="38100">
              <a:solidFill>
                <a:srgbClr val="FF0000"/>
              </a:solidFill>
              <a:prstDash val="solid"/>
            </a:ln>
          </c:spPr>
          <c:marker>
            <c:symbol val="none"/>
          </c:marker>
          <c:xVal>
            <c:numRef>
              <c:f>Sheet1!$A$1:$A$241</c:f>
              <c:numCache>
                <c:formatCode>General</c:formatCode>
                <c:ptCount val="24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pt idx="151">
                  <c:v>302</c:v>
                </c:pt>
                <c:pt idx="152">
                  <c:v>304</c:v>
                </c:pt>
                <c:pt idx="153">
                  <c:v>306</c:v>
                </c:pt>
                <c:pt idx="154">
                  <c:v>308</c:v>
                </c:pt>
                <c:pt idx="155">
                  <c:v>310</c:v>
                </c:pt>
                <c:pt idx="156">
                  <c:v>312</c:v>
                </c:pt>
                <c:pt idx="157">
                  <c:v>314</c:v>
                </c:pt>
                <c:pt idx="158">
                  <c:v>316</c:v>
                </c:pt>
                <c:pt idx="159">
                  <c:v>318</c:v>
                </c:pt>
                <c:pt idx="160">
                  <c:v>320</c:v>
                </c:pt>
                <c:pt idx="161">
                  <c:v>322</c:v>
                </c:pt>
                <c:pt idx="162">
                  <c:v>324</c:v>
                </c:pt>
                <c:pt idx="163">
                  <c:v>326</c:v>
                </c:pt>
                <c:pt idx="164">
                  <c:v>328</c:v>
                </c:pt>
                <c:pt idx="165">
                  <c:v>330</c:v>
                </c:pt>
                <c:pt idx="166">
                  <c:v>332</c:v>
                </c:pt>
                <c:pt idx="167">
                  <c:v>334</c:v>
                </c:pt>
                <c:pt idx="168">
                  <c:v>336</c:v>
                </c:pt>
                <c:pt idx="169">
                  <c:v>338</c:v>
                </c:pt>
                <c:pt idx="170">
                  <c:v>340</c:v>
                </c:pt>
                <c:pt idx="171">
                  <c:v>342</c:v>
                </c:pt>
                <c:pt idx="172">
                  <c:v>344</c:v>
                </c:pt>
                <c:pt idx="173">
                  <c:v>346</c:v>
                </c:pt>
                <c:pt idx="174">
                  <c:v>348</c:v>
                </c:pt>
                <c:pt idx="175">
                  <c:v>350</c:v>
                </c:pt>
                <c:pt idx="176">
                  <c:v>352</c:v>
                </c:pt>
                <c:pt idx="177">
                  <c:v>354</c:v>
                </c:pt>
                <c:pt idx="178">
                  <c:v>356</c:v>
                </c:pt>
                <c:pt idx="179">
                  <c:v>358</c:v>
                </c:pt>
                <c:pt idx="180">
                  <c:v>360</c:v>
                </c:pt>
                <c:pt idx="181">
                  <c:v>362</c:v>
                </c:pt>
                <c:pt idx="182">
                  <c:v>364</c:v>
                </c:pt>
                <c:pt idx="183">
                  <c:v>366</c:v>
                </c:pt>
                <c:pt idx="184">
                  <c:v>368</c:v>
                </c:pt>
                <c:pt idx="185">
                  <c:v>370</c:v>
                </c:pt>
                <c:pt idx="186">
                  <c:v>372</c:v>
                </c:pt>
                <c:pt idx="187">
                  <c:v>374</c:v>
                </c:pt>
                <c:pt idx="188">
                  <c:v>376</c:v>
                </c:pt>
                <c:pt idx="189">
                  <c:v>378</c:v>
                </c:pt>
                <c:pt idx="190">
                  <c:v>380</c:v>
                </c:pt>
                <c:pt idx="191">
                  <c:v>382</c:v>
                </c:pt>
                <c:pt idx="192">
                  <c:v>384</c:v>
                </c:pt>
                <c:pt idx="193">
                  <c:v>386</c:v>
                </c:pt>
                <c:pt idx="194">
                  <c:v>388</c:v>
                </c:pt>
                <c:pt idx="195">
                  <c:v>390</c:v>
                </c:pt>
                <c:pt idx="196">
                  <c:v>392</c:v>
                </c:pt>
                <c:pt idx="197">
                  <c:v>394</c:v>
                </c:pt>
                <c:pt idx="198">
                  <c:v>396</c:v>
                </c:pt>
                <c:pt idx="199">
                  <c:v>398</c:v>
                </c:pt>
                <c:pt idx="200">
                  <c:v>400</c:v>
                </c:pt>
                <c:pt idx="201">
                  <c:v>402</c:v>
                </c:pt>
                <c:pt idx="202">
                  <c:v>404</c:v>
                </c:pt>
                <c:pt idx="203">
                  <c:v>406</c:v>
                </c:pt>
                <c:pt idx="204">
                  <c:v>408</c:v>
                </c:pt>
                <c:pt idx="205">
                  <c:v>410</c:v>
                </c:pt>
                <c:pt idx="206">
                  <c:v>412</c:v>
                </c:pt>
                <c:pt idx="207">
                  <c:v>414</c:v>
                </c:pt>
                <c:pt idx="208">
                  <c:v>416</c:v>
                </c:pt>
                <c:pt idx="209">
                  <c:v>418</c:v>
                </c:pt>
                <c:pt idx="210">
                  <c:v>420</c:v>
                </c:pt>
                <c:pt idx="211">
                  <c:v>422</c:v>
                </c:pt>
                <c:pt idx="212">
                  <c:v>424</c:v>
                </c:pt>
                <c:pt idx="213">
                  <c:v>426</c:v>
                </c:pt>
                <c:pt idx="214">
                  <c:v>428</c:v>
                </c:pt>
                <c:pt idx="215">
                  <c:v>430</c:v>
                </c:pt>
                <c:pt idx="216">
                  <c:v>432</c:v>
                </c:pt>
                <c:pt idx="217">
                  <c:v>434</c:v>
                </c:pt>
                <c:pt idx="218">
                  <c:v>436</c:v>
                </c:pt>
                <c:pt idx="219">
                  <c:v>438</c:v>
                </c:pt>
                <c:pt idx="220">
                  <c:v>440</c:v>
                </c:pt>
                <c:pt idx="221">
                  <c:v>442</c:v>
                </c:pt>
                <c:pt idx="222">
                  <c:v>444</c:v>
                </c:pt>
                <c:pt idx="223">
                  <c:v>446</c:v>
                </c:pt>
                <c:pt idx="224">
                  <c:v>448</c:v>
                </c:pt>
                <c:pt idx="225">
                  <c:v>450</c:v>
                </c:pt>
                <c:pt idx="226">
                  <c:v>452</c:v>
                </c:pt>
                <c:pt idx="227">
                  <c:v>454</c:v>
                </c:pt>
                <c:pt idx="228">
                  <c:v>456</c:v>
                </c:pt>
                <c:pt idx="229">
                  <c:v>458</c:v>
                </c:pt>
                <c:pt idx="230">
                  <c:v>460</c:v>
                </c:pt>
                <c:pt idx="231">
                  <c:v>462</c:v>
                </c:pt>
                <c:pt idx="232">
                  <c:v>464</c:v>
                </c:pt>
                <c:pt idx="233">
                  <c:v>466</c:v>
                </c:pt>
                <c:pt idx="234">
                  <c:v>468</c:v>
                </c:pt>
                <c:pt idx="235">
                  <c:v>470</c:v>
                </c:pt>
                <c:pt idx="236">
                  <c:v>472</c:v>
                </c:pt>
                <c:pt idx="237">
                  <c:v>474</c:v>
                </c:pt>
                <c:pt idx="238">
                  <c:v>476</c:v>
                </c:pt>
                <c:pt idx="239">
                  <c:v>478</c:v>
                </c:pt>
                <c:pt idx="240">
                  <c:v>480</c:v>
                </c:pt>
              </c:numCache>
            </c:numRef>
          </c:xVal>
          <c:yVal>
            <c:numRef>
              <c:f>Sheet1!$B$1:$B$241</c:f>
              <c:numCache>
                <c:formatCode>0.0000</c:formatCode>
                <c:ptCount val="241"/>
                <c:pt idx="0">
                  <c:v>0</c:v>
                </c:pt>
                <c:pt idx="1">
                  <c:v>3.4899496702500976E-2</c:v>
                </c:pt>
                <c:pt idx="2">
                  <c:v>6.975647374412533E-2</c:v>
                </c:pt>
                <c:pt idx="3">
                  <c:v>0.10452846326765347</c:v>
                </c:pt>
                <c:pt idx="4">
                  <c:v>0.13917310096006541</c:v>
                </c:pt>
                <c:pt idx="5">
                  <c:v>0.17364817766693036</c:v>
                </c:pt>
                <c:pt idx="6">
                  <c:v>0.20791169081775934</c:v>
                </c:pt>
                <c:pt idx="7">
                  <c:v>0.24192189559966776</c:v>
                </c:pt>
                <c:pt idx="8">
                  <c:v>0.27563735581699911</c:v>
                </c:pt>
                <c:pt idx="9">
                  <c:v>0.30901699437494756</c:v>
                </c:pt>
                <c:pt idx="10">
                  <c:v>0.34202014332566882</c:v>
                </c:pt>
                <c:pt idx="11">
                  <c:v>0.37460659341591207</c:v>
                </c:pt>
                <c:pt idx="12">
                  <c:v>0.40673664307580021</c:v>
                </c:pt>
                <c:pt idx="13">
                  <c:v>0.43837114678907746</c:v>
                </c:pt>
                <c:pt idx="14">
                  <c:v>0.46947156278589086</c:v>
                </c:pt>
                <c:pt idx="15">
                  <c:v>0.5</c:v>
                </c:pt>
                <c:pt idx="16">
                  <c:v>0.5299192642332049</c:v>
                </c:pt>
                <c:pt idx="17">
                  <c:v>0.5591929034707469</c:v>
                </c:pt>
                <c:pt idx="18">
                  <c:v>0.58778525229247325</c:v>
                </c:pt>
                <c:pt idx="19">
                  <c:v>0.61566147532565829</c:v>
                </c:pt>
                <c:pt idx="20">
                  <c:v>0.64278760968653936</c:v>
                </c:pt>
                <c:pt idx="21">
                  <c:v>0.66913060635885846</c:v>
                </c:pt>
                <c:pt idx="22">
                  <c:v>0.69465837045899737</c:v>
                </c:pt>
                <c:pt idx="23">
                  <c:v>0.71933980033865119</c:v>
                </c:pt>
                <c:pt idx="24">
                  <c:v>0.74314482547739424</c:v>
                </c:pt>
                <c:pt idx="25">
                  <c:v>0.76604444311897824</c:v>
                </c:pt>
                <c:pt idx="26">
                  <c:v>0.78801075360672201</c:v>
                </c:pt>
                <c:pt idx="27">
                  <c:v>0.80901699437494734</c:v>
                </c:pt>
                <c:pt idx="28">
                  <c:v>0.82903757255504174</c:v>
                </c:pt>
                <c:pt idx="29">
                  <c:v>0.84804809615642618</c:v>
                </c:pt>
                <c:pt idx="30">
                  <c:v>0.86602540378443871</c:v>
                </c:pt>
                <c:pt idx="31">
                  <c:v>0.88294759285892688</c:v>
                </c:pt>
                <c:pt idx="32">
                  <c:v>0.89879404629916715</c:v>
                </c:pt>
                <c:pt idx="33">
                  <c:v>0.91354545764260098</c:v>
                </c:pt>
                <c:pt idx="34">
                  <c:v>0.92718385456678754</c:v>
                </c:pt>
                <c:pt idx="35">
                  <c:v>0.93969262078590832</c:v>
                </c:pt>
                <c:pt idx="36">
                  <c:v>0.95105651629515364</c:v>
                </c:pt>
                <c:pt idx="37">
                  <c:v>0.96126169593831889</c:v>
                </c:pt>
                <c:pt idx="38">
                  <c:v>0.97029572627599669</c:v>
                </c:pt>
                <c:pt idx="39">
                  <c:v>0.9781476007338058</c:v>
                </c:pt>
                <c:pt idx="40">
                  <c:v>0.98480775301220791</c:v>
                </c:pt>
                <c:pt idx="41">
                  <c:v>0.99026806874157014</c:v>
                </c:pt>
                <c:pt idx="42">
                  <c:v>0.9945218953682734</c:v>
                </c:pt>
                <c:pt idx="43">
                  <c:v>0.9975640502598242</c:v>
                </c:pt>
                <c:pt idx="44">
                  <c:v>0.99939082701909587</c:v>
                </c:pt>
                <c:pt idx="45">
                  <c:v>1</c:v>
                </c:pt>
                <c:pt idx="46">
                  <c:v>0.99939082701909587</c:v>
                </c:pt>
                <c:pt idx="47">
                  <c:v>0.9975640502598242</c:v>
                </c:pt>
                <c:pt idx="48">
                  <c:v>0.99452189536827351</c:v>
                </c:pt>
                <c:pt idx="49">
                  <c:v>0.99026806874157036</c:v>
                </c:pt>
                <c:pt idx="50">
                  <c:v>0.98480775301220791</c:v>
                </c:pt>
                <c:pt idx="51">
                  <c:v>0.9781476007338058</c:v>
                </c:pt>
                <c:pt idx="52">
                  <c:v>0.97029572627599669</c:v>
                </c:pt>
                <c:pt idx="53">
                  <c:v>0.96126169593831889</c:v>
                </c:pt>
                <c:pt idx="54">
                  <c:v>0.95105651629515364</c:v>
                </c:pt>
                <c:pt idx="55">
                  <c:v>0.93969262078590843</c:v>
                </c:pt>
                <c:pt idx="56">
                  <c:v>0.92718385456678754</c:v>
                </c:pt>
                <c:pt idx="57">
                  <c:v>0.91354545764260109</c:v>
                </c:pt>
                <c:pt idx="58">
                  <c:v>0.89879404629916704</c:v>
                </c:pt>
                <c:pt idx="59">
                  <c:v>0.8829475928589271</c:v>
                </c:pt>
                <c:pt idx="60">
                  <c:v>0.86602540378443882</c:v>
                </c:pt>
                <c:pt idx="61">
                  <c:v>0.84804809615642629</c:v>
                </c:pt>
                <c:pt idx="62">
                  <c:v>0.82903757255504174</c:v>
                </c:pt>
                <c:pt idx="63">
                  <c:v>0.80901699437494734</c:v>
                </c:pt>
                <c:pt idx="64">
                  <c:v>0.78801075360672201</c:v>
                </c:pt>
                <c:pt idx="65">
                  <c:v>0.76604444311897824</c:v>
                </c:pt>
                <c:pt idx="66">
                  <c:v>0.74314482547739436</c:v>
                </c:pt>
                <c:pt idx="67">
                  <c:v>0.71933980033865152</c:v>
                </c:pt>
                <c:pt idx="68">
                  <c:v>0.69465837045899725</c:v>
                </c:pt>
                <c:pt idx="69">
                  <c:v>0.66913060635885857</c:v>
                </c:pt>
                <c:pt idx="70">
                  <c:v>0.6427876096865397</c:v>
                </c:pt>
                <c:pt idx="71">
                  <c:v>0.61566147532565851</c:v>
                </c:pt>
                <c:pt idx="72">
                  <c:v>0.58778525229247336</c:v>
                </c:pt>
                <c:pt idx="73">
                  <c:v>0.5591929034707469</c:v>
                </c:pt>
                <c:pt idx="74">
                  <c:v>0.5299192642332049</c:v>
                </c:pt>
                <c:pt idx="75">
                  <c:v>0.5</c:v>
                </c:pt>
                <c:pt idx="76">
                  <c:v>0.46947156278589114</c:v>
                </c:pt>
                <c:pt idx="77">
                  <c:v>0.4383711467890774</c:v>
                </c:pt>
                <c:pt idx="78">
                  <c:v>0.40673664307580049</c:v>
                </c:pt>
                <c:pt idx="79">
                  <c:v>0.37460659341591235</c:v>
                </c:pt>
                <c:pt idx="80">
                  <c:v>0.34202014332566893</c:v>
                </c:pt>
                <c:pt idx="81">
                  <c:v>0.30901699437494767</c:v>
                </c:pt>
                <c:pt idx="82">
                  <c:v>0.27563735581699961</c:v>
                </c:pt>
                <c:pt idx="83">
                  <c:v>0.24192189559966776</c:v>
                </c:pt>
                <c:pt idx="84">
                  <c:v>0.20791169081775934</c:v>
                </c:pt>
                <c:pt idx="85">
                  <c:v>0.1736481776669303</c:v>
                </c:pt>
                <c:pt idx="86">
                  <c:v>0.13917310096006572</c:v>
                </c:pt>
                <c:pt idx="87">
                  <c:v>0.10452846326765373</c:v>
                </c:pt>
                <c:pt idx="88">
                  <c:v>6.9756473744125538E-2</c:v>
                </c:pt>
                <c:pt idx="89">
                  <c:v>3.4899496702500699E-2</c:v>
                </c:pt>
                <c:pt idx="90">
                  <c:v>1.225148454908621E-16</c:v>
                </c:pt>
                <c:pt idx="91">
                  <c:v>-3.48994967025009E-2</c:v>
                </c:pt>
                <c:pt idx="92">
                  <c:v>-6.9756473744124844E-2</c:v>
                </c:pt>
                <c:pt idx="93">
                  <c:v>-0.10452846326765307</c:v>
                </c:pt>
                <c:pt idx="94">
                  <c:v>-0.13917310096006552</c:v>
                </c:pt>
                <c:pt idx="95">
                  <c:v>-0.1736481776669305</c:v>
                </c:pt>
                <c:pt idx="96">
                  <c:v>-0.20791169081775912</c:v>
                </c:pt>
                <c:pt idx="97">
                  <c:v>-0.24192189559966754</c:v>
                </c:pt>
                <c:pt idx="98">
                  <c:v>-0.27563735581699894</c:v>
                </c:pt>
                <c:pt idx="99">
                  <c:v>-0.30901699437494795</c:v>
                </c:pt>
                <c:pt idx="100">
                  <c:v>-0.34202014332566877</c:v>
                </c:pt>
                <c:pt idx="101">
                  <c:v>-0.37460659341591207</c:v>
                </c:pt>
                <c:pt idx="102">
                  <c:v>-0.40673664307579976</c:v>
                </c:pt>
                <c:pt idx="103">
                  <c:v>-0.43837114678907713</c:v>
                </c:pt>
                <c:pt idx="104">
                  <c:v>-0.46947156278589092</c:v>
                </c:pt>
                <c:pt idx="105">
                  <c:v>-0.50000000000000011</c:v>
                </c:pt>
                <c:pt idx="106">
                  <c:v>-0.52991926423320479</c:v>
                </c:pt>
                <c:pt idx="107">
                  <c:v>-0.55919290347074668</c:v>
                </c:pt>
                <c:pt idx="108">
                  <c:v>-0.58778525229247314</c:v>
                </c:pt>
                <c:pt idx="109">
                  <c:v>-0.61566147532565785</c:v>
                </c:pt>
                <c:pt idx="110">
                  <c:v>-0.64278760968653936</c:v>
                </c:pt>
                <c:pt idx="111">
                  <c:v>-0.66913060635885846</c:v>
                </c:pt>
                <c:pt idx="112">
                  <c:v>-0.69465837045899759</c:v>
                </c:pt>
                <c:pt idx="113">
                  <c:v>-0.71933980033865097</c:v>
                </c:pt>
                <c:pt idx="114">
                  <c:v>-0.74314482547739413</c:v>
                </c:pt>
                <c:pt idx="115">
                  <c:v>-0.76604444311897812</c:v>
                </c:pt>
                <c:pt idx="116">
                  <c:v>-0.78801075360672213</c:v>
                </c:pt>
                <c:pt idx="117">
                  <c:v>-0.80901699437494723</c:v>
                </c:pt>
                <c:pt idx="118">
                  <c:v>-0.82903757255504151</c:v>
                </c:pt>
                <c:pt idx="119">
                  <c:v>-0.84804809615642618</c:v>
                </c:pt>
                <c:pt idx="120">
                  <c:v>-0.8660254037844386</c:v>
                </c:pt>
                <c:pt idx="121">
                  <c:v>-0.88294759285892699</c:v>
                </c:pt>
                <c:pt idx="122">
                  <c:v>-0.89879404629916693</c:v>
                </c:pt>
                <c:pt idx="123">
                  <c:v>-0.91354545764260109</c:v>
                </c:pt>
                <c:pt idx="124">
                  <c:v>-0.92718385456678742</c:v>
                </c:pt>
                <c:pt idx="125">
                  <c:v>-0.93969262078590821</c:v>
                </c:pt>
                <c:pt idx="126">
                  <c:v>-0.95105651629515364</c:v>
                </c:pt>
                <c:pt idx="127">
                  <c:v>-0.96126169593831901</c:v>
                </c:pt>
                <c:pt idx="128">
                  <c:v>-0.97029572627599669</c:v>
                </c:pt>
                <c:pt idx="129">
                  <c:v>-0.9781476007338058</c:v>
                </c:pt>
                <c:pt idx="130">
                  <c:v>-0.98480775301220791</c:v>
                </c:pt>
                <c:pt idx="131">
                  <c:v>-0.99026806874157036</c:v>
                </c:pt>
                <c:pt idx="132">
                  <c:v>-0.99452189536827351</c:v>
                </c:pt>
                <c:pt idx="133">
                  <c:v>-0.9975640502598242</c:v>
                </c:pt>
                <c:pt idx="134">
                  <c:v>-0.99939082701909565</c:v>
                </c:pt>
                <c:pt idx="135">
                  <c:v>-1</c:v>
                </c:pt>
                <c:pt idx="136">
                  <c:v>-0.99939082701909587</c:v>
                </c:pt>
                <c:pt idx="137">
                  <c:v>-0.99756405025982431</c:v>
                </c:pt>
                <c:pt idx="138">
                  <c:v>-0.99452189536827351</c:v>
                </c:pt>
                <c:pt idx="139">
                  <c:v>-0.99026806874157036</c:v>
                </c:pt>
                <c:pt idx="140">
                  <c:v>-0.98480775301220802</c:v>
                </c:pt>
                <c:pt idx="141">
                  <c:v>-0.97814760073380591</c:v>
                </c:pt>
                <c:pt idx="142">
                  <c:v>-0.97029572627599681</c:v>
                </c:pt>
                <c:pt idx="143">
                  <c:v>-0.96126169593831878</c:v>
                </c:pt>
                <c:pt idx="144">
                  <c:v>-0.95105651629515364</c:v>
                </c:pt>
                <c:pt idx="145">
                  <c:v>-0.93969262078590854</c:v>
                </c:pt>
                <c:pt idx="146">
                  <c:v>-0.92718385456678754</c:v>
                </c:pt>
                <c:pt idx="147">
                  <c:v>-0.91354545764260087</c:v>
                </c:pt>
                <c:pt idx="148">
                  <c:v>-0.89879404629916715</c:v>
                </c:pt>
                <c:pt idx="149">
                  <c:v>-0.8829475928589271</c:v>
                </c:pt>
                <c:pt idx="150">
                  <c:v>-0.86602540378443871</c:v>
                </c:pt>
                <c:pt idx="151">
                  <c:v>-0.8480480961564264</c:v>
                </c:pt>
                <c:pt idx="152">
                  <c:v>-0.82903757255504218</c:v>
                </c:pt>
                <c:pt idx="153">
                  <c:v>-0.80901699437494756</c:v>
                </c:pt>
                <c:pt idx="154">
                  <c:v>-0.78801075360672179</c:v>
                </c:pt>
                <c:pt idx="155">
                  <c:v>-0.76604444311897835</c:v>
                </c:pt>
                <c:pt idx="156">
                  <c:v>-0.7431448254773948</c:v>
                </c:pt>
                <c:pt idx="157">
                  <c:v>-0.71933980033865175</c:v>
                </c:pt>
                <c:pt idx="158">
                  <c:v>-0.69465837045899781</c:v>
                </c:pt>
                <c:pt idx="159">
                  <c:v>-0.66913060635885835</c:v>
                </c:pt>
                <c:pt idx="160">
                  <c:v>-0.64278760968653981</c:v>
                </c:pt>
                <c:pt idx="161">
                  <c:v>-0.61566147532565885</c:v>
                </c:pt>
                <c:pt idx="162">
                  <c:v>-0.58778525229247358</c:v>
                </c:pt>
                <c:pt idx="163">
                  <c:v>-0.55919290347074735</c:v>
                </c:pt>
                <c:pt idx="164">
                  <c:v>-0.52991926423320579</c:v>
                </c:pt>
                <c:pt idx="165">
                  <c:v>-0.50000000000000044</c:v>
                </c:pt>
                <c:pt idx="166">
                  <c:v>-0.46947156278589086</c:v>
                </c:pt>
                <c:pt idx="167">
                  <c:v>-0.43837114678907707</c:v>
                </c:pt>
                <c:pt idx="168">
                  <c:v>-0.40673664307580021</c:v>
                </c:pt>
                <c:pt idx="169">
                  <c:v>-0.3746065934159124</c:v>
                </c:pt>
                <c:pt idx="170">
                  <c:v>-0.34202014332566871</c:v>
                </c:pt>
                <c:pt idx="171">
                  <c:v>-0.30901699437494778</c:v>
                </c:pt>
                <c:pt idx="172">
                  <c:v>-0.27563735581699972</c:v>
                </c:pt>
                <c:pt idx="173">
                  <c:v>-0.24192189559966792</c:v>
                </c:pt>
                <c:pt idx="174">
                  <c:v>-0.20791169081775993</c:v>
                </c:pt>
                <c:pt idx="175">
                  <c:v>-0.1736481776669313</c:v>
                </c:pt>
                <c:pt idx="176">
                  <c:v>-0.13917310096006588</c:v>
                </c:pt>
                <c:pt idx="177">
                  <c:v>-0.10452846326765343</c:v>
                </c:pt>
                <c:pt idx="178">
                  <c:v>-6.9756473744124775E-2</c:v>
                </c:pt>
                <c:pt idx="179">
                  <c:v>-3.4899496702500823E-2</c:v>
                </c:pt>
                <c:pt idx="180">
                  <c:v>-2.450296909817242E-16</c:v>
                </c:pt>
                <c:pt idx="181">
                  <c:v>3.4899496702500331E-2</c:v>
                </c:pt>
                <c:pt idx="182">
                  <c:v>6.9756473744125178E-2</c:v>
                </c:pt>
                <c:pt idx="183">
                  <c:v>0.10452846326765294</c:v>
                </c:pt>
                <c:pt idx="184">
                  <c:v>0.13917310096006452</c:v>
                </c:pt>
                <c:pt idx="185">
                  <c:v>0.17364817766692991</c:v>
                </c:pt>
                <c:pt idx="186">
                  <c:v>0.20791169081775854</c:v>
                </c:pt>
                <c:pt idx="187">
                  <c:v>0.24192189559966826</c:v>
                </c:pt>
                <c:pt idx="188">
                  <c:v>0.27563735581699927</c:v>
                </c:pt>
                <c:pt idx="189">
                  <c:v>0.30901699437494734</c:v>
                </c:pt>
                <c:pt idx="190">
                  <c:v>0.34202014332566905</c:v>
                </c:pt>
                <c:pt idx="191">
                  <c:v>0.37460659341591196</c:v>
                </c:pt>
                <c:pt idx="192">
                  <c:v>0.40673664307579971</c:v>
                </c:pt>
                <c:pt idx="193">
                  <c:v>0.4383711467890774</c:v>
                </c:pt>
                <c:pt idx="194">
                  <c:v>0.46947156278589042</c:v>
                </c:pt>
                <c:pt idx="195">
                  <c:v>0.49999999999999939</c:v>
                </c:pt>
                <c:pt idx="196">
                  <c:v>0.52991926423320468</c:v>
                </c:pt>
                <c:pt idx="197">
                  <c:v>0.55919290347074624</c:v>
                </c:pt>
                <c:pt idx="198">
                  <c:v>0.5877852522924738</c:v>
                </c:pt>
                <c:pt idx="199">
                  <c:v>0.61566147532565851</c:v>
                </c:pt>
                <c:pt idx="200">
                  <c:v>0.64278760968653925</c:v>
                </c:pt>
                <c:pt idx="201">
                  <c:v>0.66913060635885879</c:v>
                </c:pt>
                <c:pt idx="202">
                  <c:v>0.69465837045899737</c:v>
                </c:pt>
                <c:pt idx="203">
                  <c:v>0.71933980033865097</c:v>
                </c:pt>
                <c:pt idx="204">
                  <c:v>0.7431448254773938</c:v>
                </c:pt>
                <c:pt idx="205">
                  <c:v>0.76604444311897801</c:v>
                </c:pt>
                <c:pt idx="206">
                  <c:v>0.78801075360672157</c:v>
                </c:pt>
                <c:pt idx="207">
                  <c:v>0.80901699437494667</c:v>
                </c:pt>
                <c:pt idx="208">
                  <c:v>0.82903757255504185</c:v>
                </c:pt>
                <c:pt idx="209">
                  <c:v>0.84804809615642596</c:v>
                </c:pt>
                <c:pt idx="210">
                  <c:v>0.86602540378443893</c:v>
                </c:pt>
                <c:pt idx="211">
                  <c:v>0.88294759285892688</c:v>
                </c:pt>
                <c:pt idx="212">
                  <c:v>0.89879404629916693</c:v>
                </c:pt>
                <c:pt idx="213">
                  <c:v>0.91354545764260098</c:v>
                </c:pt>
                <c:pt idx="214">
                  <c:v>0.92718385456678731</c:v>
                </c:pt>
                <c:pt idx="215">
                  <c:v>0.93969262078590809</c:v>
                </c:pt>
                <c:pt idx="216">
                  <c:v>0.95105651629515364</c:v>
                </c:pt>
                <c:pt idx="217">
                  <c:v>0.96126169593831867</c:v>
                </c:pt>
                <c:pt idx="218">
                  <c:v>0.97029572627599636</c:v>
                </c:pt>
                <c:pt idx="219">
                  <c:v>0.9781476007338058</c:v>
                </c:pt>
                <c:pt idx="220">
                  <c:v>0.98480775301220791</c:v>
                </c:pt>
                <c:pt idx="221">
                  <c:v>0.99026806874157036</c:v>
                </c:pt>
                <c:pt idx="222">
                  <c:v>0.9945218953682734</c:v>
                </c:pt>
                <c:pt idx="223">
                  <c:v>0.9975640502598242</c:v>
                </c:pt>
                <c:pt idx="224">
                  <c:v>0.99939082701909587</c:v>
                </c:pt>
                <c:pt idx="225">
                  <c:v>1</c:v>
                </c:pt>
                <c:pt idx="226">
                  <c:v>0.99939082701909587</c:v>
                </c:pt>
                <c:pt idx="227">
                  <c:v>0.99756405025982431</c:v>
                </c:pt>
                <c:pt idx="228">
                  <c:v>0.99452189536827351</c:v>
                </c:pt>
                <c:pt idx="229">
                  <c:v>0.99026806874157047</c:v>
                </c:pt>
                <c:pt idx="230">
                  <c:v>0.98480775301220802</c:v>
                </c:pt>
                <c:pt idx="231">
                  <c:v>0.97814760073380569</c:v>
                </c:pt>
                <c:pt idx="232">
                  <c:v>0.97029572627599658</c:v>
                </c:pt>
                <c:pt idx="233">
                  <c:v>0.96126169593831889</c:v>
                </c:pt>
                <c:pt idx="234">
                  <c:v>0.95105651629515364</c:v>
                </c:pt>
                <c:pt idx="235">
                  <c:v>0.93969262078590854</c:v>
                </c:pt>
                <c:pt idx="236">
                  <c:v>0.92718385456678798</c:v>
                </c:pt>
                <c:pt idx="237">
                  <c:v>0.91354545764260087</c:v>
                </c:pt>
                <c:pt idx="238">
                  <c:v>0.89879404629916715</c:v>
                </c:pt>
                <c:pt idx="239">
                  <c:v>0.88294759285892721</c:v>
                </c:pt>
                <c:pt idx="240">
                  <c:v>0.86602540378443926</c:v>
                </c:pt>
              </c:numCache>
            </c:numRef>
          </c:yVal>
          <c:smooth val="1"/>
          <c:extLst>
            <c:ext xmlns:c16="http://schemas.microsoft.com/office/drawing/2014/chart" uri="{C3380CC4-5D6E-409C-BE32-E72D297353CC}">
              <c16:uniqueId val="{00000001-1905-476D-B054-0BA6BB698BFE}"/>
            </c:ext>
          </c:extLst>
        </c:ser>
        <c:dLbls>
          <c:showLegendKey val="0"/>
          <c:showVal val="0"/>
          <c:showCatName val="0"/>
          <c:showSerName val="0"/>
          <c:showPercent val="0"/>
          <c:showBubbleSize val="0"/>
        </c:dLbls>
        <c:axId val="128445440"/>
        <c:axId val="128738432"/>
      </c:scatterChart>
      <c:valAx>
        <c:axId val="128445440"/>
        <c:scaling>
          <c:orientation val="minMax"/>
          <c:max val="480"/>
        </c:scaling>
        <c:delete val="0"/>
        <c:axPos val="b"/>
        <c:title>
          <c:tx>
            <c:rich>
              <a:bodyPr/>
              <a:lstStyle/>
              <a:p>
                <a:pPr>
                  <a:defRPr sz="1000" b="1" i="0" u="none" strike="noStrike" baseline="0">
                    <a:solidFill>
                      <a:srgbClr val="000000"/>
                    </a:solidFill>
                    <a:latin typeface="Arial"/>
                    <a:ea typeface="Arial"/>
                    <a:cs typeface="Arial"/>
                  </a:defRPr>
                </a:pPr>
                <a:r>
                  <a:rPr lang="en-US"/>
                  <a:t>PHASE ANGLE</a:t>
                </a:r>
              </a:p>
            </c:rich>
          </c:tx>
          <c:layout>
            <c:manualLayout>
              <c:xMode val="edge"/>
              <c:yMode val="edge"/>
              <c:x val="0.46544460827626982"/>
              <c:y val="0.91775085766465891"/>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75" b="0" i="0" u="none" strike="noStrike" baseline="0">
                <a:solidFill>
                  <a:srgbClr val="000000"/>
                </a:solidFill>
                <a:latin typeface="Arial"/>
                <a:ea typeface="Arial"/>
                <a:cs typeface="Arial"/>
              </a:defRPr>
            </a:pPr>
            <a:endParaRPr lang="en-US"/>
          </a:p>
        </c:txPr>
        <c:crossAx val="128738432"/>
        <c:crossesAt val="-1.5"/>
        <c:crossBetween val="midCat"/>
        <c:majorUnit val="120"/>
        <c:minorUnit val="20"/>
      </c:valAx>
      <c:valAx>
        <c:axId val="128738432"/>
        <c:scaling>
          <c:orientation val="minMax"/>
          <c:max val="1.5"/>
          <c:min val="-1.5"/>
        </c:scaling>
        <c:delete val="0"/>
        <c:axPos val="l"/>
        <c:majorGridlines>
          <c:spPr>
            <a:ln w="3175">
              <a:solidFill>
                <a:srgbClr val="000000"/>
              </a:solidFill>
              <a:prstDash val="solid"/>
            </a:ln>
          </c:spPr>
        </c:majorGridlines>
        <c:title>
          <c:tx>
            <c:rich>
              <a:bodyPr/>
              <a:lstStyle/>
              <a:p>
                <a:pPr>
                  <a:defRPr sz="1000" b="1" i="0" u="none" strike="noStrike" baseline="0">
                    <a:solidFill>
                      <a:srgbClr val="000000"/>
                    </a:solidFill>
                    <a:latin typeface="Arial"/>
                    <a:ea typeface="Arial"/>
                    <a:cs typeface="Arial"/>
                  </a:defRPr>
                </a:pPr>
                <a:r>
                  <a:rPr lang="en-US"/>
                  <a:t>AMPLITUDE</a:t>
                </a:r>
              </a:p>
            </c:rich>
          </c:tx>
          <c:layout>
            <c:manualLayout>
              <c:xMode val="edge"/>
              <c:yMode val="edge"/>
              <c:x val="1.1261445716635841E-2"/>
              <c:y val="0.36334642109115101"/>
            </c:manualLayout>
          </c:layout>
          <c:overlay val="0"/>
          <c:spPr>
            <a:noFill/>
            <a:ln w="25400">
              <a:noFill/>
            </a:ln>
          </c:spPr>
        </c:title>
        <c:numFmt formatCode="0.0" sourceLinked="0"/>
        <c:majorTickMark val="out"/>
        <c:minorTickMark val="none"/>
        <c:tickLblPos val="nextTo"/>
        <c:spPr>
          <a:ln w="3175">
            <a:solidFill>
              <a:srgbClr val="000000"/>
            </a:solidFill>
            <a:prstDash val="solid"/>
          </a:ln>
        </c:spPr>
        <c:txPr>
          <a:bodyPr rot="0" vert="horz"/>
          <a:lstStyle/>
          <a:p>
            <a:pPr>
              <a:defRPr sz="1075" b="0" i="0" u="none" strike="noStrike" baseline="0">
                <a:solidFill>
                  <a:srgbClr val="000000"/>
                </a:solidFill>
                <a:latin typeface="Arial"/>
                <a:ea typeface="Arial"/>
                <a:cs typeface="Arial"/>
              </a:defRPr>
            </a:pPr>
            <a:endParaRPr lang="en-US"/>
          </a:p>
        </c:txPr>
        <c:crossAx val="128445440"/>
        <c:crossesAt val="0"/>
        <c:crossBetween val="midCat"/>
        <c:majorUnit val="0.5"/>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075" b="0" i="0" u="none" strike="noStrike" baseline="0">
          <a:solidFill>
            <a:srgbClr val="000000"/>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105916381347561"/>
          <c:y val="5.8315396272817704E-2"/>
          <c:w val="0.81771020977868192"/>
          <c:h val="0.77793997682923022"/>
        </c:manualLayout>
      </c:layout>
      <c:scatterChart>
        <c:scatterStyle val="smoothMarker"/>
        <c:varyColors val="0"/>
        <c:ser>
          <c:idx val="0"/>
          <c:order val="0"/>
          <c:spPr>
            <a:ln w="38100">
              <a:solidFill>
                <a:srgbClr val="FF0000"/>
              </a:solidFill>
              <a:prstDash val="solid"/>
            </a:ln>
          </c:spPr>
          <c:marker>
            <c:symbol val="none"/>
          </c:marker>
          <c:xVal>
            <c:numRef>
              <c:f>Sheet1!$A$1:$A$241</c:f>
              <c:numCache>
                <c:formatCode>General</c:formatCode>
                <c:ptCount val="24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pt idx="151">
                  <c:v>302</c:v>
                </c:pt>
                <c:pt idx="152">
                  <c:v>304</c:v>
                </c:pt>
                <c:pt idx="153">
                  <c:v>306</c:v>
                </c:pt>
                <c:pt idx="154">
                  <c:v>308</c:v>
                </c:pt>
                <c:pt idx="155">
                  <c:v>310</c:v>
                </c:pt>
                <c:pt idx="156">
                  <c:v>312</c:v>
                </c:pt>
                <c:pt idx="157">
                  <c:v>314</c:v>
                </c:pt>
                <c:pt idx="158">
                  <c:v>316</c:v>
                </c:pt>
                <c:pt idx="159">
                  <c:v>318</c:v>
                </c:pt>
                <c:pt idx="160">
                  <c:v>320</c:v>
                </c:pt>
                <c:pt idx="161">
                  <c:v>322</c:v>
                </c:pt>
                <c:pt idx="162">
                  <c:v>324</c:v>
                </c:pt>
                <c:pt idx="163">
                  <c:v>326</c:v>
                </c:pt>
                <c:pt idx="164">
                  <c:v>328</c:v>
                </c:pt>
                <c:pt idx="165">
                  <c:v>330</c:v>
                </c:pt>
                <c:pt idx="166">
                  <c:v>332</c:v>
                </c:pt>
                <c:pt idx="167">
                  <c:v>334</c:v>
                </c:pt>
                <c:pt idx="168">
                  <c:v>336</c:v>
                </c:pt>
                <c:pt idx="169">
                  <c:v>338</c:v>
                </c:pt>
                <c:pt idx="170">
                  <c:v>340</c:v>
                </c:pt>
                <c:pt idx="171">
                  <c:v>342</c:v>
                </c:pt>
                <c:pt idx="172">
                  <c:v>344</c:v>
                </c:pt>
                <c:pt idx="173">
                  <c:v>346</c:v>
                </c:pt>
                <c:pt idx="174">
                  <c:v>348</c:v>
                </c:pt>
                <c:pt idx="175">
                  <c:v>350</c:v>
                </c:pt>
                <c:pt idx="176">
                  <c:v>352</c:v>
                </c:pt>
                <c:pt idx="177">
                  <c:v>354</c:v>
                </c:pt>
                <c:pt idx="178">
                  <c:v>356</c:v>
                </c:pt>
                <c:pt idx="179">
                  <c:v>358</c:v>
                </c:pt>
                <c:pt idx="180">
                  <c:v>360</c:v>
                </c:pt>
                <c:pt idx="181">
                  <c:v>362</c:v>
                </c:pt>
                <c:pt idx="182">
                  <c:v>364</c:v>
                </c:pt>
                <c:pt idx="183">
                  <c:v>366</c:v>
                </c:pt>
                <c:pt idx="184">
                  <c:v>368</c:v>
                </c:pt>
                <c:pt idx="185">
                  <c:v>370</c:v>
                </c:pt>
                <c:pt idx="186">
                  <c:v>372</c:v>
                </c:pt>
                <c:pt idx="187">
                  <c:v>374</c:v>
                </c:pt>
                <c:pt idx="188">
                  <c:v>376</c:v>
                </c:pt>
                <c:pt idx="189">
                  <c:v>378</c:v>
                </c:pt>
                <c:pt idx="190">
                  <c:v>380</c:v>
                </c:pt>
                <c:pt idx="191">
                  <c:v>382</c:v>
                </c:pt>
                <c:pt idx="192">
                  <c:v>384</c:v>
                </c:pt>
                <c:pt idx="193">
                  <c:v>386</c:v>
                </c:pt>
                <c:pt idx="194">
                  <c:v>388</c:v>
                </c:pt>
                <c:pt idx="195">
                  <c:v>390</c:v>
                </c:pt>
                <c:pt idx="196">
                  <c:v>392</c:v>
                </c:pt>
                <c:pt idx="197">
                  <c:v>394</c:v>
                </c:pt>
                <c:pt idx="198">
                  <c:v>396</c:v>
                </c:pt>
                <c:pt idx="199">
                  <c:v>398</c:v>
                </c:pt>
                <c:pt idx="200">
                  <c:v>400</c:v>
                </c:pt>
                <c:pt idx="201">
                  <c:v>402</c:v>
                </c:pt>
                <c:pt idx="202">
                  <c:v>404</c:v>
                </c:pt>
                <c:pt idx="203">
                  <c:v>406</c:v>
                </c:pt>
                <c:pt idx="204">
                  <c:v>408</c:v>
                </c:pt>
                <c:pt idx="205">
                  <c:v>410</c:v>
                </c:pt>
                <c:pt idx="206">
                  <c:v>412</c:v>
                </c:pt>
                <c:pt idx="207">
                  <c:v>414</c:v>
                </c:pt>
                <c:pt idx="208">
                  <c:v>416</c:v>
                </c:pt>
                <c:pt idx="209">
                  <c:v>418</c:v>
                </c:pt>
                <c:pt idx="210">
                  <c:v>420</c:v>
                </c:pt>
                <c:pt idx="211">
                  <c:v>422</c:v>
                </c:pt>
                <c:pt idx="212">
                  <c:v>424</c:v>
                </c:pt>
                <c:pt idx="213">
                  <c:v>426</c:v>
                </c:pt>
                <c:pt idx="214">
                  <c:v>428</c:v>
                </c:pt>
                <c:pt idx="215">
                  <c:v>430</c:v>
                </c:pt>
                <c:pt idx="216">
                  <c:v>432</c:v>
                </c:pt>
                <c:pt idx="217">
                  <c:v>434</c:v>
                </c:pt>
                <c:pt idx="218">
                  <c:v>436</c:v>
                </c:pt>
                <c:pt idx="219">
                  <c:v>438</c:v>
                </c:pt>
                <c:pt idx="220">
                  <c:v>440</c:v>
                </c:pt>
                <c:pt idx="221">
                  <c:v>442</c:v>
                </c:pt>
                <c:pt idx="222">
                  <c:v>444</c:v>
                </c:pt>
                <c:pt idx="223">
                  <c:v>446</c:v>
                </c:pt>
                <c:pt idx="224">
                  <c:v>448</c:v>
                </c:pt>
                <c:pt idx="225">
                  <c:v>450</c:v>
                </c:pt>
                <c:pt idx="226">
                  <c:v>452</c:v>
                </c:pt>
                <c:pt idx="227">
                  <c:v>454</c:v>
                </c:pt>
                <c:pt idx="228">
                  <c:v>456</c:v>
                </c:pt>
                <c:pt idx="229">
                  <c:v>458</c:v>
                </c:pt>
                <c:pt idx="230">
                  <c:v>460</c:v>
                </c:pt>
                <c:pt idx="231">
                  <c:v>462</c:v>
                </c:pt>
                <c:pt idx="232">
                  <c:v>464</c:v>
                </c:pt>
                <c:pt idx="233">
                  <c:v>466</c:v>
                </c:pt>
                <c:pt idx="234">
                  <c:v>468</c:v>
                </c:pt>
                <c:pt idx="235">
                  <c:v>470</c:v>
                </c:pt>
                <c:pt idx="236">
                  <c:v>472</c:v>
                </c:pt>
                <c:pt idx="237">
                  <c:v>474</c:v>
                </c:pt>
                <c:pt idx="238">
                  <c:v>476</c:v>
                </c:pt>
                <c:pt idx="239">
                  <c:v>478</c:v>
                </c:pt>
                <c:pt idx="240">
                  <c:v>480</c:v>
                </c:pt>
              </c:numCache>
            </c:numRef>
          </c:xVal>
          <c:yVal>
            <c:numRef>
              <c:f>Sheet1!$B$1:$B$241</c:f>
              <c:numCache>
                <c:formatCode>0.0000</c:formatCode>
                <c:ptCount val="241"/>
                <c:pt idx="0">
                  <c:v>0</c:v>
                </c:pt>
                <c:pt idx="1">
                  <c:v>3.4899496702500976E-2</c:v>
                </c:pt>
                <c:pt idx="2">
                  <c:v>6.975647374412533E-2</c:v>
                </c:pt>
                <c:pt idx="3">
                  <c:v>0.10452846326765347</c:v>
                </c:pt>
                <c:pt idx="4">
                  <c:v>0.13917310096006541</c:v>
                </c:pt>
                <c:pt idx="5">
                  <c:v>0.17364817766693036</c:v>
                </c:pt>
                <c:pt idx="6">
                  <c:v>0.20791169081775934</c:v>
                </c:pt>
                <c:pt idx="7">
                  <c:v>0.24192189559966776</c:v>
                </c:pt>
                <c:pt idx="8">
                  <c:v>0.27563735581699911</c:v>
                </c:pt>
                <c:pt idx="9">
                  <c:v>0.30901699437494756</c:v>
                </c:pt>
                <c:pt idx="10">
                  <c:v>0.34202014332566882</c:v>
                </c:pt>
                <c:pt idx="11">
                  <c:v>0.37460659341591207</c:v>
                </c:pt>
                <c:pt idx="12">
                  <c:v>0.40673664307580021</c:v>
                </c:pt>
                <c:pt idx="13">
                  <c:v>0.43837114678907746</c:v>
                </c:pt>
                <c:pt idx="14">
                  <c:v>0.46947156278589086</c:v>
                </c:pt>
                <c:pt idx="15">
                  <c:v>0.5</c:v>
                </c:pt>
                <c:pt idx="16">
                  <c:v>0.5299192642332049</c:v>
                </c:pt>
                <c:pt idx="17">
                  <c:v>0.5591929034707469</c:v>
                </c:pt>
                <c:pt idx="18">
                  <c:v>0.58778525229247325</c:v>
                </c:pt>
                <c:pt idx="19">
                  <c:v>0.61566147532565829</c:v>
                </c:pt>
                <c:pt idx="20">
                  <c:v>0.64278760968653936</c:v>
                </c:pt>
                <c:pt idx="21">
                  <c:v>0.66913060635885846</c:v>
                </c:pt>
                <c:pt idx="22">
                  <c:v>0.69465837045899737</c:v>
                </c:pt>
                <c:pt idx="23">
                  <c:v>0.71933980033865119</c:v>
                </c:pt>
                <c:pt idx="24">
                  <c:v>0.74314482547739424</c:v>
                </c:pt>
                <c:pt idx="25">
                  <c:v>0.76604444311897824</c:v>
                </c:pt>
                <c:pt idx="26">
                  <c:v>0.78801075360672201</c:v>
                </c:pt>
                <c:pt idx="27">
                  <c:v>0.80901699437494734</c:v>
                </c:pt>
                <c:pt idx="28">
                  <c:v>0.82903757255504174</c:v>
                </c:pt>
                <c:pt idx="29">
                  <c:v>0.84804809615642618</c:v>
                </c:pt>
                <c:pt idx="30">
                  <c:v>0.86602540378443871</c:v>
                </c:pt>
                <c:pt idx="31">
                  <c:v>0.88294759285892688</c:v>
                </c:pt>
                <c:pt idx="32">
                  <c:v>0.89879404629916715</c:v>
                </c:pt>
                <c:pt idx="33">
                  <c:v>0.91354545764260098</c:v>
                </c:pt>
                <c:pt idx="34">
                  <c:v>0.92718385456678754</c:v>
                </c:pt>
                <c:pt idx="35">
                  <c:v>0.93969262078590832</c:v>
                </c:pt>
                <c:pt idx="36">
                  <c:v>0.95105651629515364</c:v>
                </c:pt>
                <c:pt idx="37">
                  <c:v>0.96126169593831889</c:v>
                </c:pt>
                <c:pt idx="38">
                  <c:v>0.97029572627599669</c:v>
                </c:pt>
                <c:pt idx="39">
                  <c:v>0.9781476007338058</c:v>
                </c:pt>
                <c:pt idx="40">
                  <c:v>0.98480775301220791</c:v>
                </c:pt>
                <c:pt idx="41">
                  <c:v>0.99026806874157014</c:v>
                </c:pt>
                <c:pt idx="42">
                  <c:v>0.9945218953682734</c:v>
                </c:pt>
                <c:pt idx="43">
                  <c:v>0.9975640502598242</c:v>
                </c:pt>
                <c:pt idx="44">
                  <c:v>0.99939082701909587</c:v>
                </c:pt>
                <c:pt idx="45">
                  <c:v>1</c:v>
                </c:pt>
                <c:pt idx="46">
                  <c:v>0.99939082701909587</c:v>
                </c:pt>
                <c:pt idx="47">
                  <c:v>0.9975640502598242</c:v>
                </c:pt>
                <c:pt idx="48">
                  <c:v>0.99452189536827351</c:v>
                </c:pt>
                <c:pt idx="49">
                  <c:v>0.99026806874157036</c:v>
                </c:pt>
                <c:pt idx="50">
                  <c:v>0.98480775301220791</c:v>
                </c:pt>
                <c:pt idx="51">
                  <c:v>0.9781476007338058</c:v>
                </c:pt>
                <c:pt idx="52">
                  <c:v>0.97029572627599669</c:v>
                </c:pt>
                <c:pt idx="53">
                  <c:v>0.96126169593831889</c:v>
                </c:pt>
                <c:pt idx="54">
                  <c:v>0.95105651629515364</c:v>
                </c:pt>
                <c:pt idx="55">
                  <c:v>0.93969262078590843</c:v>
                </c:pt>
                <c:pt idx="56">
                  <c:v>0.92718385456678754</c:v>
                </c:pt>
                <c:pt idx="57">
                  <c:v>0.91354545764260109</c:v>
                </c:pt>
                <c:pt idx="58">
                  <c:v>0.89879404629916704</c:v>
                </c:pt>
                <c:pt idx="59">
                  <c:v>0.8829475928589271</c:v>
                </c:pt>
                <c:pt idx="60">
                  <c:v>0.86602540378443882</c:v>
                </c:pt>
                <c:pt idx="61">
                  <c:v>0.84804809615642629</c:v>
                </c:pt>
                <c:pt idx="62">
                  <c:v>0.82903757255504174</c:v>
                </c:pt>
                <c:pt idx="63">
                  <c:v>0.80901699437494734</c:v>
                </c:pt>
                <c:pt idx="64">
                  <c:v>0.78801075360672201</c:v>
                </c:pt>
                <c:pt idx="65">
                  <c:v>0.76604444311897824</c:v>
                </c:pt>
                <c:pt idx="66">
                  <c:v>0.74314482547739436</c:v>
                </c:pt>
                <c:pt idx="67">
                  <c:v>0.71933980033865152</c:v>
                </c:pt>
                <c:pt idx="68">
                  <c:v>0.69465837045899725</c:v>
                </c:pt>
                <c:pt idx="69">
                  <c:v>0.66913060635885857</c:v>
                </c:pt>
                <c:pt idx="70">
                  <c:v>0.6427876096865397</c:v>
                </c:pt>
                <c:pt idx="71">
                  <c:v>0.61566147532565851</c:v>
                </c:pt>
                <c:pt idx="72">
                  <c:v>0.58778525229247336</c:v>
                </c:pt>
                <c:pt idx="73">
                  <c:v>0.5591929034707469</c:v>
                </c:pt>
                <c:pt idx="74">
                  <c:v>0.5299192642332049</c:v>
                </c:pt>
                <c:pt idx="75">
                  <c:v>0.5</c:v>
                </c:pt>
                <c:pt idx="76">
                  <c:v>0.46947156278589114</c:v>
                </c:pt>
                <c:pt idx="77">
                  <c:v>0.4383711467890774</c:v>
                </c:pt>
                <c:pt idx="78">
                  <c:v>0.40673664307580049</c:v>
                </c:pt>
                <c:pt idx="79">
                  <c:v>0.37460659341591235</c:v>
                </c:pt>
                <c:pt idx="80">
                  <c:v>0.34202014332566893</c:v>
                </c:pt>
                <c:pt idx="81">
                  <c:v>0.30901699437494767</c:v>
                </c:pt>
                <c:pt idx="82">
                  <c:v>0.27563735581699961</c:v>
                </c:pt>
                <c:pt idx="83">
                  <c:v>0.24192189559966776</c:v>
                </c:pt>
                <c:pt idx="84">
                  <c:v>0.20791169081775934</c:v>
                </c:pt>
                <c:pt idx="85">
                  <c:v>0.1736481776669303</c:v>
                </c:pt>
                <c:pt idx="86">
                  <c:v>0.13917310096006572</c:v>
                </c:pt>
                <c:pt idx="87">
                  <c:v>0.10452846326765373</c:v>
                </c:pt>
                <c:pt idx="88">
                  <c:v>6.9756473744125538E-2</c:v>
                </c:pt>
                <c:pt idx="89">
                  <c:v>3.4899496702500699E-2</c:v>
                </c:pt>
                <c:pt idx="90">
                  <c:v>1.225148454908621E-16</c:v>
                </c:pt>
                <c:pt idx="91">
                  <c:v>-3.48994967025009E-2</c:v>
                </c:pt>
                <c:pt idx="92">
                  <c:v>-6.9756473744124844E-2</c:v>
                </c:pt>
                <c:pt idx="93">
                  <c:v>-0.10452846326765307</c:v>
                </c:pt>
                <c:pt idx="94">
                  <c:v>-0.13917310096006552</c:v>
                </c:pt>
                <c:pt idx="95">
                  <c:v>-0.1736481776669305</c:v>
                </c:pt>
                <c:pt idx="96">
                  <c:v>-0.20791169081775912</c:v>
                </c:pt>
                <c:pt idx="97">
                  <c:v>-0.24192189559966754</c:v>
                </c:pt>
                <c:pt idx="98">
                  <c:v>-0.27563735581699894</c:v>
                </c:pt>
                <c:pt idx="99">
                  <c:v>-0.30901699437494795</c:v>
                </c:pt>
                <c:pt idx="100">
                  <c:v>-0.34202014332566877</c:v>
                </c:pt>
                <c:pt idx="101">
                  <c:v>-0.37460659341591207</c:v>
                </c:pt>
                <c:pt idx="102">
                  <c:v>-0.40673664307579976</c:v>
                </c:pt>
                <c:pt idx="103">
                  <c:v>-0.43837114678907713</c:v>
                </c:pt>
                <c:pt idx="104">
                  <c:v>-0.46947156278589092</c:v>
                </c:pt>
                <c:pt idx="105">
                  <c:v>-0.50000000000000011</c:v>
                </c:pt>
                <c:pt idx="106">
                  <c:v>-0.52991926423320479</c:v>
                </c:pt>
                <c:pt idx="107">
                  <c:v>-0.55919290347074668</c:v>
                </c:pt>
                <c:pt idx="108">
                  <c:v>-0.58778525229247314</c:v>
                </c:pt>
                <c:pt idx="109">
                  <c:v>-0.61566147532565785</c:v>
                </c:pt>
                <c:pt idx="110">
                  <c:v>-0.64278760968653936</c:v>
                </c:pt>
                <c:pt idx="111">
                  <c:v>-0.66913060635885846</c:v>
                </c:pt>
                <c:pt idx="112">
                  <c:v>-0.69465837045899759</c:v>
                </c:pt>
                <c:pt idx="113">
                  <c:v>-0.71933980033865097</c:v>
                </c:pt>
                <c:pt idx="114">
                  <c:v>-0.74314482547739413</c:v>
                </c:pt>
                <c:pt idx="115">
                  <c:v>-0.76604444311897812</c:v>
                </c:pt>
                <c:pt idx="116">
                  <c:v>-0.78801075360672213</c:v>
                </c:pt>
                <c:pt idx="117">
                  <c:v>-0.80901699437494723</c:v>
                </c:pt>
                <c:pt idx="118">
                  <c:v>-0.82903757255504151</c:v>
                </c:pt>
                <c:pt idx="119">
                  <c:v>-0.84804809615642618</c:v>
                </c:pt>
                <c:pt idx="120">
                  <c:v>-0.8660254037844386</c:v>
                </c:pt>
                <c:pt idx="121">
                  <c:v>-0.88294759285892699</c:v>
                </c:pt>
                <c:pt idx="122">
                  <c:v>-0.89879404629916693</c:v>
                </c:pt>
                <c:pt idx="123">
                  <c:v>-0.91354545764260109</c:v>
                </c:pt>
                <c:pt idx="124">
                  <c:v>-0.92718385456678742</c:v>
                </c:pt>
                <c:pt idx="125">
                  <c:v>-0.93969262078590821</c:v>
                </c:pt>
                <c:pt idx="126">
                  <c:v>-0.95105651629515364</c:v>
                </c:pt>
                <c:pt idx="127">
                  <c:v>-0.96126169593831901</c:v>
                </c:pt>
                <c:pt idx="128">
                  <c:v>-0.97029572627599669</c:v>
                </c:pt>
                <c:pt idx="129">
                  <c:v>-0.9781476007338058</c:v>
                </c:pt>
                <c:pt idx="130">
                  <c:v>-0.98480775301220791</c:v>
                </c:pt>
                <c:pt idx="131">
                  <c:v>-0.99026806874157036</c:v>
                </c:pt>
                <c:pt idx="132">
                  <c:v>-0.99452189536827351</c:v>
                </c:pt>
                <c:pt idx="133">
                  <c:v>-0.9975640502598242</c:v>
                </c:pt>
                <c:pt idx="134">
                  <c:v>-0.99939082701909565</c:v>
                </c:pt>
                <c:pt idx="135">
                  <c:v>-1</c:v>
                </c:pt>
                <c:pt idx="136">
                  <c:v>-0.99939082701909587</c:v>
                </c:pt>
                <c:pt idx="137">
                  <c:v>-0.99756405025982431</c:v>
                </c:pt>
                <c:pt idx="138">
                  <c:v>-0.99452189536827351</c:v>
                </c:pt>
                <c:pt idx="139">
                  <c:v>-0.99026806874157036</c:v>
                </c:pt>
                <c:pt idx="140">
                  <c:v>-0.98480775301220802</c:v>
                </c:pt>
                <c:pt idx="141">
                  <c:v>-0.97814760073380591</c:v>
                </c:pt>
                <c:pt idx="142">
                  <c:v>-0.97029572627599681</c:v>
                </c:pt>
                <c:pt idx="143">
                  <c:v>-0.96126169593831878</c:v>
                </c:pt>
                <c:pt idx="144">
                  <c:v>-0.95105651629515364</c:v>
                </c:pt>
                <c:pt idx="145">
                  <c:v>-0.93969262078590854</c:v>
                </c:pt>
                <c:pt idx="146">
                  <c:v>-0.92718385456678754</c:v>
                </c:pt>
                <c:pt idx="147">
                  <c:v>-0.91354545764260087</c:v>
                </c:pt>
                <c:pt idx="148">
                  <c:v>-0.89879404629916715</c:v>
                </c:pt>
                <c:pt idx="149">
                  <c:v>-0.8829475928589271</c:v>
                </c:pt>
                <c:pt idx="150">
                  <c:v>-0.86602540378443871</c:v>
                </c:pt>
                <c:pt idx="151">
                  <c:v>-0.8480480961564264</c:v>
                </c:pt>
                <c:pt idx="152">
                  <c:v>-0.82903757255504218</c:v>
                </c:pt>
                <c:pt idx="153">
                  <c:v>-0.80901699437494756</c:v>
                </c:pt>
                <c:pt idx="154">
                  <c:v>-0.78801075360672179</c:v>
                </c:pt>
                <c:pt idx="155">
                  <c:v>-0.76604444311897835</c:v>
                </c:pt>
                <c:pt idx="156">
                  <c:v>-0.7431448254773948</c:v>
                </c:pt>
                <c:pt idx="157">
                  <c:v>-0.71933980033865175</c:v>
                </c:pt>
                <c:pt idx="158">
                  <c:v>-0.69465837045899781</c:v>
                </c:pt>
                <c:pt idx="159">
                  <c:v>-0.66913060635885835</c:v>
                </c:pt>
                <c:pt idx="160">
                  <c:v>-0.64278760968653981</c:v>
                </c:pt>
                <c:pt idx="161">
                  <c:v>-0.61566147532565885</c:v>
                </c:pt>
                <c:pt idx="162">
                  <c:v>-0.58778525229247358</c:v>
                </c:pt>
                <c:pt idx="163">
                  <c:v>-0.55919290347074735</c:v>
                </c:pt>
                <c:pt idx="164">
                  <c:v>-0.52991926423320579</c:v>
                </c:pt>
                <c:pt idx="165">
                  <c:v>-0.50000000000000044</c:v>
                </c:pt>
                <c:pt idx="166">
                  <c:v>-0.46947156278589086</c:v>
                </c:pt>
                <c:pt idx="167">
                  <c:v>-0.43837114678907707</c:v>
                </c:pt>
                <c:pt idx="168">
                  <c:v>-0.40673664307580021</c:v>
                </c:pt>
                <c:pt idx="169">
                  <c:v>-0.3746065934159124</c:v>
                </c:pt>
                <c:pt idx="170">
                  <c:v>-0.34202014332566871</c:v>
                </c:pt>
                <c:pt idx="171">
                  <c:v>-0.30901699437494778</c:v>
                </c:pt>
                <c:pt idx="172">
                  <c:v>-0.27563735581699972</c:v>
                </c:pt>
                <c:pt idx="173">
                  <c:v>-0.24192189559966792</c:v>
                </c:pt>
                <c:pt idx="174">
                  <c:v>-0.20791169081775993</c:v>
                </c:pt>
                <c:pt idx="175">
                  <c:v>-0.1736481776669313</c:v>
                </c:pt>
                <c:pt idx="176">
                  <c:v>-0.13917310096006588</c:v>
                </c:pt>
                <c:pt idx="177">
                  <c:v>-0.10452846326765343</c:v>
                </c:pt>
                <c:pt idx="178">
                  <c:v>-6.9756473744124775E-2</c:v>
                </c:pt>
                <c:pt idx="179">
                  <c:v>-3.4899496702500823E-2</c:v>
                </c:pt>
                <c:pt idx="180">
                  <c:v>-2.450296909817242E-16</c:v>
                </c:pt>
                <c:pt idx="181">
                  <c:v>3.4899496702500331E-2</c:v>
                </c:pt>
                <c:pt idx="182">
                  <c:v>6.9756473744125178E-2</c:v>
                </c:pt>
                <c:pt idx="183">
                  <c:v>0.10452846326765294</c:v>
                </c:pt>
                <c:pt idx="184">
                  <c:v>0.13917310096006452</c:v>
                </c:pt>
                <c:pt idx="185">
                  <c:v>0.17364817766692991</c:v>
                </c:pt>
                <c:pt idx="186">
                  <c:v>0.20791169081775854</c:v>
                </c:pt>
                <c:pt idx="187">
                  <c:v>0.24192189559966826</c:v>
                </c:pt>
                <c:pt idx="188">
                  <c:v>0.27563735581699927</c:v>
                </c:pt>
                <c:pt idx="189">
                  <c:v>0.30901699437494734</c:v>
                </c:pt>
                <c:pt idx="190">
                  <c:v>0.34202014332566905</c:v>
                </c:pt>
                <c:pt idx="191">
                  <c:v>0.37460659341591196</c:v>
                </c:pt>
                <c:pt idx="192">
                  <c:v>0.40673664307579971</c:v>
                </c:pt>
                <c:pt idx="193">
                  <c:v>0.4383711467890774</c:v>
                </c:pt>
                <c:pt idx="194">
                  <c:v>0.46947156278589042</c:v>
                </c:pt>
                <c:pt idx="195">
                  <c:v>0.49999999999999939</c:v>
                </c:pt>
                <c:pt idx="196">
                  <c:v>0.52991926423320468</c:v>
                </c:pt>
                <c:pt idx="197">
                  <c:v>0.55919290347074624</c:v>
                </c:pt>
                <c:pt idx="198">
                  <c:v>0.5877852522924738</c:v>
                </c:pt>
                <c:pt idx="199">
                  <c:v>0.61566147532565851</c:v>
                </c:pt>
                <c:pt idx="200">
                  <c:v>0.64278760968653925</c:v>
                </c:pt>
                <c:pt idx="201">
                  <c:v>0.66913060635885879</c:v>
                </c:pt>
                <c:pt idx="202">
                  <c:v>0.69465837045899737</c:v>
                </c:pt>
                <c:pt idx="203">
                  <c:v>0.71933980033865097</c:v>
                </c:pt>
                <c:pt idx="204">
                  <c:v>0.7431448254773938</c:v>
                </c:pt>
                <c:pt idx="205">
                  <c:v>0.76604444311897801</c:v>
                </c:pt>
                <c:pt idx="206">
                  <c:v>0.78801075360672157</c:v>
                </c:pt>
                <c:pt idx="207">
                  <c:v>0.80901699437494667</c:v>
                </c:pt>
                <c:pt idx="208">
                  <c:v>0.82903757255504185</c:v>
                </c:pt>
                <c:pt idx="209">
                  <c:v>0.84804809615642596</c:v>
                </c:pt>
                <c:pt idx="210">
                  <c:v>0.86602540378443893</c:v>
                </c:pt>
                <c:pt idx="211">
                  <c:v>0.88294759285892688</c:v>
                </c:pt>
                <c:pt idx="212">
                  <c:v>0.89879404629916693</c:v>
                </c:pt>
                <c:pt idx="213">
                  <c:v>0.91354545764260098</c:v>
                </c:pt>
                <c:pt idx="214">
                  <c:v>0.92718385456678731</c:v>
                </c:pt>
                <c:pt idx="215">
                  <c:v>0.93969262078590809</c:v>
                </c:pt>
                <c:pt idx="216">
                  <c:v>0.95105651629515364</c:v>
                </c:pt>
                <c:pt idx="217">
                  <c:v>0.96126169593831867</c:v>
                </c:pt>
                <c:pt idx="218">
                  <c:v>0.97029572627599636</c:v>
                </c:pt>
                <c:pt idx="219">
                  <c:v>0.9781476007338058</c:v>
                </c:pt>
                <c:pt idx="220">
                  <c:v>0.98480775301220791</c:v>
                </c:pt>
                <c:pt idx="221">
                  <c:v>0.99026806874157036</c:v>
                </c:pt>
                <c:pt idx="222">
                  <c:v>0.9945218953682734</c:v>
                </c:pt>
                <c:pt idx="223">
                  <c:v>0.9975640502598242</c:v>
                </c:pt>
                <c:pt idx="224">
                  <c:v>0.99939082701909587</c:v>
                </c:pt>
                <c:pt idx="225">
                  <c:v>1</c:v>
                </c:pt>
                <c:pt idx="226">
                  <c:v>0.99939082701909587</c:v>
                </c:pt>
                <c:pt idx="227">
                  <c:v>0.99756405025982431</c:v>
                </c:pt>
                <c:pt idx="228">
                  <c:v>0.99452189536827351</c:v>
                </c:pt>
                <c:pt idx="229">
                  <c:v>0.99026806874157047</c:v>
                </c:pt>
                <c:pt idx="230">
                  <c:v>0.98480775301220802</c:v>
                </c:pt>
                <c:pt idx="231">
                  <c:v>0.97814760073380569</c:v>
                </c:pt>
                <c:pt idx="232">
                  <c:v>0.97029572627599658</c:v>
                </c:pt>
                <c:pt idx="233">
                  <c:v>0.96126169593831889</c:v>
                </c:pt>
                <c:pt idx="234">
                  <c:v>0.95105651629515364</c:v>
                </c:pt>
                <c:pt idx="235">
                  <c:v>0.93969262078590854</c:v>
                </c:pt>
                <c:pt idx="236">
                  <c:v>0.92718385456678798</c:v>
                </c:pt>
                <c:pt idx="237">
                  <c:v>0.91354545764260087</c:v>
                </c:pt>
                <c:pt idx="238">
                  <c:v>0.89879404629916715</c:v>
                </c:pt>
                <c:pt idx="239">
                  <c:v>0.88294759285892721</c:v>
                </c:pt>
                <c:pt idx="240">
                  <c:v>0.86602540378443926</c:v>
                </c:pt>
              </c:numCache>
            </c:numRef>
          </c:yVal>
          <c:smooth val="1"/>
          <c:extLst>
            <c:ext xmlns:c16="http://schemas.microsoft.com/office/drawing/2014/chart" uri="{C3380CC4-5D6E-409C-BE32-E72D297353CC}">
              <c16:uniqueId val="{00000000-63EC-4B0B-A389-49238C63BF04}"/>
            </c:ext>
          </c:extLst>
        </c:ser>
        <c:ser>
          <c:idx val="2"/>
          <c:order val="1"/>
          <c:spPr>
            <a:ln w="38100">
              <a:solidFill>
                <a:srgbClr val="FFFF00"/>
              </a:solidFill>
              <a:prstDash val="solid"/>
            </a:ln>
          </c:spPr>
          <c:marker>
            <c:symbol val="none"/>
          </c:marker>
          <c:xVal>
            <c:numRef>
              <c:f>Sheet1!$A$1:$A$241</c:f>
              <c:numCache>
                <c:formatCode>General</c:formatCode>
                <c:ptCount val="24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pt idx="151">
                  <c:v>302</c:v>
                </c:pt>
                <c:pt idx="152">
                  <c:v>304</c:v>
                </c:pt>
                <c:pt idx="153">
                  <c:v>306</c:v>
                </c:pt>
                <c:pt idx="154">
                  <c:v>308</c:v>
                </c:pt>
                <c:pt idx="155">
                  <c:v>310</c:v>
                </c:pt>
                <c:pt idx="156">
                  <c:v>312</c:v>
                </c:pt>
                <c:pt idx="157">
                  <c:v>314</c:v>
                </c:pt>
                <c:pt idx="158">
                  <c:v>316</c:v>
                </c:pt>
                <c:pt idx="159">
                  <c:v>318</c:v>
                </c:pt>
                <c:pt idx="160">
                  <c:v>320</c:v>
                </c:pt>
                <c:pt idx="161">
                  <c:v>322</c:v>
                </c:pt>
                <c:pt idx="162">
                  <c:v>324</c:v>
                </c:pt>
                <c:pt idx="163">
                  <c:v>326</c:v>
                </c:pt>
                <c:pt idx="164">
                  <c:v>328</c:v>
                </c:pt>
                <c:pt idx="165">
                  <c:v>330</c:v>
                </c:pt>
                <c:pt idx="166">
                  <c:v>332</c:v>
                </c:pt>
                <c:pt idx="167">
                  <c:v>334</c:v>
                </c:pt>
                <c:pt idx="168">
                  <c:v>336</c:v>
                </c:pt>
                <c:pt idx="169">
                  <c:v>338</c:v>
                </c:pt>
                <c:pt idx="170">
                  <c:v>340</c:v>
                </c:pt>
                <c:pt idx="171">
                  <c:v>342</c:v>
                </c:pt>
                <c:pt idx="172">
                  <c:v>344</c:v>
                </c:pt>
                <c:pt idx="173">
                  <c:v>346</c:v>
                </c:pt>
                <c:pt idx="174">
                  <c:v>348</c:v>
                </c:pt>
                <c:pt idx="175">
                  <c:v>350</c:v>
                </c:pt>
                <c:pt idx="176">
                  <c:v>352</c:v>
                </c:pt>
                <c:pt idx="177">
                  <c:v>354</c:v>
                </c:pt>
                <c:pt idx="178">
                  <c:v>356</c:v>
                </c:pt>
                <c:pt idx="179">
                  <c:v>358</c:v>
                </c:pt>
                <c:pt idx="180">
                  <c:v>360</c:v>
                </c:pt>
                <c:pt idx="181">
                  <c:v>362</c:v>
                </c:pt>
                <c:pt idx="182">
                  <c:v>364</c:v>
                </c:pt>
                <c:pt idx="183">
                  <c:v>366</c:v>
                </c:pt>
                <c:pt idx="184">
                  <c:v>368</c:v>
                </c:pt>
                <c:pt idx="185">
                  <c:v>370</c:v>
                </c:pt>
                <c:pt idx="186">
                  <c:v>372</c:v>
                </c:pt>
                <c:pt idx="187">
                  <c:v>374</c:v>
                </c:pt>
                <c:pt idx="188">
                  <c:v>376</c:v>
                </c:pt>
                <c:pt idx="189">
                  <c:v>378</c:v>
                </c:pt>
                <c:pt idx="190">
                  <c:v>380</c:v>
                </c:pt>
                <c:pt idx="191">
                  <c:v>382</c:v>
                </c:pt>
                <c:pt idx="192">
                  <c:v>384</c:v>
                </c:pt>
                <c:pt idx="193">
                  <c:v>386</c:v>
                </c:pt>
                <c:pt idx="194">
                  <c:v>388</c:v>
                </c:pt>
                <c:pt idx="195">
                  <c:v>390</c:v>
                </c:pt>
                <c:pt idx="196">
                  <c:v>392</c:v>
                </c:pt>
                <c:pt idx="197">
                  <c:v>394</c:v>
                </c:pt>
                <c:pt idx="198">
                  <c:v>396</c:v>
                </c:pt>
                <c:pt idx="199">
                  <c:v>398</c:v>
                </c:pt>
                <c:pt idx="200">
                  <c:v>400</c:v>
                </c:pt>
                <c:pt idx="201">
                  <c:v>402</c:v>
                </c:pt>
                <c:pt idx="202">
                  <c:v>404</c:v>
                </c:pt>
                <c:pt idx="203">
                  <c:v>406</c:v>
                </c:pt>
                <c:pt idx="204">
                  <c:v>408</c:v>
                </c:pt>
                <c:pt idx="205">
                  <c:v>410</c:v>
                </c:pt>
                <c:pt idx="206">
                  <c:v>412</c:v>
                </c:pt>
                <c:pt idx="207">
                  <c:v>414</c:v>
                </c:pt>
                <c:pt idx="208">
                  <c:v>416</c:v>
                </c:pt>
                <c:pt idx="209">
                  <c:v>418</c:v>
                </c:pt>
                <c:pt idx="210">
                  <c:v>420</c:v>
                </c:pt>
                <c:pt idx="211">
                  <c:v>422</c:v>
                </c:pt>
                <c:pt idx="212">
                  <c:v>424</c:v>
                </c:pt>
                <c:pt idx="213">
                  <c:v>426</c:v>
                </c:pt>
                <c:pt idx="214">
                  <c:v>428</c:v>
                </c:pt>
                <c:pt idx="215">
                  <c:v>430</c:v>
                </c:pt>
                <c:pt idx="216">
                  <c:v>432</c:v>
                </c:pt>
                <c:pt idx="217">
                  <c:v>434</c:v>
                </c:pt>
                <c:pt idx="218">
                  <c:v>436</c:v>
                </c:pt>
                <c:pt idx="219">
                  <c:v>438</c:v>
                </c:pt>
                <c:pt idx="220">
                  <c:v>440</c:v>
                </c:pt>
                <c:pt idx="221">
                  <c:v>442</c:v>
                </c:pt>
                <c:pt idx="222">
                  <c:v>444</c:v>
                </c:pt>
                <c:pt idx="223">
                  <c:v>446</c:v>
                </c:pt>
                <c:pt idx="224">
                  <c:v>448</c:v>
                </c:pt>
                <c:pt idx="225">
                  <c:v>450</c:v>
                </c:pt>
                <c:pt idx="226">
                  <c:v>452</c:v>
                </c:pt>
                <c:pt idx="227">
                  <c:v>454</c:v>
                </c:pt>
                <c:pt idx="228">
                  <c:v>456</c:v>
                </c:pt>
                <c:pt idx="229">
                  <c:v>458</c:v>
                </c:pt>
                <c:pt idx="230">
                  <c:v>460</c:v>
                </c:pt>
                <c:pt idx="231">
                  <c:v>462</c:v>
                </c:pt>
                <c:pt idx="232">
                  <c:v>464</c:v>
                </c:pt>
                <c:pt idx="233">
                  <c:v>466</c:v>
                </c:pt>
                <c:pt idx="234">
                  <c:v>468</c:v>
                </c:pt>
                <c:pt idx="235">
                  <c:v>470</c:v>
                </c:pt>
                <c:pt idx="236">
                  <c:v>472</c:v>
                </c:pt>
                <c:pt idx="237">
                  <c:v>474</c:v>
                </c:pt>
                <c:pt idx="238">
                  <c:v>476</c:v>
                </c:pt>
                <c:pt idx="239">
                  <c:v>478</c:v>
                </c:pt>
                <c:pt idx="240">
                  <c:v>480</c:v>
                </c:pt>
              </c:numCache>
            </c:numRef>
          </c:xVal>
          <c:yVal>
            <c:numRef>
              <c:f>Sheet1!$D$1:$D$241</c:f>
              <c:numCache>
                <c:formatCode>0.0000</c:formatCode>
                <c:ptCount val="241"/>
                <c:pt idx="0">
                  <c:v>-0.8660254037844386</c:v>
                </c:pt>
                <c:pt idx="1">
                  <c:v>-0.88294759285892699</c:v>
                </c:pt>
                <c:pt idx="2">
                  <c:v>-0.89879404629916693</c:v>
                </c:pt>
                <c:pt idx="3">
                  <c:v>-0.91354545764260109</c:v>
                </c:pt>
                <c:pt idx="4">
                  <c:v>-0.92718385456678742</c:v>
                </c:pt>
                <c:pt idx="5">
                  <c:v>-0.93969262078590821</c:v>
                </c:pt>
                <c:pt idx="6">
                  <c:v>-0.95105651629515364</c:v>
                </c:pt>
                <c:pt idx="7">
                  <c:v>-0.96126169593831901</c:v>
                </c:pt>
                <c:pt idx="8">
                  <c:v>-0.97029572627599669</c:v>
                </c:pt>
                <c:pt idx="9">
                  <c:v>-0.9781476007338058</c:v>
                </c:pt>
                <c:pt idx="10">
                  <c:v>-0.98480775301220791</c:v>
                </c:pt>
                <c:pt idx="11">
                  <c:v>-0.99026806874157036</c:v>
                </c:pt>
                <c:pt idx="12">
                  <c:v>-0.99452189536827351</c:v>
                </c:pt>
                <c:pt idx="13">
                  <c:v>-0.9975640502598242</c:v>
                </c:pt>
                <c:pt idx="14">
                  <c:v>-0.99939082701909565</c:v>
                </c:pt>
                <c:pt idx="15">
                  <c:v>-1</c:v>
                </c:pt>
                <c:pt idx="16">
                  <c:v>-0.99939082701909587</c:v>
                </c:pt>
                <c:pt idx="17">
                  <c:v>-0.99756405025982431</c:v>
                </c:pt>
                <c:pt idx="18">
                  <c:v>-0.99452189536827351</c:v>
                </c:pt>
                <c:pt idx="19">
                  <c:v>-0.99026806874157036</c:v>
                </c:pt>
                <c:pt idx="20">
                  <c:v>-0.98480775301220802</c:v>
                </c:pt>
                <c:pt idx="21">
                  <c:v>-0.97814760073380591</c:v>
                </c:pt>
                <c:pt idx="22">
                  <c:v>-0.97029572627599681</c:v>
                </c:pt>
                <c:pt idx="23">
                  <c:v>-0.96126169593831878</c:v>
                </c:pt>
                <c:pt idx="24">
                  <c:v>-0.95105651629515364</c:v>
                </c:pt>
                <c:pt idx="25">
                  <c:v>-0.93969262078590854</c:v>
                </c:pt>
                <c:pt idx="26">
                  <c:v>-0.92718385456678754</c:v>
                </c:pt>
                <c:pt idx="27">
                  <c:v>-0.91354545764260087</c:v>
                </c:pt>
                <c:pt idx="28">
                  <c:v>-0.89879404629916715</c:v>
                </c:pt>
                <c:pt idx="29">
                  <c:v>-0.8829475928589271</c:v>
                </c:pt>
                <c:pt idx="30">
                  <c:v>-0.86602540378443871</c:v>
                </c:pt>
                <c:pt idx="31">
                  <c:v>-0.8480480961564264</c:v>
                </c:pt>
                <c:pt idx="32">
                  <c:v>-0.82903757255504218</c:v>
                </c:pt>
                <c:pt idx="33">
                  <c:v>-0.80901699437494756</c:v>
                </c:pt>
                <c:pt idx="34">
                  <c:v>-0.78801075360672179</c:v>
                </c:pt>
                <c:pt idx="35">
                  <c:v>-0.76604444311897835</c:v>
                </c:pt>
                <c:pt idx="36">
                  <c:v>-0.7431448254773948</c:v>
                </c:pt>
                <c:pt idx="37">
                  <c:v>-0.71933980033865175</c:v>
                </c:pt>
                <c:pt idx="38">
                  <c:v>-0.69465837045899781</c:v>
                </c:pt>
                <c:pt idx="39">
                  <c:v>-0.66913060635885835</c:v>
                </c:pt>
                <c:pt idx="40">
                  <c:v>-0.64278760968653981</c:v>
                </c:pt>
                <c:pt idx="41">
                  <c:v>-0.61566147532565885</c:v>
                </c:pt>
                <c:pt idx="42">
                  <c:v>-0.58778525229247358</c:v>
                </c:pt>
                <c:pt idx="43">
                  <c:v>-0.55919290347074735</c:v>
                </c:pt>
                <c:pt idx="44">
                  <c:v>-0.52991926423320579</c:v>
                </c:pt>
                <c:pt idx="45">
                  <c:v>-0.50000000000000044</c:v>
                </c:pt>
                <c:pt idx="46">
                  <c:v>-0.46947156278589086</c:v>
                </c:pt>
                <c:pt idx="47">
                  <c:v>-0.43837114678907707</c:v>
                </c:pt>
                <c:pt idx="48">
                  <c:v>-0.40673664307580021</c:v>
                </c:pt>
                <c:pt idx="49">
                  <c:v>-0.3746065934159124</c:v>
                </c:pt>
                <c:pt idx="50">
                  <c:v>-0.34202014332566871</c:v>
                </c:pt>
                <c:pt idx="51">
                  <c:v>-0.30901699437494778</c:v>
                </c:pt>
                <c:pt idx="52">
                  <c:v>-0.27563735581699972</c:v>
                </c:pt>
                <c:pt idx="53">
                  <c:v>-0.24192189559966792</c:v>
                </c:pt>
                <c:pt idx="54">
                  <c:v>-0.20791169081775993</c:v>
                </c:pt>
                <c:pt idx="55">
                  <c:v>-0.1736481776669313</c:v>
                </c:pt>
                <c:pt idx="56">
                  <c:v>-0.13917310096006588</c:v>
                </c:pt>
                <c:pt idx="57">
                  <c:v>-0.10452846326765343</c:v>
                </c:pt>
                <c:pt idx="58">
                  <c:v>-6.9756473744124775E-2</c:v>
                </c:pt>
                <c:pt idx="59">
                  <c:v>-3.4899496702500823E-2</c:v>
                </c:pt>
                <c:pt idx="60">
                  <c:v>-2.450296909817242E-16</c:v>
                </c:pt>
                <c:pt idx="61">
                  <c:v>3.4899496702500331E-2</c:v>
                </c:pt>
                <c:pt idx="62">
                  <c:v>6.9756473744125178E-2</c:v>
                </c:pt>
                <c:pt idx="63">
                  <c:v>0.10452846326765294</c:v>
                </c:pt>
                <c:pt idx="64">
                  <c:v>0.13917310096006452</c:v>
                </c:pt>
                <c:pt idx="65">
                  <c:v>0.17364817766692991</c:v>
                </c:pt>
                <c:pt idx="66">
                  <c:v>0.20791169081775854</c:v>
                </c:pt>
                <c:pt idx="67">
                  <c:v>0.24192189559966826</c:v>
                </c:pt>
                <c:pt idx="68">
                  <c:v>0.27563735581699927</c:v>
                </c:pt>
                <c:pt idx="69">
                  <c:v>0.30901699437494734</c:v>
                </c:pt>
                <c:pt idx="70">
                  <c:v>0.34202014332566905</c:v>
                </c:pt>
                <c:pt idx="71">
                  <c:v>0.37460659341591196</c:v>
                </c:pt>
                <c:pt idx="72">
                  <c:v>0.40673664307579971</c:v>
                </c:pt>
                <c:pt idx="73">
                  <c:v>0.4383711467890774</c:v>
                </c:pt>
                <c:pt idx="74">
                  <c:v>0.46947156278589042</c:v>
                </c:pt>
                <c:pt idx="75">
                  <c:v>0.49999999999999939</c:v>
                </c:pt>
                <c:pt idx="76">
                  <c:v>0.52991926423320468</c:v>
                </c:pt>
                <c:pt idx="77">
                  <c:v>0.55919290347074624</c:v>
                </c:pt>
                <c:pt idx="78">
                  <c:v>0.5877852522924738</c:v>
                </c:pt>
                <c:pt idx="79">
                  <c:v>0.61566147532565851</c:v>
                </c:pt>
                <c:pt idx="80">
                  <c:v>0.64278760968653925</c:v>
                </c:pt>
                <c:pt idx="81">
                  <c:v>0.66913060635885879</c:v>
                </c:pt>
                <c:pt idx="82">
                  <c:v>0.69465837045899737</c:v>
                </c:pt>
                <c:pt idx="83">
                  <c:v>0.71933980033865097</c:v>
                </c:pt>
                <c:pt idx="84">
                  <c:v>0.7431448254773938</c:v>
                </c:pt>
                <c:pt idx="85">
                  <c:v>0.76604444311897801</c:v>
                </c:pt>
                <c:pt idx="86">
                  <c:v>0.78801075360672157</c:v>
                </c:pt>
                <c:pt idx="87">
                  <c:v>0.80901699437494667</c:v>
                </c:pt>
                <c:pt idx="88">
                  <c:v>0.82903757255504185</c:v>
                </c:pt>
                <c:pt idx="89">
                  <c:v>0.84804809615642596</c:v>
                </c:pt>
                <c:pt idx="90">
                  <c:v>0.86602540378443893</c:v>
                </c:pt>
                <c:pt idx="91">
                  <c:v>0.88294759285892688</c:v>
                </c:pt>
                <c:pt idx="92">
                  <c:v>0.89879404629916693</c:v>
                </c:pt>
                <c:pt idx="93">
                  <c:v>0.91354545764260098</c:v>
                </c:pt>
                <c:pt idx="94">
                  <c:v>0.92718385456678731</c:v>
                </c:pt>
                <c:pt idx="95">
                  <c:v>0.93969262078590809</c:v>
                </c:pt>
                <c:pt idx="96">
                  <c:v>0.95105651629515364</c:v>
                </c:pt>
                <c:pt idx="97">
                  <c:v>0.96126169593831867</c:v>
                </c:pt>
                <c:pt idx="98">
                  <c:v>0.97029572627599636</c:v>
                </c:pt>
                <c:pt idx="99">
                  <c:v>0.9781476007338058</c:v>
                </c:pt>
                <c:pt idx="100">
                  <c:v>0.98480775301220791</c:v>
                </c:pt>
                <c:pt idx="101">
                  <c:v>0.99026806874157036</c:v>
                </c:pt>
                <c:pt idx="102">
                  <c:v>0.9945218953682734</c:v>
                </c:pt>
                <c:pt idx="103">
                  <c:v>0.9975640502598242</c:v>
                </c:pt>
                <c:pt idx="104">
                  <c:v>0.99939082701909587</c:v>
                </c:pt>
                <c:pt idx="105">
                  <c:v>1</c:v>
                </c:pt>
                <c:pt idx="106">
                  <c:v>0.99939082701909587</c:v>
                </c:pt>
                <c:pt idx="107">
                  <c:v>0.99756405025982431</c:v>
                </c:pt>
                <c:pt idx="108">
                  <c:v>0.99452189536827351</c:v>
                </c:pt>
                <c:pt idx="109">
                  <c:v>0.99026806874157047</c:v>
                </c:pt>
                <c:pt idx="110">
                  <c:v>0.98480775301220802</c:v>
                </c:pt>
                <c:pt idx="111">
                  <c:v>0.97814760073380569</c:v>
                </c:pt>
                <c:pt idx="112">
                  <c:v>0.97029572627599658</c:v>
                </c:pt>
                <c:pt idx="113">
                  <c:v>0.96126169593831889</c:v>
                </c:pt>
                <c:pt idx="114">
                  <c:v>0.95105651629515364</c:v>
                </c:pt>
                <c:pt idx="115">
                  <c:v>0.93969262078590854</c:v>
                </c:pt>
                <c:pt idx="116">
                  <c:v>0.92718385456678798</c:v>
                </c:pt>
                <c:pt idx="117">
                  <c:v>0.91354545764260087</c:v>
                </c:pt>
                <c:pt idx="118">
                  <c:v>0.89879404629916715</c:v>
                </c:pt>
                <c:pt idx="119">
                  <c:v>0.88294759285892721</c:v>
                </c:pt>
                <c:pt idx="120">
                  <c:v>0.86602540378443926</c:v>
                </c:pt>
                <c:pt idx="121">
                  <c:v>0.84804809615642585</c:v>
                </c:pt>
                <c:pt idx="122">
                  <c:v>0.82903757255504162</c:v>
                </c:pt>
                <c:pt idx="123">
                  <c:v>0.80901699437494756</c:v>
                </c:pt>
                <c:pt idx="124">
                  <c:v>0.78801075360672257</c:v>
                </c:pt>
                <c:pt idx="125">
                  <c:v>0.76604444311897901</c:v>
                </c:pt>
                <c:pt idx="126">
                  <c:v>0.74314482547739413</c:v>
                </c:pt>
                <c:pt idx="127">
                  <c:v>0.7193398003386513</c:v>
                </c:pt>
                <c:pt idx="128">
                  <c:v>0.69465837045899781</c:v>
                </c:pt>
                <c:pt idx="129">
                  <c:v>0.66913060635885913</c:v>
                </c:pt>
                <c:pt idx="130">
                  <c:v>0.64278760968654058</c:v>
                </c:pt>
                <c:pt idx="131">
                  <c:v>0.6156614753256584</c:v>
                </c:pt>
                <c:pt idx="132">
                  <c:v>0.58778525229247358</c:v>
                </c:pt>
                <c:pt idx="133">
                  <c:v>0.55919290347074757</c:v>
                </c:pt>
                <c:pt idx="134">
                  <c:v>0.52991926423320457</c:v>
                </c:pt>
                <c:pt idx="135">
                  <c:v>0.49999999999999989</c:v>
                </c:pt>
                <c:pt idx="136">
                  <c:v>0.46947156278589097</c:v>
                </c:pt>
                <c:pt idx="137">
                  <c:v>0.43837114678907796</c:v>
                </c:pt>
                <c:pt idx="138">
                  <c:v>0.40673664307580115</c:v>
                </c:pt>
                <c:pt idx="139">
                  <c:v>0.3746065934159134</c:v>
                </c:pt>
                <c:pt idx="140">
                  <c:v>0.34202014332566882</c:v>
                </c:pt>
                <c:pt idx="141">
                  <c:v>0.30901699437494795</c:v>
                </c:pt>
                <c:pt idx="142">
                  <c:v>0.27563735581699816</c:v>
                </c:pt>
                <c:pt idx="143">
                  <c:v>0.24192189559966717</c:v>
                </c:pt>
                <c:pt idx="144">
                  <c:v>0.20791169081775918</c:v>
                </c:pt>
                <c:pt idx="145">
                  <c:v>0.17364817766693053</c:v>
                </c:pt>
                <c:pt idx="146">
                  <c:v>0.13917310096006597</c:v>
                </c:pt>
                <c:pt idx="147">
                  <c:v>0.10452846326765444</c:v>
                </c:pt>
                <c:pt idx="148">
                  <c:v>6.9756473744126676E-2</c:v>
                </c:pt>
                <c:pt idx="149">
                  <c:v>3.4899496702500941E-2</c:v>
                </c:pt>
                <c:pt idx="150">
                  <c:v>3.6754453647258625E-16</c:v>
                </c:pt>
                <c:pt idx="151">
                  <c:v>-3.4899496702500206E-2</c:v>
                </c:pt>
                <c:pt idx="152">
                  <c:v>-6.9756473744125927E-2</c:v>
                </c:pt>
                <c:pt idx="153">
                  <c:v>-0.10452846326765369</c:v>
                </c:pt>
                <c:pt idx="154">
                  <c:v>-0.13917310096006527</c:v>
                </c:pt>
                <c:pt idx="155">
                  <c:v>-0.1736481776669298</c:v>
                </c:pt>
                <c:pt idx="156">
                  <c:v>-0.20791169081775843</c:v>
                </c:pt>
                <c:pt idx="157">
                  <c:v>-0.24192189559966817</c:v>
                </c:pt>
                <c:pt idx="158">
                  <c:v>-0.27563735581699916</c:v>
                </c:pt>
                <c:pt idx="159">
                  <c:v>-0.30901699437494723</c:v>
                </c:pt>
                <c:pt idx="160">
                  <c:v>-0.3420201433256681</c:v>
                </c:pt>
                <c:pt idx="161">
                  <c:v>-0.37460659341591102</c:v>
                </c:pt>
                <c:pt idx="162">
                  <c:v>-0.40673664307579876</c:v>
                </c:pt>
                <c:pt idx="163">
                  <c:v>-0.43837114678907735</c:v>
                </c:pt>
                <c:pt idx="164">
                  <c:v>-0.46947156278589036</c:v>
                </c:pt>
                <c:pt idx="165">
                  <c:v>-0.50000000000000067</c:v>
                </c:pt>
                <c:pt idx="166">
                  <c:v>-0.52991926423320534</c:v>
                </c:pt>
                <c:pt idx="167">
                  <c:v>-0.55919290347074679</c:v>
                </c:pt>
                <c:pt idx="168">
                  <c:v>-0.58778525229247292</c:v>
                </c:pt>
                <c:pt idx="169">
                  <c:v>-0.61566147532565763</c:v>
                </c:pt>
                <c:pt idx="170">
                  <c:v>-0.64278760968653859</c:v>
                </c:pt>
                <c:pt idx="171">
                  <c:v>-0.66913060635885724</c:v>
                </c:pt>
                <c:pt idx="172">
                  <c:v>-0.69465837045899725</c:v>
                </c:pt>
                <c:pt idx="173">
                  <c:v>-0.71933980033865075</c:v>
                </c:pt>
                <c:pt idx="174">
                  <c:v>-0.74314482547739491</c:v>
                </c:pt>
                <c:pt idx="175">
                  <c:v>-0.76604444311897846</c:v>
                </c:pt>
                <c:pt idx="176">
                  <c:v>-0.7880107536067219</c:v>
                </c:pt>
                <c:pt idx="177">
                  <c:v>-0.80901699437494712</c:v>
                </c:pt>
                <c:pt idx="178">
                  <c:v>-0.8290375725550414</c:v>
                </c:pt>
                <c:pt idx="179">
                  <c:v>-0.84804809615642551</c:v>
                </c:pt>
                <c:pt idx="180">
                  <c:v>-0.86602540378443882</c:v>
                </c:pt>
                <c:pt idx="181">
                  <c:v>-0.88294759285892688</c:v>
                </c:pt>
                <c:pt idx="182">
                  <c:v>-0.89879404629916682</c:v>
                </c:pt>
                <c:pt idx="183">
                  <c:v>-0.91354545764260064</c:v>
                </c:pt>
                <c:pt idx="184">
                  <c:v>-0.92718385456678698</c:v>
                </c:pt>
                <c:pt idx="185">
                  <c:v>-0.93969262078590843</c:v>
                </c:pt>
                <c:pt idx="186">
                  <c:v>-0.95105651629515353</c:v>
                </c:pt>
                <c:pt idx="187">
                  <c:v>-0.96126169593831867</c:v>
                </c:pt>
                <c:pt idx="188">
                  <c:v>-0.97029572627599681</c:v>
                </c:pt>
                <c:pt idx="189">
                  <c:v>-0.9781476007338058</c:v>
                </c:pt>
                <c:pt idx="190">
                  <c:v>-0.98480775301220791</c:v>
                </c:pt>
                <c:pt idx="191">
                  <c:v>-0.99026806874157014</c:v>
                </c:pt>
                <c:pt idx="192">
                  <c:v>-0.99452189536827329</c:v>
                </c:pt>
                <c:pt idx="193">
                  <c:v>-0.9975640502598242</c:v>
                </c:pt>
                <c:pt idx="194">
                  <c:v>-0.99939082701909565</c:v>
                </c:pt>
                <c:pt idx="195">
                  <c:v>-1</c:v>
                </c:pt>
                <c:pt idx="196">
                  <c:v>-0.99939082701909587</c:v>
                </c:pt>
                <c:pt idx="197">
                  <c:v>-0.9975640502598242</c:v>
                </c:pt>
                <c:pt idx="198">
                  <c:v>-0.9945218953682734</c:v>
                </c:pt>
                <c:pt idx="199">
                  <c:v>-0.99026806874157036</c:v>
                </c:pt>
                <c:pt idx="200">
                  <c:v>-0.98480775301220802</c:v>
                </c:pt>
                <c:pt idx="201">
                  <c:v>-0.97814760073380591</c:v>
                </c:pt>
                <c:pt idx="202">
                  <c:v>-0.97029572627599692</c:v>
                </c:pt>
                <c:pt idx="203">
                  <c:v>-0.96126169593831889</c:v>
                </c:pt>
                <c:pt idx="204">
                  <c:v>-0.95105651629515375</c:v>
                </c:pt>
                <c:pt idx="205">
                  <c:v>-0.93969262078590854</c:v>
                </c:pt>
                <c:pt idx="206">
                  <c:v>-0.92718385456678798</c:v>
                </c:pt>
                <c:pt idx="207">
                  <c:v>-0.91354545764260098</c:v>
                </c:pt>
                <c:pt idx="208">
                  <c:v>-0.89879404629916804</c:v>
                </c:pt>
                <c:pt idx="209">
                  <c:v>-0.88294759285892721</c:v>
                </c:pt>
                <c:pt idx="210">
                  <c:v>-0.86602540378443926</c:v>
                </c:pt>
                <c:pt idx="211">
                  <c:v>-0.84804809615642596</c:v>
                </c:pt>
                <c:pt idx="212">
                  <c:v>-0.82903757255504174</c:v>
                </c:pt>
                <c:pt idx="213">
                  <c:v>-0.80901699437494756</c:v>
                </c:pt>
                <c:pt idx="214">
                  <c:v>-0.78801075360672135</c:v>
                </c:pt>
                <c:pt idx="215">
                  <c:v>-0.76604444311897901</c:v>
                </c:pt>
                <c:pt idx="216">
                  <c:v>-0.74314482547739424</c:v>
                </c:pt>
                <c:pt idx="217">
                  <c:v>-0.71933980033865264</c:v>
                </c:pt>
                <c:pt idx="218">
                  <c:v>-0.69465837045899792</c:v>
                </c:pt>
                <c:pt idx="219">
                  <c:v>-0.66913060635885924</c:v>
                </c:pt>
                <c:pt idx="220">
                  <c:v>-0.64278760968653914</c:v>
                </c:pt>
                <c:pt idx="221">
                  <c:v>-0.61566147532565973</c:v>
                </c:pt>
                <c:pt idx="222">
                  <c:v>-0.58778525229247369</c:v>
                </c:pt>
                <c:pt idx="223">
                  <c:v>-0.55919290347074602</c:v>
                </c:pt>
                <c:pt idx="224">
                  <c:v>-0.52991926423320601</c:v>
                </c:pt>
                <c:pt idx="225">
                  <c:v>-0.5</c:v>
                </c:pt>
                <c:pt idx="226">
                  <c:v>-0.46947156278589114</c:v>
                </c:pt>
                <c:pt idx="227">
                  <c:v>-0.43837114678907807</c:v>
                </c:pt>
                <c:pt idx="228">
                  <c:v>-0.40673664307580126</c:v>
                </c:pt>
                <c:pt idx="229">
                  <c:v>-0.37460659341591185</c:v>
                </c:pt>
                <c:pt idx="230">
                  <c:v>-0.3420201433256706</c:v>
                </c:pt>
                <c:pt idx="231">
                  <c:v>-0.30901699437494806</c:v>
                </c:pt>
                <c:pt idx="232">
                  <c:v>-0.27563735581700005</c:v>
                </c:pt>
                <c:pt idx="233">
                  <c:v>-0.24192189559966898</c:v>
                </c:pt>
                <c:pt idx="234">
                  <c:v>-0.20791169081775926</c:v>
                </c:pt>
                <c:pt idx="235">
                  <c:v>-0.17364817766693066</c:v>
                </c:pt>
                <c:pt idx="236">
                  <c:v>-0.13917310096006436</c:v>
                </c:pt>
                <c:pt idx="237">
                  <c:v>-0.10452846326765455</c:v>
                </c:pt>
                <c:pt idx="238">
                  <c:v>-6.9756473744125011E-2</c:v>
                </c:pt>
                <c:pt idx="239">
                  <c:v>-3.4899496702502843E-2</c:v>
                </c:pt>
                <c:pt idx="240">
                  <c:v>-4.900593819634484E-16</c:v>
                </c:pt>
              </c:numCache>
            </c:numRef>
          </c:yVal>
          <c:smooth val="1"/>
          <c:extLst>
            <c:ext xmlns:c16="http://schemas.microsoft.com/office/drawing/2014/chart" uri="{C3380CC4-5D6E-409C-BE32-E72D297353CC}">
              <c16:uniqueId val="{00000001-63EC-4B0B-A389-49238C63BF04}"/>
            </c:ext>
          </c:extLst>
        </c:ser>
        <c:dLbls>
          <c:showLegendKey val="0"/>
          <c:showVal val="0"/>
          <c:showCatName val="0"/>
          <c:showSerName val="0"/>
          <c:showPercent val="0"/>
          <c:showBubbleSize val="0"/>
        </c:dLbls>
        <c:axId val="127571072"/>
        <c:axId val="127572992"/>
      </c:scatterChart>
      <c:valAx>
        <c:axId val="127571072"/>
        <c:scaling>
          <c:orientation val="minMax"/>
          <c:max val="480"/>
        </c:scaling>
        <c:delete val="0"/>
        <c:axPos val="b"/>
        <c:title>
          <c:tx>
            <c:rich>
              <a:bodyPr/>
              <a:lstStyle/>
              <a:p>
                <a:pPr>
                  <a:defRPr sz="1000" b="1" i="0" u="none" strike="noStrike" baseline="0">
                    <a:solidFill>
                      <a:srgbClr val="000000"/>
                    </a:solidFill>
                    <a:latin typeface="Arial"/>
                    <a:ea typeface="Arial"/>
                    <a:cs typeface="Arial"/>
                  </a:defRPr>
                </a:pPr>
                <a:r>
                  <a:rPr lang="en-US"/>
                  <a:t>PHASE ANGLE</a:t>
                </a:r>
              </a:p>
            </c:rich>
          </c:tx>
          <c:layout>
            <c:manualLayout>
              <c:xMode val="edge"/>
              <c:yMode val="edge"/>
              <c:x val="0.46068778082286871"/>
              <c:y val="0.93467128324206217"/>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75" b="0" i="0" u="none" strike="noStrike" baseline="0">
                <a:solidFill>
                  <a:srgbClr val="000000"/>
                </a:solidFill>
                <a:latin typeface="Arial"/>
                <a:ea typeface="Arial"/>
                <a:cs typeface="Arial"/>
              </a:defRPr>
            </a:pPr>
            <a:endParaRPr lang="en-US"/>
          </a:p>
        </c:txPr>
        <c:crossAx val="127572992"/>
        <c:crossesAt val="-1.5"/>
        <c:crossBetween val="midCat"/>
        <c:majorUnit val="120"/>
        <c:minorUnit val="20"/>
      </c:valAx>
      <c:valAx>
        <c:axId val="127572992"/>
        <c:scaling>
          <c:orientation val="minMax"/>
          <c:max val="1.5"/>
          <c:min val="-1.5"/>
        </c:scaling>
        <c:delete val="0"/>
        <c:axPos val="l"/>
        <c:majorGridlines>
          <c:spPr>
            <a:ln w="3175">
              <a:solidFill>
                <a:srgbClr val="000000"/>
              </a:solidFill>
              <a:prstDash val="solid"/>
            </a:ln>
          </c:spPr>
        </c:majorGridlines>
        <c:title>
          <c:tx>
            <c:rich>
              <a:bodyPr/>
              <a:lstStyle/>
              <a:p>
                <a:pPr>
                  <a:defRPr sz="1000" b="1" i="0" u="none" strike="noStrike" baseline="0">
                    <a:solidFill>
                      <a:srgbClr val="000000"/>
                    </a:solidFill>
                    <a:latin typeface="Arial"/>
                    <a:ea typeface="Arial"/>
                    <a:cs typeface="Arial"/>
                  </a:defRPr>
                </a:pPr>
                <a:r>
                  <a:rPr lang="en-US"/>
                  <a:t>AMPLITUDE</a:t>
                </a:r>
              </a:p>
            </c:rich>
          </c:tx>
          <c:layout>
            <c:manualLayout>
              <c:xMode val="edge"/>
              <c:yMode val="edge"/>
              <c:x val="2.2535211267605652E-2"/>
              <c:y val="0.3693308430611788"/>
            </c:manualLayout>
          </c:layout>
          <c:overlay val="0"/>
          <c:spPr>
            <a:noFill/>
            <a:ln w="25400">
              <a:noFill/>
            </a:ln>
          </c:spPr>
        </c:title>
        <c:numFmt formatCode="0.0" sourceLinked="0"/>
        <c:majorTickMark val="out"/>
        <c:minorTickMark val="none"/>
        <c:tickLblPos val="nextTo"/>
        <c:spPr>
          <a:ln w="3175">
            <a:solidFill>
              <a:srgbClr val="000000"/>
            </a:solidFill>
            <a:prstDash val="solid"/>
          </a:ln>
        </c:spPr>
        <c:txPr>
          <a:bodyPr rot="0" vert="horz"/>
          <a:lstStyle/>
          <a:p>
            <a:pPr>
              <a:defRPr sz="1075" b="0" i="0" u="none" strike="noStrike" baseline="0">
                <a:solidFill>
                  <a:srgbClr val="000000"/>
                </a:solidFill>
                <a:latin typeface="Arial"/>
                <a:ea typeface="Arial"/>
                <a:cs typeface="Arial"/>
              </a:defRPr>
            </a:pPr>
            <a:endParaRPr lang="en-US"/>
          </a:p>
        </c:txPr>
        <c:crossAx val="127571072"/>
        <c:crossesAt val="0"/>
        <c:crossBetween val="midCat"/>
        <c:majorUnit val="0.5"/>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075" b="0" i="0" u="none" strike="noStrike" baseline="0">
          <a:solidFill>
            <a:srgbClr val="000000"/>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32363162381103"/>
          <c:y val="5.8315396272817704E-2"/>
          <c:w val="0.82323979343465559"/>
          <c:h val="0.77033382975412878"/>
        </c:manualLayout>
      </c:layout>
      <c:scatterChart>
        <c:scatterStyle val="smoothMarker"/>
        <c:varyColors val="0"/>
        <c:ser>
          <c:idx val="0"/>
          <c:order val="0"/>
          <c:spPr>
            <a:ln w="38100">
              <a:solidFill>
                <a:srgbClr val="FF0000"/>
              </a:solidFill>
              <a:prstDash val="solid"/>
            </a:ln>
          </c:spPr>
          <c:marker>
            <c:symbol val="none"/>
          </c:marker>
          <c:xVal>
            <c:numRef>
              <c:f>Sheet1!$A$1:$A$241</c:f>
              <c:numCache>
                <c:formatCode>General</c:formatCode>
                <c:ptCount val="24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pt idx="151">
                  <c:v>302</c:v>
                </c:pt>
                <c:pt idx="152">
                  <c:v>304</c:v>
                </c:pt>
                <c:pt idx="153">
                  <c:v>306</c:v>
                </c:pt>
                <c:pt idx="154">
                  <c:v>308</c:v>
                </c:pt>
                <c:pt idx="155">
                  <c:v>310</c:v>
                </c:pt>
                <c:pt idx="156">
                  <c:v>312</c:v>
                </c:pt>
                <c:pt idx="157">
                  <c:v>314</c:v>
                </c:pt>
                <c:pt idx="158">
                  <c:v>316</c:v>
                </c:pt>
                <c:pt idx="159">
                  <c:v>318</c:v>
                </c:pt>
                <c:pt idx="160">
                  <c:v>320</c:v>
                </c:pt>
                <c:pt idx="161">
                  <c:v>322</c:v>
                </c:pt>
                <c:pt idx="162">
                  <c:v>324</c:v>
                </c:pt>
                <c:pt idx="163">
                  <c:v>326</c:v>
                </c:pt>
                <c:pt idx="164">
                  <c:v>328</c:v>
                </c:pt>
                <c:pt idx="165">
                  <c:v>330</c:v>
                </c:pt>
                <c:pt idx="166">
                  <c:v>332</c:v>
                </c:pt>
                <c:pt idx="167">
                  <c:v>334</c:v>
                </c:pt>
                <c:pt idx="168">
                  <c:v>336</c:v>
                </c:pt>
                <c:pt idx="169">
                  <c:v>338</c:v>
                </c:pt>
                <c:pt idx="170">
                  <c:v>340</c:v>
                </c:pt>
                <c:pt idx="171">
                  <c:v>342</c:v>
                </c:pt>
                <c:pt idx="172">
                  <c:v>344</c:v>
                </c:pt>
                <c:pt idx="173">
                  <c:v>346</c:v>
                </c:pt>
                <c:pt idx="174">
                  <c:v>348</c:v>
                </c:pt>
                <c:pt idx="175">
                  <c:v>350</c:v>
                </c:pt>
                <c:pt idx="176">
                  <c:v>352</c:v>
                </c:pt>
                <c:pt idx="177">
                  <c:v>354</c:v>
                </c:pt>
                <c:pt idx="178">
                  <c:v>356</c:v>
                </c:pt>
                <c:pt idx="179">
                  <c:v>358</c:v>
                </c:pt>
                <c:pt idx="180">
                  <c:v>360</c:v>
                </c:pt>
                <c:pt idx="181">
                  <c:v>362</c:v>
                </c:pt>
                <c:pt idx="182">
                  <c:v>364</c:v>
                </c:pt>
                <c:pt idx="183">
                  <c:v>366</c:v>
                </c:pt>
                <c:pt idx="184">
                  <c:v>368</c:v>
                </c:pt>
                <c:pt idx="185">
                  <c:v>370</c:v>
                </c:pt>
                <c:pt idx="186">
                  <c:v>372</c:v>
                </c:pt>
                <c:pt idx="187">
                  <c:v>374</c:v>
                </c:pt>
                <c:pt idx="188">
                  <c:v>376</c:v>
                </c:pt>
                <c:pt idx="189">
                  <c:v>378</c:v>
                </c:pt>
                <c:pt idx="190">
                  <c:v>380</c:v>
                </c:pt>
                <c:pt idx="191">
                  <c:v>382</c:v>
                </c:pt>
                <c:pt idx="192">
                  <c:v>384</c:v>
                </c:pt>
                <c:pt idx="193">
                  <c:v>386</c:v>
                </c:pt>
                <c:pt idx="194">
                  <c:v>388</c:v>
                </c:pt>
                <c:pt idx="195">
                  <c:v>390</c:v>
                </c:pt>
                <c:pt idx="196">
                  <c:v>392</c:v>
                </c:pt>
                <c:pt idx="197">
                  <c:v>394</c:v>
                </c:pt>
                <c:pt idx="198">
                  <c:v>396</c:v>
                </c:pt>
                <c:pt idx="199">
                  <c:v>398</c:v>
                </c:pt>
                <c:pt idx="200">
                  <c:v>400</c:v>
                </c:pt>
                <c:pt idx="201">
                  <c:v>402</c:v>
                </c:pt>
                <c:pt idx="202">
                  <c:v>404</c:v>
                </c:pt>
                <c:pt idx="203">
                  <c:v>406</c:v>
                </c:pt>
                <c:pt idx="204">
                  <c:v>408</c:v>
                </c:pt>
                <c:pt idx="205">
                  <c:v>410</c:v>
                </c:pt>
                <c:pt idx="206">
                  <c:v>412</c:v>
                </c:pt>
                <c:pt idx="207">
                  <c:v>414</c:v>
                </c:pt>
                <c:pt idx="208">
                  <c:v>416</c:v>
                </c:pt>
                <c:pt idx="209">
                  <c:v>418</c:v>
                </c:pt>
                <c:pt idx="210">
                  <c:v>420</c:v>
                </c:pt>
                <c:pt idx="211">
                  <c:v>422</c:v>
                </c:pt>
                <c:pt idx="212">
                  <c:v>424</c:v>
                </c:pt>
                <c:pt idx="213">
                  <c:v>426</c:v>
                </c:pt>
                <c:pt idx="214">
                  <c:v>428</c:v>
                </c:pt>
                <c:pt idx="215">
                  <c:v>430</c:v>
                </c:pt>
                <c:pt idx="216">
                  <c:v>432</c:v>
                </c:pt>
                <c:pt idx="217">
                  <c:v>434</c:v>
                </c:pt>
                <c:pt idx="218">
                  <c:v>436</c:v>
                </c:pt>
                <c:pt idx="219">
                  <c:v>438</c:v>
                </c:pt>
                <c:pt idx="220">
                  <c:v>440</c:v>
                </c:pt>
                <c:pt idx="221">
                  <c:v>442</c:v>
                </c:pt>
                <c:pt idx="222">
                  <c:v>444</c:v>
                </c:pt>
                <c:pt idx="223">
                  <c:v>446</c:v>
                </c:pt>
                <c:pt idx="224">
                  <c:v>448</c:v>
                </c:pt>
                <c:pt idx="225">
                  <c:v>450</c:v>
                </c:pt>
                <c:pt idx="226">
                  <c:v>452</c:v>
                </c:pt>
                <c:pt idx="227">
                  <c:v>454</c:v>
                </c:pt>
                <c:pt idx="228">
                  <c:v>456</c:v>
                </c:pt>
                <c:pt idx="229">
                  <c:v>458</c:v>
                </c:pt>
                <c:pt idx="230">
                  <c:v>460</c:v>
                </c:pt>
                <c:pt idx="231">
                  <c:v>462</c:v>
                </c:pt>
                <c:pt idx="232">
                  <c:v>464</c:v>
                </c:pt>
                <c:pt idx="233">
                  <c:v>466</c:v>
                </c:pt>
                <c:pt idx="234">
                  <c:v>468</c:v>
                </c:pt>
                <c:pt idx="235">
                  <c:v>470</c:v>
                </c:pt>
                <c:pt idx="236">
                  <c:v>472</c:v>
                </c:pt>
                <c:pt idx="237">
                  <c:v>474</c:v>
                </c:pt>
                <c:pt idx="238">
                  <c:v>476</c:v>
                </c:pt>
                <c:pt idx="239">
                  <c:v>478</c:v>
                </c:pt>
                <c:pt idx="240">
                  <c:v>480</c:v>
                </c:pt>
              </c:numCache>
            </c:numRef>
          </c:xVal>
          <c:yVal>
            <c:numRef>
              <c:f>Sheet1!$B$1:$B$241</c:f>
              <c:numCache>
                <c:formatCode>0.0000</c:formatCode>
                <c:ptCount val="241"/>
                <c:pt idx="0">
                  <c:v>0</c:v>
                </c:pt>
                <c:pt idx="1">
                  <c:v>3.4899496702500976E-2</c:v>
                </c:pt>
                <c:pt idx="2">
                  <c:v>6.975647374412533E-2</c:v>
                </c:pt>
                <c:pt idx="3">
                  <c:v>0.10452846326765347</c:v>
                </c:pt>
                <c:pt idx="4">
                  <c:v>0.13917310096006541</c:v>
                </c:pt>
                <c:pt idx="5">
                  <c:v>0.17364817766693036</c:v>
                </c:pt>
                <c:pt idx="6">
                  <c:v>0.20791169081775934</c:v>
                </c:pt>
                <c:pt idx="7">
                  <c:v>0.24192189559966776</c:v>
                </c:pt>
                <c:pt idx="8">
                  <c:v>0.27563735581699911</c:v>
                </c:pt>
                <c:pt idx="9">
                  <c:v>0.30901699437494756</c:v>
                </c:pt>
                <c:pt idx="10">
                  <c:v>0.34202014332566882</c:v>
                </c:pt>
                <c:pt idx="11">
                  <c:v>0.37460659341591207</c:v>
                </c:pt>
                <c:pt idx="12">
                  <c:v>0.40673664307580021</c:v>
                </c:pt>
                <c:pt idx="13">
                  <c:v>0.43837114678907746</c:v>
                </c:pt>
                <c:pt idx="14">
                  <c:v>0.46947156278589086</c:v>
                </c:pt>
                <c:pt idx="15">
                  <c:v>0.5</c:v>
                </c:pt>
                <c:pt idx="16">
                  <c:v>0.5299192642332049</c:v>
                </c:pt>
                <c:pt idx="17">
                  <c:v>0.5591929034707469</c:v>
                </c:pt>
                <c:pt idx="18">
                  <c:v>0.58778525229247325</c:v>
                </c:pt>
                <c:pt idx="19">
                  <c:v>0.61566147532565829</c:v>
                </c:pt>
                <c:pt idx="20">
                  <c:v>0.64278760968653936</c:v>
                </c:pt>
                <c:pt idx="21">
                  <c:v>0.66913060635885846</c:v>
                </c:pt>
                <c:pt idx="22">
                  <c:v>0.69465837045899737</c:v>
                </c:pt>
                <c:pt idx="23">
                  <c:v>0.71933980033865119</c:v>
                </c:pt>
                <c:pt idx="24">
                  <c:v>0.74314482547739424</c:v>
                </c:pt>
                <c:pt idx="25">
                  <c:v>0.76604444311897824</c:v>
                </c:pt>
                <c:pt idx="26">
                  <c:v>0.78801075360672201</c:v>
                </c:pt>
                <c:pt idx="27">
                  <c:v>0.80901699437494734</c:v>
                </c:pt>
                <c:pt idx="28">
                  <c:v>0.82903757255504174</c:v>
                </c:pt>
                <c:pt idx="29">
                  <c:v>0.84804809615642618</c:v>
                </c:pt>
                <c:pt idx="30">
                  <c:v>0.86602540378443871</c:v>
                </c:pt>
                <c:pt idx="31">
                  <c:v>0.88294759285892688</c:v>
                </c:pt>
                <c:pt idx="32">
                  <c:v>0.89879404629916715</c:v>
                </c:pt>
                <c:pt idx="33">
                  <c:v>0.91354545764260098</c:v>
                </c:pt>
                <c:pt idx="34">
                  <c:v>0.92718385456678754</c:v>
                </c:pt>
                <c:pt idx="35">
                  <c:v>0.93969262078590832</c:v>
                </c:pt>
                <c:pt idx="36">
                  <c:v>0.95105651629515364</c:v>
                </c:pt>
                <c:pt idx="37">
                  <c:v>0.96126169593831889</c:v>
                </c:pt>
                <c:pt idx="38">
                  <c:v>0.97029572627599669</c:v>
                </c:pt>
                <c:pt idx="39">
                  <c:v>0.9781476007338058</c:v>
                </c:pt>
                <c:pt idx="40">
                  <c:v>0.98480775301220791</c:v>
                </c:pt>
                <c:pt idx="41">
                  <c:v>0.99026806874157014</c:v>
                </c:pt>
                <c:pt idx="42">
                  <c:v>0.9945218953682734</c:v>
                </c:pt>
                <c:pt idx="43">
                  <c:v>0.9975640502598242</c:v>
                </c:pt>
                <c:pt idx="44">
                  <c:v>0.99939082701909587</c:v>
                </c:pt>
                <c:pt idx="45">
                  <c:v>1</c:v>
                </c:pt>
                <c:pt idx="46">
                  <c:v>0.99939082701909587</c:v>
                </c:pt>
                <c:pt idx="47">
                  <c:v>0.9975640502598242</c:v>
                </c:pt>
                <c:pt idx="48">
                  <c:v>0.99452189536827351</c:v>
                </c:pt>
                <c:pt idx="49">
                  <c:v>0.99026806874157036</c:v>
                </c:pt>
                <c:pt idx="50">
                  <c:v>0.98480775301220791</c:v>
                </c:pt>
                <c:pt idx="51">
                  <c:v>0.9781476007338058</c:v>
                </c:pt>
                <c:pt idx="52">
                  <c:v>0.97029572627599669</c:v>
                </c:pt>
                <c:pt idx="53">
                  <c:v>0.96126169593831889</c:v>
                </c:pt>
                <c:pt idx="54">
                  <c:v>0.95105651629515364</c:v>
                </c:pt>
                <c:pt idx="55">
                  <c:v>0.93969262078590843</c:v>
                </c:pt>
                <c:pt idx="56">
                  <c:v>0.92718385456678754</c:v>
                </c:pt>
                <c:pt idx="57">
                  <c:v>0.91354545764260109</c:v>
                </c:pt>
                <c:pt idx="58">
                  <c:v>0.89879404629916704</c:v>
                </c:pt>
                <c:pt idx="59">
                  <c:v>0.8829475928589271</c:v>
                </c:pt>
                <c:pt idx="60">
                  <c:v>0.86602540378443882</c:v>
                </c:pt>
                <c:pt idx="61">
                  <c:v>0.84804809615642629</c:v>
                </c:pt>
                <c:pt idx="62">
                  <c:v>0.82903757255504174</c:v>
                </c:pt>
                <c:pt idx="63">
                  <c:v>0.80901699437494734</c:v>
                </c:pt>
                <c:pt idx="64">
                  <c:v>0.78801075360672201</c:v>
                </c:pt>
                <c:pt idx="65">
                  <c:v>0.76604444311897824</c:v>
                </c:pt>
                <c:pt idx="66">
                  <c:v>0.74314482547739436</c:v>
                </c:pt>
                <c:pt idx="67">
                  <c:v>0.71933980033865152</c:v>
                </c:pt>
                <c:pt idx="68">
                  <c:v>0.69465837045899725</c:v>
                </c:pt>
                <c:pt idx="69">
                  <c:v>0.66913060635885857</c:v>
                </c:pt>
                <c:pt idx="70">
                  <c:v>0.6427876096865397</c:v>
                </c:pt>
                <c:pt idx="71">
                  <c:v>0.61566147532565851</c:v>
                </c:pt>
                <c:pt idx="72">
                  <c:v>0.58778525229247336</c:v>
                </c:pt>
                <c:pt idx="73">
                  <c:v>0.5591929034707469</c:v>
                </c:pt>
                <c:pt idx="74">
                  <c:v>0.5299192642332049</c:v>
                </c:pt>
                <c:pt idx="75">
                  <c:v>0.5</c:v>
                </c:pt>
                <c:pt idx="76">
                  <c:v>0.46947156278589114</c:v>
                </c:pt>
                <c:pt idx="77">
                  <c:v>0.4383711467890774</c:v>
                </c:pt>
                <c:pt idx="78">
                  <c:v>0.40673664307580049</c:v>
                </c:pt>
                <c:pt idx="79">
                  <c:v>0.37460659341591235</c:v>
                </c:pt>
                <c:pt idx="80">
                  <c:v>0.34202014332566893</c:v>
                </c:pt>
                <c:pt idx="81">
                  <c:v>0.30901699437494767</c:v>
                </c:pt>
                <c:pt idx="82">
                  <c:v>0.27563735581699961</c:v>
                </c:pt>
                <c:pt idx="83">
                  <c:v>0.24192189559966776</c:v>
                </c:pt>
                <c:pt idx="84">
                  <c:v>0.20791169081775934</c:v>
                </c:pt>
                <c:pt idx="85">
                  <c:v>0.1736481776669303</c:v>
                </c:pt>
                <c:pt idx="86">
                  <c:v>0.13917310096006572</c:v>
                </c:pt>
                <c:pt idx="87">
                  <c:v>0.10452846326765373</c:v>
                </c:pt>
                <c:pt idx="88">
                  <c:v>6.9756473744125538E-2</c:v>
                </c:pt>
                <c:pt idx="89">
                  <c:v>3.4899496702500699E-2</c:v>
                </c:pt>
                <c:pt idx="90">
                  <c:v>1.225148454908621E-16</c:v>
                </c:pt>
                <c:pt idx="91">
                  <c:v>-3.48994967025009E-2</c:v>
                </c:pt>
                <c:pt idx="92">
                  <c:v>-6.9756473744124844E-2</c:v>
                </c:pt>
                <c:pt idx="93">
                  <c:v>-0.10452846326765307</c:v>
                </c:pt>
                <c:pt idx="94">
                  <c:v>-0.13917310096006552</c:v>
                </c:pt>
                <c:pt idx="95">
                  <c:v>-0.1736481776669305</c:v>
                </c:pt>
                <c:pt idx="96">
                  <c:v>-0.20791169081775912</c:v>
                </c:pt>
                <c:pt idx="97">
                  <c:v>-0.24192189559966754</c:v>
                </c:pt>
                <c:pt idx="98">
                  <c:v>-0.27563735581699894</c:v>
                </c:pt>
                <c:pt idx="99">
                  <c:v>-0.30901699437494795</c:v>
                </c:pt>
                <c:pt idx="100">
                  <c:v>-0.34202014332566877</c:v>
                </c:pt>
                <c:pt idx="101">
                  <c:v>-0.37460659341591207</c:v>
                </c:pt>
                <c:pt idx="102">
                  <c:v>-0.40673664307579976</c:v>
                </c:pt>
                <c:pt idx="103">
                  <c:v>-0.43837114678907713</c:v>
                </c:pt>
                <c:pt idx="104">
                  <c:v>-0.46947156278589092</c:v>
                </c:pt>
                <c:pt idx="105">
                  <c:v>-0.50000000000000011</c:v>
                </c:pt>
                <c:pt idx="106">
                  <c:v>-0.52991926423320479</c:v>
                </c:pt>
                <c:pt idx="107">
                  <c:v>-0.55919290347074668</c:v>
                </c:pt>
                <c:pt idx="108">
                  <c:v>-0.58778525229247314</c:v>
                </c:pt>
                <c:pt idx="109">
                  <c:v>-0.61566147532565785</c:v>
                </c:pt>
                <c:pt idx="110">
                  <c:v>-0.64278760968653936</c:v>
                </c:pt>
                <c:pt idx="111">
                  <c:v>-0.66913060635885846</c:v>
                </c:pt>
                <c:pt idx="112">
                  <c:v>-0.69465837045899759</c:v>
                </c:pt>
                <c:pt idx="113">
                  <c:v>-0.71933980033865097</c:v>
                </c:pt>
                <c:pt idx="114">
                  <c:v>-0.74314482547739413</c:v>
                </c:pt>
                <c:pt idx="115">
                  <c:v>-0.76604444311897812</c:v>
                </c:pt>
                <c:pt idx="116">
                  <c:v>-0.78801075360672213</c:v>
                </c:pt>
                <c:pt idx="117">
                  <c:v>-0.80901699437494723</c:v>
                </c:pt>
                <c:pt idx="118">
                  <c:v>-0.82903757255504151</c:v>
                </c:pt>
                <c:pt idx="119">
                  <c:v>-0.84804809615642618</c:v>
                </c:pt>
                <c:pt idx="120">
                  <c:v>-0.8660254037844386</c:v>
                </c:pt>
                <c:pt idx="121">
                  <c:v>-0.88294759285892699</c:v>
                </c:pt>
                <c:pt idx="122">
                  <c:v>-0.89879404629916693</c:v>
                </c:pt>
                <c:pt idx="123">
                  <c:v>-0.91354545764260109</c:v>
                </c:pt>
                <c:pt idx="124">
                  <c:v>-0.92718385456678742</c:v>
                </c:pt>
                <c:pt idx="125">
                  <c:v>-0.93969262078590821</c:v>
                </c:pt>
                <c:pt idx="126">
                  <c:v>-0.95105651629515364</c:v>
                </c:pt>
                <c:pt idx="127">
                  <c:v>-0.96126169593831901</c:v>
                </c:pt>
                <c:pt idx="128">
                  <c:v>-0.97029572627599669</c:v>
                </c:pt>
                <c:pt idx="129">
                  <c:v>-0.9781476007338058</c:v>
                </c:pt>
                <c:pt idx="130">
                  <c:v>-0.98480775301220791</c:v>
                </c:pt>
                <c:pt idx="131">
                  <c:v>-0.99026806874157036</c:v>
                </c:pt>
                <c:pt idx="132">
                  <c:v>-0.99452189536827351</c:v>
                </c:pt>
                <c:pt idx="133">
                  <c:v>-0.9975640502598242</c:v>
                </c:pt>
                <c:pt idx="134">
                  <c:v>-0.99939082701909565</c:v>
                </c:pt>
                <c:pt idx="135">
                  <c:v>-1</c:v>
                </c:pt>
                <c:pt idx="136">
                  <c:v>-0.99939082701909587</c:v>
                </c:pt>
                <c:pt idx="137">
                  <c:v>-0.99756405025982431</c:v>
                </c:pt>
                <c:pt idx="138">
                  <c:v>-0.99452189536827351</c:v>
                </c:pt>
                <c:pt idx="139">
                  <c:v>-0.99026806874157036</c:v>
                </c:pt>
                <c:pt idx="140">
                  <c:v>-0.98480775301220802</c:v>
                </c:pt>
                <c:pt idx="141">
                  <c:v>-0.97814760073380591</c:v>
                </c:pt>
                <c:pt idx="142">
                  <c:v>-0.97029572627599681</c:v>
                </c:pt>
                <c:pt idx="143">
                  <c:v>-0.96126169593831878</c:v>
                </c:pt>
                <c:pt idx="144">
                  <c:v>-0.95105651629515364</c:v>
                </c:pt>
                <c:pt idx="145">
                  <c:v>-0.93969262078590854</c:v>
                </c:pt>
                <c:pt idx="146">
                  <c:v>-0.92718385456678754</c:v>
                </c:pt>
                <c:pt idx="147">
                  <c:v>-0.91354545764260087</c:v>
                </c:pt>
                <c:pt idx="148">
                  <c:v>-0.89879404629916715</c:v>
                </c:pt>
                <c:pt idx="149">
                  <c:v>-0.8829475928589271</c:v>
                </c:pt>
                <c:pt idx="150">
                  <c:v>-0.86602540378443871</c:v>
                </c:pt>
                <c:pt idx="151">
                  <c:v>-0.8480480961564264</c:v>
                </c:pt>
                <c:pt idx="152">
                  <c:v>-0.82903757255504218</c:v>
                </c:pt>
                <c:pt idx="153">
                  <c:v>-0.80901699437494756</c:v>
                </c:pt>
                <c:pt idx="154">
                  <c:v>-0.78801075360672179</c:v>
                </c:pt>
                <c:pt idx="155">
                  <c:v>-0.76604444311897835</c:v>
                </c:pt>
                <c:pt idx="156">
                  <c:v>-0.7431448254773948</c:v>
                </c:pt>
                <c:pt idx="157">
                  <c:v>-0.71933980033865175</c:v>
                </c:pt>
                <c:pt idx="158">
                  <c:v>-0.69465837045899781</c:v>
                </c:pt>
                <c:pt idx="159">
                  <c:v>-0.66913060635885835</c:v>
                </c:pt>
                <c:pt idx="160">
                  <c:v>-0.64278760968653981</c:v>
                </c:pt>
                <c:pt idx="161">
                  <c:v>-0.61566147532565885</c:v>
                </c:pt>
                <c:pt idx="162">
                  <c:v>-0.58778525229247358</c:v>
                </c:pt>
                <c:pt idx="163">
                  <c:v>-0.55919290347074735</c:v>
                </c:pt>
                <c:pt idx="164">
                  <c:v>-0.52991926423320579</c:v>
                </c:pt>
                <c:pt idx="165">
                  <c:v>-0.50000000000000044</c:v>
                </c:pt>
                <c:pt idx="166">
                  <c:v>-0.46947156278589086</c:v>
                </c:pt>
                <c:pt idx="167">
                  <c:v>-0.43837114678907707</c:v>
                </c:pt>
                <c:pt idx="168">
                  <c:v>-0.40673664307580021</c:v>
                </c:pt>
                <c:pt idx="169">
                  <c:v>-0.3746065934159124</c:v>
                </c:pt>
                <c:pt idx="170">
                  <c:v>-0.34202014332566871</c:v>
                </c:pt>
                <c:pt idx="171">
                  <c:v>-0.30901699437494778</c:v>
                </c:pt>
                <c:pt idx="172">
                  <c:v>-0.27563735581699972</c:v>
                </c:pt>
                <c:pt idx="173">
                  <c:v>-0.24192189559966792</c:v>
                </c:pt>
                <c:pt idx="174">
                  <c:v>-0.20791169081775993</c:v>
                </c:pt>
                <c:pt idx="175">
                  <c:v>-0.1736481776669313</c:v>
                </c:pt>
                <c:pt idx="176">
                  <c:v>-0.13917310096006588</c:v>
                </c:pt>
                <c:pt idx="177">
                  <c:v>-0.10452846326765343</c:v>
                </c:pt>
                <c:pt idx="178">
                  <c:v>-6.9756473744124775E-2</c:v>
                </c:pt>
                <c:pt idx="179">
                  <c:v>-3.4899496702500823E-2</c:v>
                </c:pt>
                <c:pt idx="180">
                  <c:v>-2.450296909817242E-16</c:v>
                </c:pt>
                <c:pt idx="181">
                  <c:v>3.4899496702500331E-2</c:v>
                </c:pt>
                <c:pt idx="182">
                  <c:v>6.9756473744125178E-2</c:v>
                </c:pt>
                <c:pt idx="183">
                  <c:v>0.10452846326765294</c:v>
                </c:pt>
                <c:pt idx="184">
                  <c:v>0.13917310096006452</c:v>
                </c:pt>
                <c:pt idx="185">
                  <c:v>0.17364817766692991</c:v>
                </c:pt>
                <c:pt idx="186">
                  <c:v>0.20791169081775854</c:v>
                </c:pt>
                <c:pt idx="187">
                  <c:v>0.24192189559966826</c:v>
                </c:pt>
                <c:pt idx="188">
                  <c:v>0.27563735581699927</c:v>
                </c:pt>
                <c:pt idx="189">
                  <c:v>0.30901699437494734</c:v>
                </c:pt>
                <c:pt idx="190">
                  <c:v>0.34202014332566905</c:v>
                </c:pt>
                <c:pt idx="191">
                  <c:v>0.37460659341591196</c:v>
                </c:pt>
                <c:pt idx="192">
                  <c:v>0.40673664307579971</c:v>
                </c:pt>
                <c:pt idx="193">
                  <c:v>0.4383711467890774</c:v>
                </c:pt>
                <c:pt idx="194">
                  <c:v>0.46947156278589042</c:v>
                </c:pt>
                <c:pt idx="195">
                  <c:v>0.49999999999999939</c:v>
                </c:pt>
                <c:pt idx="196">
                  <c:v>0.52991926423320468</c:v>
                </c:pt>
                <c:pt idx="197">
                  <c:v>0.55919290347074624</c:v>
                </c:pt>
                <c:pt idx="198">
                  <c:v>0.5877852522924738</c:v>
                </c:pt>
                <c:pt idx="199">
                  <c:v>0.61566147532565851</c:v>
                </c:pt>
                <c:pt idx="200">
                  <c:v>0.64278760968653925</c:v>
                </c:pt>
                <c:pt idx="201">
                  <c:v>0.66913060635885879</c:v>
                </c:pt>
                <c:pt idx="202">
                  <c:v>0.69465837045899737</c:v>
                </c:pt>
                <c:pt idx="203">
                  <c:v>0.71933980033865097</c:v>
                </c:pt>
                <c:pt idx="204">
                  <c:v>0.7431448254773938</c:v>
                </c:pt>
                <c:pt idx="205">
                  <c:v>0.76604444311897801</c:v>
                </c:pt>
                <c:pt idx="206">
                  <c:v>0.78801075360672157</c:v>
                </c:pt>
                <c:pt idx="207">
                  <c:v>0.80901699437494667</c:v>
                </c:pt>
                <c:pt idx="208">
                  <c:v>0.82903757255504185</c:v>
                </c:pt>
                <c:pt idx="209">
                  <c:v>0.84804809615642596</c:v>
                </c:pt>
                <c:pt idx="210">
                  <c:v>0.86602540378443893</c:v>
                </c:pt>
                <c:pt idx="211">
                  <c:v>0.88294759285892688</c:v>
                </c:pt>
                <c:pt idx="212">
                  <c:v>0.89879404629916693</c:v>
                </c:pt>
                <c:pt idx="213">
                  <c:v>0.91354545764260098</c:v>
                </c:pt>
                <c:pt idx="214">
                  <c:v>0.92718385456678731</c:v>
                </c:pt>
                <c:pt idx="215">
                  <c:v>0.93969262078590809</c:v>
                </c:pt>
                <c:pt idx="216">
                  <c:v>0.95105651629515364</c:v>
                </c:pt>
                <c:pt idx="217">
                  <c:v>0.96126169593831867</c:v>
                </c:pt>
                <c:pt idx="218">
                  <c:v>0.97029572627599636</c:v>
                </c:pt>
                <c:pt idx="219">
                  <c:v>0.9781476007338058</c:v>
                </c:pt>
                <c:pt idx="220">
                  <c:v>0.98480775301220791</c:v>
                </c:pt>
                <c:pt idx="221">
                  <c:v>0.99026806874157036</c:v>
                </c:pt>
                <c:pt idx="222">
                  <c:v>0.9945218953682734</c:v>
                </c:pt>
                <c:pt idx="223">
                  <c:v>0.9975640502598242</c:v>
                </c:pt>
                <c:pt idx="224">
                  <c:v>0.99939082701909587</c:v>
                </c:pt>
                <c:pt idx="225">
                  <c:v>1</c:v>
                </c:pt>
                <c:pt idx="226">
                  <c:v>0.99939082701909587</c:v>
                </c:pt>
                <c:pt idx="227">
                  <c:v>0.99756405025982431</c:v>
                </c:pt>
                <c:pt idx="228">
                  <c:v>0.99452189536827351</c:v>
                </c:pt>
                <c:pt idx="229">
                  <c:v>0.99026806874157047</c:v>
                </c:pt>
                <c:pt idx="230">
                  <c:v>0.98480775301220802</c:v>
                </c:pt>
                <c:pt idx="231">
                  <c:v>0.97814760073380569</c:v>
                </c:pt>
                <c:pt idx="232">
                  <c:v>0.97029572627599658</c:v>
                </c:pt>
                <c:pt idx="233">
                  <c:v>0.96126169593831889</c:v>
                </c:pt>
                <c:pt idx="234">
                  <c:v>0.95105651629515364</c:v>
                </c:pt>
                <c:pt idx="235">
                  <c:v>0.93969262078590854</c:v>
                </c:pt>
                <c:pt idx="236">
                  <c:v>0.92718385456678798</c:v>
                </c:pt>
                <c:pt idx="237">
                  <c:v>0.91354545764260087</c:v>
                </c:pt>
                <c:pt idx="238">
                  <c:v>0.89879404629916715</c:v>
                </c:pt>
                <c:pt idx="239">
                  <c:v>0.88294759285892721</c:v>
                </c:pt>
                <c:pt idx="240">
                  <c:v>0.86602540378443926</c:v>
                </c:pt>
              </c:numCache>
            </c:numRef>
          </c:yVal>
          <c:smooth val="1"/>
          <c:extLst>
            <c:ext xmlns:c16="http://schemas.microsoft.com/office/drawing/2014/chart" uri="{C3380CC4-5D6E-409C-BE32-E72D297353CC}">
              <c16:uniqueId val="{00000000-0504-45A2-B45C-36EAE8287200}"/>
            </c:ext>
          </c:extLst>
        </c:ser>
        <c:ser>
          <c:idx val="1"/>
          <c:order val="1"/>
          <c:spPr>
            <a:ln w="38100">
              <a:solidFill>
                <a:srgbClr val="0000FF"/>
              </a:solidFill>
              <a:prstDash val="solid"/>
            </a:ln>
          </c:spPr>
          <c:marker>
            <c:symbol val="none"/>
          </c:marker>
          <c:xVal>
            <c:numRef>
              <c:f>Sheet1!$A$1:$A$241</c:f>
              <c:numCache>
                <c:formatCode>General</c:formatCode>
                <c:ptCount val="24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pt idx="151">
                  <c:v>302</c:v>
                </c:pt>
                <c:pt idx="152">
                  <c:v>304</c:v>
                </c:pt>
                <c:pt idx="153">
                  <c:v>306</c:v>
                </c:pt>
                <c:pt idx="154">
                  <c:v>308</c:v>
                </c:pt>
                <c:pt idx="155">
                  <c:v>310</c:v>
                </c:pt>
                <c:pt idx="156">
                  <c:v>312</c:v>
                </c:pt>
                <c:pt idx="157">
                  <c:v>314</c:v>
                </c:pt>
                <c:pt idx="158">
                  <c:v>316</c:v>
                </c:pt>
                <c:pt idx="159">
                  <c:v>318</c:v>
                </c:pt>
                <c:pt idx="160">
                  <c:v>320</c:v>
                </c:pt>
                <c:pt idx="161">
                  <c:v>322</c:v>
                </c:pt>
                <c:pt idx="162">
                  <c:v>324</c:v>
                </c:pt>
                <c:pt idx="163">
                  <c:v>326</c:v>
                </c:pt>
                <c:pt idx="164">
                  <c:v>328</c:v>
                </c:pt>
                <c:pt idx="165">
                  <c:v>330</c:v>
                </c:pt>
                <c:pt idx="166">
                  <c:v>332</c:v>
                </c:pt>
                <c:pt idx="167">
                  <c:v>334</c:v>
                </c:pt>
                <c:pt idx="168">
                  <c:v>336</c:v>
                </c:pt>
                <c:pt idx="169">
                  <c:v>338</c:v>
                </c:pt>
                <c:pt idx="170">
                  <c:v>340</c:v>
                </c:pt>
                <c:pt idx="171">
                  <c:v>342</c:v>
                </c:pt>
                <c:pt idx="172">
                  <c:v>344</c:v>
                </c:pt>
                <c:pt idx="173">
                  <c:v>346</c:v>
                </c:pt>
                <c:pt idx="174">
                  <c:v>348</c:v>
                </c:pt>
                <c:pt idx="175">
                  <c:v>350</c:v>
                </c:pt>
                <c:pt idx="176">
                  <c:v>352</c:v>
                </c:pt>
                <c:pt idx="177">
                  <c:v>354</c:v>
                </c:pt>
                <c:pt idx="178">
                  <c:v>356</c:v>
                </c:pt>
                <c:pt idx="179">
                  <c:v>358</c:v>
                </c:pt>
                <c:pt idx="180">
                  <c:v>360</c:v>
                </c:pt>
                <c:pt idx="181">
                  <c:v>362</c:v>
                </c:pt>
                <c:pt idx="182">
                  <c:v>364</c:v>
                </c:pt>
                <c:pt idx="183">
                  <c:v>366</c:v>
                </c:pt>
                <c:pt idx="184">
                  <c:v>368</c:v>
                </c:pt>
                <c:pt idx="185">
                  <c:v>370</c:v>
                </c:pt>
                <c:pt idx="186">
                  <c:v>372</c:v>
                </c:pt>
                <c:pt idx="187">
                  <c:v>374</c:v>
                </c:pt>
                <c:pt idx="188">
                  <c:v>376</c:v>
                </c:pt>
                <c:pt idx="189">
                  <c:v>378</c:v>
                </c:pt>
                <c:pt idx="190">
                  <c:v>380</c:v>
                </c:pt>
                <c:pt idx="191">
                  <c:v>382</c:v>
                </c:pt>
                <c:pt idx="192">
                  <c:v>384</c:v>
                </c:pt>
                <c:pt idx="193">
                  <c:v>386</c:v>
                </c:pt>
                <c:pt idx="194">
                  <c:v>388</c:v>
                </c:pt>
                <c:pt idx="195">
                  <c:v>390</c:v>
                </c:pt>
                <c:pt idx="196">
                  <c:v>392</c:v>
                </c:pt>
                <c:pt idx="197">
                  <c:v>394</c:v>
                </c:pt>
                <c:pt idx="198">
                  <c:v>396</c:v>
                </c:pt>
                <c:pt idx="199">
                  <c:v>398</c:v>
                </c:pt>
                <c:pt idx="200">
                  <c:v>400</c:v>
                </c:pt>
                <c:pt idx="201">
                  <c:v>402</c:v>
                </c:pt>
                <c:pt idx="202">
                  <c:v>404</c:v>
                </c:pt>
                <c:pt idx="203">
                  <c:v>406</c:v>
                </c:pt>
                <c:pt idx="204">
                  <c:v>408</c:v>
                </c:pt>
                <c:pt idx="205">
                  <c:v>410</c:v>
                </c:pt>
                <c:pt idx="206">
                  <c:v>412</c:v>
                </c:pt>
                <c:pt idx="207">
                  <c:v>414</c:v>
                </c:pt>
                <c:pt idx="208">
                  <c:v>416</c:v>
                </c:pt>
                <c:pt idx="209">
                  <c:v>418</c:v>
                </c:pt>
                <c:pt idx="210">
                  <c:v>420</c:v>
                </c:pt>
                <c:pt idx="211">
                  <c:v>422</c:v>
                </c:pt>
                <c:pt idx="212">
                  <c:v>424</c:v>
                </c:pt>
                <c:pt idx="213">
                  <c:v>426</c:v>
                </c:pt>
                <c:pt idx="214">
                  <c:v>428</c:v>
                </c:pt>
                <c:pt idx="215">
                  <c:v>430</c:v>
                </c:pt>
                <c:pt idx="216">
                  <c:v>432</c:v>
                </c:pt>
                <c:pt idx="217">
                  <c:v>434</c:v>
                </c:pt>
                <c:pt idx="218">
                  <c:v>436</c:v>
                </c:pt>
                <c:pt idx="219">
                  <c:v>438</c:v>
                </c:pt>
                <c:pt idx="220">
                  <c:v>440</c:v>
                </c:pt>
                <c:pt idx="221">
                  <c:v>442</c:v>
                </c:pt>
                <c:pt idx="222">
                  <c:v>444</c:v>
                </c:pt>
                <c:pt idx="223">
                  <c:v>446</c:v>
                </c:pt>
                <c:pt idx="224">
                  <c:v>448</c:v>
                </c:pt>
                <c:pt idx="225">
                  <c:v>450</c:v>
                </c:pt>
                <c:pt idx="226">
                  <c:v>452</c:v>
                </c:pt>
                <c:pt idx="227">
                  <c:v>454</c:v>
                </c:pt>
                <c:pt idx="228">
                  <c:v>456</c:v>
                </c:pt>
                <c:pt idx="229">
                  <c:v>458</c:v>
                </c:pt>
                <c:pt idx="230">
                  <c:v>460</c:v>
                </c:pt>
                <c:pt idx="231">
                  <c:v>462</c:v>
                </c:pt>
                <c:pt idx="232">
                  <c:v>464</c:v>
                </c:pt>
                <c:pt idx="233">
                  <c:v>466</c:v>
                </c:pt>
                <c:pt idx="234">
                  <c:v>468</c:v>
                </c:pt>
                <c:pt idx="235">
                  <c:v>470</c:v>
                </c:pt>
                <c:pt idx="236">
                  <c:v>472</c:v>
                </c:pt>
                <c:pt idx="237">
                  <c:v>474</c:v>
                </c:pt>
                <c:pt idx="238">
                  <c:v>476</c:v>
                </c:pt>
                <c:pt idx="239">
                  <c:v>478</c:v>
                </c:pt>
                <c:pt idx="240">
                  <c:v>480</c:v>
                </c:pt>
              </c:numCache>
            </c:numRef>
          </c:xVal>
          <c:yVal>
            <c:numRef>
              <c:f>Sheet1!$C$1:$C$241</c:f>
              <c:numCache>
                <c:formatCode>0.0000</c:formatCode>
                <c:ptCount val="241"/>
                <c:pt idx="0">
                  <c:v>0.86602540378443882</c:v>
                </c:pt>
                <c:pt idx="1">
                  <c:v>0.84804809615642629</c:v>
                </c:pt>
                <c:pt idx="2">
                  <c:v>0.82903757255504174</c:v>
                </c:pt>
                <c:pt idx="3">
                  <c:v>0.80901699437494734</c:v>
                </c:pt>
                <c:pt idx="4">
                  <c:v>0.78801075360672201</c:v>
                </c:pt>
                <c:pt idx="5">
                  <c:v>0.76604444311897824</c:v>
                </c:pt>
                <c:pt idx="6">
                  <c:v>0.74314482547739436</c:v>
                </c:pt>
                <c:pt idx="7">
                  <c:v>0.71933980033865152</c:v>
                </c:pt>
                <c:pt idx="8">
                  <c:v>0.69465837045899725</c:v>
                </c:pt>
                <c:pt idx="9">
                  <c:v>0.66913060635885857</c:v>
                </c:pt>
                <c:pt idx="10">
                  <c:v>0.6427876096865397</c:v>
                </c:pt>
                <c:pt idx="11">
                  <c:v>0.61566147532565851</c:v>
                </c:pt>
                <c:pt idx="12">
                  <c:v>0.58778525229247336</c:v>
                </c:pt>
                <c:pt idx="13">
                  <c:v>0.5591929034707469</c:v>
                </c:pt>
                <c:pt idx="14">
                  <c:v>0.5299192642332049</c:v>
                </c:pt>
                <c:pt idx="15">
                  <c:v>0.5</c:v>
                </c:pt>
                <c:pt idx="16">
                  <c:v>0.46947156278589114</c:v>
                </c:pt>
                <c:pt idx="17">
                  <c:v>0.4383711467890774</c:v>
                </c:pt>
                <c:pt idx="18">
                  <c:v>0.40673664307580049</c:v>
                </c:pt>
                <c:pt idx="19">
                  <c:v>0.37460659341591235</c:v>
                </c:pt>
                <c:pt idx="20">
                  <c:v>0.34202014332566893</c:v>
                </c:pt>
                <c:pt idx="21">
                  <c:v>0.30901699437494767</c:v>
                </c:pt>
                <c:pt idx="22">
                  <c:v>0.27563735581699961</c:v>
                </c:pt>
                <c:pt idx="23">
                  <c:v>0.24192189559966776</c:v>
                </c:pt>
                <c:pt idx="24">
                  <c:v>0.20791169081775934</c:v>
                </c:pt>
                <c:pt idx="25">
                  <c:v>0.1736481776669303</c:v>
                </c:pt>
                <c:pt idx="26">
                  <c:v>0.13917310096006572</c:v>
                </c:pt>
                <c:pt idx="27">
                  <c:v>0.10452846326765373</c:v>
                </c:pt>
                <c:pt idx="28">
                  <c:v>6.9756473744125538E-2</c:v>
                </c:pt>
                <c:pt idx="29">
                  <c:v>3.4899496702500699E-2</c:v>
                </c:pt>
                <c:pt idx="30">
                  <c:v>1.225148454908621E-16</c:v>
                </c:pt>
                <c:pt idx="31">
                  <c:v>-3.48994967025009E-2</c:v>
                </c:pt>
                <c:pt idx="32">
                  <c:v>-6.9756473744124844E-2</c:v>
                </c:pt>
                <c:pt idx="33">
                  <c:v>-0.10452846326765307</c:v>
                </c:pt>
                <c:pt idx="34">
                  <c:v>-0.13917310096006552</c:v>
                </c:pt>
                <c:pt idx="35">
                  <c:v>-0.1736481776669305</c:v>
                </c:pt>
                <c:pt idx="36">
                  <c:v>-0.20791169081775912</c:v>
                </c:pt>
                <c:pt idx="37">
                  <c:v>-0.24192189559966754</c:v>
                </c:pt>
                <c:pt idx="38">
                  <c:v>-0.27563735581699894</c:v>
                </c:pt>
                <c:pt idx="39">
                  <c:v>-0.30901699437494795</c:v>
                </c:pt>
                <c:pt idx="40">
                  <c:v>-0.34202014332566877</c:v>
                </c:pt>
                <c:pt idx="41">
                  <c:v>-0.37460659341591207</c:v>
                </c:pt>
                <c:pt idx="42">
                  <c:v>-0.40673664307579976</c:v>
                </c:pt>
                <c:pt idx="43">
                  <c:v>-0.43837114678907713</c:v>
                </c:pt>
                <c:pt idx="44">
                  <c:v>-0.46947156278589092</c:v>
                </c:pt>
                <c:pt idx="45">
                  <c:v>-0.50000000000000011</c:v>
                </c:pt>
                <c:pt idx="46">
                  <c:v>-0.52991926423320479</c:v>
                </c:pt>
                <c:pt idx="47">
                  <c:v>-0.55919290347074668</c:v>
                </c:pt>
                <c:pt idx="48">
                  <c:v>-0.58778525229247314</c:v>
                </c:pt>
                <c:pt idx="49">
                  <c:v>-0.61566147532565785</c:v>
                </c:pt>
                <c:pt idx="50">
                  <c:v>-0.64278760968653936</c:v>
                </c:pt>
                <c:pt idx="51">
                  <c:v>-0.66913060635885846</c:v>
                </c:pt>
                <c:pt idx="52">
                  <c:v>-0.69465837045899759</c:v>
                </c:pt>
                <c:pt idx="53">
                  <c:v>-0.71933980033865097</c:v>
                </c:pt>
                <c:pt idx="54">
                  <c:v>-0.74314482547739413</c:v>
                </c:pt>
                <c:pt idx="55">
                  <c:v>-0.76604444311897812</c:v>
                </c:pt>
                <c:pt idx="56">
                  <c:v>-0.78801075360672213</c:v>
                </c:pt>
                <c:pt idx="57">
                  <c:v>-0.80901699437494723</c:v>
                </c:pt>
                <c:pt idx="58">
                  <c:v>-0.82903757255504151</c:v>
                </c:pt>
                <c:pt idx="59">
                  <c:v>-0.84804809615642618</c:v>
                </c:pt>
                <c:pt idx="60">
                  <c:v>-0.8660254037844386</c:v>
                </c:pt>
                <c:pt idx="61">
                  <c:v>-0.88294759285892699</c:v>
                </c:pt>
                <c:pt idx="62">
                  <c:v>-0.89879404629916693</c:v>
                </c:pt>
                <c:pt idx="63">
                  <c:v>-0.91354545764260109</c:v>
                </c:pt>
                <c:pt idx="64">
                  <c:v>-0.92718385456678742</c:v>
                </c:pt>
                <c:pt idx="65">
                  <c:v>-0.93969262078590821</c:v>
                </c:pt>
                <c:pt idx="66">
                  <c:v>-0.95105651629515364</c:v>
                </c:pt>
                <c:pt idx="67">
                  <c:v>-0.96126169593831901</c:v>
                </c:pt>
                <c:pt idx="68">
                  <c:v>-0.97029572627599669</c:v>
                </c:pt>
                <c:pt idx="69">
                  <c:v>-0.9781476007338058</c:v>
                </c:pt>
                <c:pt idx="70">
                  <c:v>-0.98480775301220791</c:v>
                </c:pt>
                <c:pt idx="71">
                  <c:v>-0.99026806874157036</c:v>
                </c:pt>
                <c:pt idx="72">
                  <c:v>-0.99452189536827351</c:v>
                </c:pt>
                <c:pt idx="73">
                  <c:v>-0.9975640502598242</c:v>
                </c:pt>
                <c:pt idx="74">
                  <c:v>-0.99939082701909565</c:v>
                </c:pt>
                <c:pt idx="75">
                  <c:v>-1</c:v>
                </c:pt>
                <c:pt idx="76">
                  <c:v>-0.99939082701909587</c:v>
                </c:pt>
                <c:pt idx="77">
                  <c:v>-0.99756405025982431</c:v>
                </c:pt>
                <c:pt idx="78">
                  <c:v>-0.99452189536827351</c:v>
                </c:pt>
                <c:pt idx="79">
                  <c:v>-0.99026806874157036</c:v>
                </c:pt>
                <c:pt idx="80">
                  <c:v>-0.98480775301220802</c:v>
                </c:pt>
                <c:pt idx="81">
                  <c:v>-0.97814760073380591</c:v>
                </c:pt>
                <c:pt idx="82">
                  <c:v>-0.97029572627599681</c:v>
                </c:pt>
                <c:pt idx="83">
                  <c:v>-0.96126169593831878</c:v>
                </c:pt>
                <c:pt idx="84">
                  <c:v>-0.95105651629515364</c:v>
                </c:pt>
                <c:pt idx="85">
                  <c:v>-0.93969262078590854</c:v>
                </c:pt>
                <c:pt idx="86">
                  <c:v>-0.92718385456678754</c:v>
                </c:pt>
                <c:pt idx="87">
                  <c:v>-0.91354545764260087</c:v>
                </c:pt>
                <c:pt idx="88">
                  <c:v>-0.89879404629916715</c:v>
                </c:pt>
                <c:pt idx="89">
                  <c:v>-0.8829475928589271</c:v>
                </c:pt>
                <c:pt idx="90">
                  <c:v>-0.86602540378443871</c:v>
                </c:pt>
                <c:pt idx="91">
                  <c:v>-0.8480480961564264</c:v>
                </c:pt>
                <c:pt idx="92">
                  <c:v>-0.82903757255504218</c:v>
                </c:pt>
                <c:pt idx="93">
                  <c:v>-0.80901699437494756</c:v>
                </c:pt>
                <c:pt idx="94">
                  <c:v>-0.78801075360672179</c:v>
                </c:pt>
                <c:pt idx="95">
                  <c:v>-0.76604444311897835</c:v>
                </c:pt>
                <c:pt idx="96">
                  <c:v>-0.7431448254773948</c:v>
                </c:pt>
                <c:pt idx="97">
                  <c:v>-0.71933980033865175</c:v>
                </c:pt>
                <c:pt idx="98">
                  <c:v>-0.69465837045899781</c:v>
                </c:pt>
                <c:pt idx="99">
                  <c:v>-0.66913060635885835</c:v>
                </c:pt>
                <c:pt idx="100">
                  <c:v>-0.64278760968653981</c:v>
                </c:pt>
                <c:pt idx="101">
                  <c:v>-0.61566147532565885</c:v>
                </c:pt>
                <c:pt idx="102">
                  <c:v>-0.58778525229247358</c:v>
                </c:pt>
                <c:pt idx="103">
                  <c:v>-0.55919290347074735</c:v>
                </c:pt>
                <c:pt idx="104">
                  <c:v>-0.52991926423320579</c:v>
                </c:pt>
                <c:pt idx="105">
                  <c:v>-0.50000000000000044</c:v>
                </c:pt>
                <c:pt idx="106">
                  <c:v>-0.46947156278589086</c:v>
                </c:pt>
                <c:pt idx="107">
                  <c:v>-0.43837114678907707</c:v>
                </c:pt>
                <c:pt idx="108">
                  <c:v>-0.40673664307580021</c:v>
                </c:pt>
                <c:pt idx="109">
                  <c:v>-0.3746065934159124</c:v>
                </c:pt>
                <c:pt idx="110">
                  <c:v>-0.34202014332566871</c:v>
                </c:pt>
                <c:pt idx="111">
                  <c:v>-0.30901699437494778</c:v>
                </c:pt>
                <c:pt idx="112">
                  <c:v>-0.27563735581699972</c:v>
                </c:pt>
                <c:pt idx="113">
                  <c:v>-0.24192189559966792</c:v>
                </c:pt>
                <c:pt idx="114">
                  <c:v>-0.20791169081775993</c:v>
                </c:pt>
                <c:pt idx="115">
                  <c:v>-0.1736481776669313</c:v>
                </c:pt>
                <c:pt idx="116">
                  <c:v>-0.13917310096006588</c:v>
                </c:pt>
                <c:pt idx="117">
                  <c:v>-0.10452846326765343</c:v>
                </c:pt>
                <c:pt idx="118">
                  <c:v>-6.9756473744124775E-2</c:v>
                </c:pt>
                <c:pt idx="119">
                  <c:v>-3.4899496702500823E-2</c:v>
                </c:pt>
                <c:pt idx="120">
                  <c:v>-2.450296909817242E-16</c:v>
                </c:pt>
                <c:pt idx="121">
                  <c:v>3.4899496702500331E-2</c:v>
                </c:pt>
                <c:pt idx="122">
                  <c:v>6.9756473744125178E-2</c:v>
                </c:pt>
                <c:pt idx="123">
                  <c:v>0.10452846326765294</c:v>
                </c:pt>
                <c:pt idx="124">
                  <c:v>0.13917310096006452</c:v>
                </c:pt>
                <c:pt idx="125">
                  <c:v>0.17364817766692991</c:v>
                </c:pt>
                <c:pt idx="126">
                  <c:v>0.20791169081775854</c:v>
                </c:pt>
                <c:pt idx="127">
                  <c:v>0.24192189559966826</c:v>
                </c:pt>
                <c:pt idx="128">
                  <c:v>0.27563735581699927</c:v>
                </c:pt>
                <c:pt idx="129">
                  <c:v>0.30901699437494734</c:v>
                </c:pt>
                <c:pt idx="130">
                  <c:v>0.34202014332566905</c:v>
                </c:pt>
                <c:pt idx="131">
                  <c:v>0.37460659341591196</c:v>
                </c:pt>
                <c:pt idx="132">
                  <c:v>0.40673664307579971</c:v>
                </c:pt>
                <c:pt idx="133">
                  <c:v>0.4383711467890774</c:v>
                </c:pt>
                <c:pt idx="134">
                  <c:v>0.46947156278589042</c:v>
                </c:pt>
                <c:pt idx="135">
                  <c:v>0.49999999999999939</c:v>
                </c:pt>
                <c:pt idx="136">
                  <c:v>0.52991926423320468</c:v>
                </c:pt>
                <c:pt idx="137">
                  <c:v>0.55919290347074624</c:v>
                </c:pt>
                <c:pt idx="138">
                  <c:v>0.5877852522924738</c:v>
                </c:pt>
                <c:pt idx="139">
                  <c:v>0.61566147532565851</c:v>
                </c:pt>
                <c:pt idx="140">
                  <c:v>0.64278760968653925</c:v>
                </c:pt>
                <c:pt idx="141">
                  <c:v>0.66913060635885879</c:v>
                </c:pt>
                <c:pt idx="142">
                  <c:v>0.69465837045899737</c:v>
                </c:pt>
                <c:pt idx="143">
                  <c:v>0.71933980033865097</c:v>
                </c:pt>
                <c:pt idx="144">
                  <c:v>0.7431448254773938</c:v>
                </c:pt>
                <c:pt idx="145">
                  <c:v>0.76604444311897801</c:v>
                </c:pt>
                <c:pt idx="146">
                  <c:v>0.78801075360672157</c:v>
                </c:pt>
                <c:pt idx="147">
                  <c:v>0.80901699437494667</c:v>
                </c:pt>
                <c:pt idx="148">
                  <c:v>0.82903757255504185</c:v>
                </c:pt>
                <c:pt idx="149">
                  <c:v>0.84804809615642596</c:v>
                </c:pt>
                <c:pt idx="150">
                  <c:v>0.86602540378443893</c:v>
                </c:pt>
                <c:pt idx="151">
                  <c:v>0.88294759285892688</c:v>
                </c:pt>
                <c:pt idx="152">
                  <c:v>0.89879404629916693</c:v>
                </c:pt>
                <c:pt idx="153">
                  <c:v>0.91354545764260098</c:v>
                </c:pt>
                <c:pt idx="154">
                  <c:v>0.92718385456678731</c:v>
                </c:pt>
                <c:pt idx="155">
                  <c:v>0.93969262078590809</c:v>
                </c:pt>
                <c:pt idx="156">
                  <c:v>0.95105651629515364</c:v>
                </c:pt>
                <c:pt idx="157">
                  <c:v>0.96126169593831867</c:v>
                </c:pt>
                <c:pt idx="158">
                  <c:v>0.97029572627599636</c:v>
                </c:pt>
                <c:pt idx="159">
                  <c:v>0.9781476007338058</c:v>
                </c:pt>
                <c:pt idx="160">
                  <c:v>0.98480775301220791</c:v>
                </c:pt>
                <c:pt idx="161">
                  <c:v>0.99026806874157036</c:v>
                </c:pt>
                <c:pt idx="162">
                  <c:v>0.9945218953682734</c:v>
                </c:pt>
                <c:pt idx="163">
                  <c:v>0.9975640502598242</c:v>
                </c:pt>
                <c:pt idx="164">
                  <c:v>0.99939082701909587</c:v>
                </c:pt>
                <c:pt idx="165">
                  <c:v>1</c:v>
                </c:pt>
                <c:pt idx="166">
                  <c:v>0.99939082701909587</c:v>
                </c:pt>
                <c:pt idx="167">
                  <c:v>0.99756405025982431</c:v>
                </c:pt>
                <c:pt idx="168">
                  <c:v>0.99452189536827351</c:v>
                </c:pt>
                <c:pt idx="169">
                  <c:v>0.99026806874157047</c:v>
                </c:pt>
                <c:pt idx="170">
                  <c:v>0.98480775301220802</c:v>
                </c:pt>
                <c:pt idx="171">
                  <c:v>0.97814760073380569</c:v>
                </c:pt>
                <c:pt idx="172">
                  <c:v>0.97029572627599658</c:v>
                </c:pt>
                <c:pt idx="173">
                  <c:v>0.96126169593831889</c:v>
                </c:pt>
                <c:pt idx="174">
                  <c:v>0.95105651629515364</c:v>
                </c:pt>
                <c:pt idx="175">
                  <c:v>0.93969262078590854</c:v>
                </c:pt>
                <c:pt idx="176">
                  <c:v>0.92718385456678798</c:v>
                </c:pt>
                <c:pt idx="177">
                  <c:v>0.91354545764260087</c:v>
                </c:pt>
                <c:pt idx="178">
                  <c:v>0.89879404629916715</c:v>
                </c:pt>
                <c:pt idx="179">
                  <c:v>0.88294759285892721</c:v>
                </c:pt>
                <c:pt idx="180">
                  <c:v>0.86602540378443926</c:v>
                </c:pt>
                <c:pt idx="181">
                  <c:v>0.84804809615642585</c:v>
                </c:pt>
                <c:pt idx="182">
                  <c:v>0.82903757255504162</c:v>
                </c:pt>
                <c:pt idx="183">
                  <c:v>0.80901699437494756</c:v>
                </c:pt>
                <c:pt idx="184">
                  <c:v>0.78801075360672257</c:v>
                </c:pt>
                <c:pt idx="185">
                  <c:v>0.76604444311897901</c:v>
                </c:pt>
                <c:pt idx="186">
                  <c:v>0.74314482547739413</c:v>
                </c:pt>
                <c:pt idx="187">
                  <c:v>0.7193398003386513</c:v>
                </c:pt>
                <c:pt idx="188">
                  <c:v>0.69465837045899781</c:v>
                </c:pt>
                <c:pt idx="189">
                  <c:v>0.66913060635885913</c:v>
                </c:pt>
                <c:pt idx="190">
                  <c:v>0.64278760968654058</c:v>
                </c:pt>
                <c:pt idx="191">
                  <c:v>0.6156614753256584</c:v>
                </c:pt>
                <c:pt idx="192">
                  <c:v>0.58778525229247358</c:v>
                </c:pt>
                <c:pt idx="193">
                  <c:v>0.55919290347074757</c:v>
                </c:pt>
                <c:pt idx="194">
                  <c:v>0.52991926423320457</c:v>
                </c:pt>
                <c:pt idx="195">
                  <c:v>0.49999999999999989</c:v>
                </c:pt>
                <c:pt idx="196">
                  <c:v>0.46947156278589097</c:v>
                </c:pt>
                <c:pt idx="197">
                  <c:v>0.43837114678907796</c:v>
                </c:pt>
                <c:pt idx="198">
                  <c:v>0.40673664307580115</c:v>
                </c:pt>
                <c:pt idx="199">
                  <c:v>0.3746065934159134</c:v>
                </c:pt>
                <c:pt idx="200">
                  <c:v>0.34202014332566882</c:v>
                </c:pt>
                <c:pt idx="201">
                  <c:v>0.30901699437494795</c:v>
                </c:pt>
                <c:pt idx="202">
                  <c:v>0.27563735581699816</c:v>
                </c:pt>
                <c:pt idx="203">
                  <c:v>0.24192189559966717</c:v>
                </c:pt>
                <c:pt idx="204">
                  <c:v>0.20791169081775918</c:v>
                </c:pt>
                <c:pt idx="205">
                  <c:v>0.17364817766693053</c:v>
                </c:pt>
                <c:pt idx="206">
                  <c:v>0.13917310096006597</c:v>
                </c:pt>
                <c:pt idx="207">
                  <c:v>0.10452846326765444</c:v>
                </c:pt>
                <c:pt idx="208">
                  <c:v>6.9756473744126676E-2</c:v>
                </c:pt>
                <c:pt idx="209">
                  <c:v>3.4899496702500941E-2</c:v>
                </c:pt>
                <c:pt idx="210">
                  <c:v>3.6754453647258625E-16</c:v>
                </c:pt>
                <c:pt idx="211">
                  <c:v>-3.4899496702500206E-2</c:v>
                </c:pt>
                <c:pt idx="212">
                  <c:v>-6.9756473744125927E-2</c:v>
                </c:pt>
                <c:pt idx="213">
                  <c:v>-0.10452846326765369</c:v>
                </c:pt>
                <c:pt idx="214">
                  <c:v>-0.13917310096006527</c:v>
                </c:pt>
                <c:pt idx="215">
                  <c:v>-0.1736481776669298</c:v>
                </c:pt>
                <c:pt idx="216">
                  <c:v>-0.20791169081775843</c:v>
                </c:pt>
                <c:pt idx="217">
                  <c:v>-0.24192189559966817</c:v>
                </c:pt>
                <c:pt idx="218">
                  <c:v>-0.27563735581699916</c:v>
                </c:pt>
                <c:pt idx="219">
                  <c:v>-0.30901699437494723</c:v>
                </c:pt>
                <c:pt idx="220">
                  <c:v>-0.3420201433256681</c:v>
                </c:pt>
                <c:pt idx="221">
                  <c:v>-0.37460659341591102</c:v>
                </c:pt>
                <c:pt idx="222">
                  <c:v>-0.40673664307579876</c:v>
                </c:pt>
                <c:pt idx="223">
                  <c:v>-0.43837114678907735</c:v>
                </c:pt>
                <c:pt idx="224">
                  <c:v>-0.46947156278589036</c:v>
                </c:pt>
                <c:pt idx="225">
                  <c:v>-0.50000000000000067</c:v>
                </c:pt>
                <c:pt idx="226">
                  <c:v>-0.52991926423320534</c:v>
                </c:pt>
                <c:pt idx="227">
                  <c:v>-0.55919290347074679</c:v>
                </c:pt>
                <c:pt idx="228">
                  <c:v>-0.58778525229247292</c:v>
                </c:pt>
                <c:pt idx="229">
                  <c:v>-0.61566147532565763</c:v>
                </c:pt>
                <c:pt idx="230">
                  <c:v>-0.64278760968653859</c:v>
                </c:pt>
                <c:pt idx="231">
                  <c:v>-0.66913060635885724</c:v>
                </c:pt>
                <c:pt idx="232">
                  <c:v>-0.69465837045899725</c:v>
                </c:pt>
                <c:pt idx="233">
                  <c:v>-0.71933980033865075</c:v>
                </c:pt>
                <c:pt idx="234">
                  <c:v>-0.74314482547739491</c:v>
                </c:pt>
                <c:pt idx="235">
                  <c:v>-0.76604444311897846</c:v>
                </c:pt>
                <c:pt idx="236">
                  <c:v>-0.7880107536067219</c:v>
                </c:pt>
                <c:pt idx="237">
                  <c:v>-0.80901699437494712</c:v>
                </c:pt>
                <c:pt idx="238">
                  <c:v>-0.8290375725550414</c:v>
                </c:pt>
                <c:pt idx="239">
                  <c:v>-0.84804809615642551</c:v>
                </c:pt>
                <c:pt idx="240">
                  <c:v>-0.86602540378443882</c:v>
                </c:pt>
              </c:numCache>
            </c:numRef>
          </c:yVal>
          <c:smooth val="1"/>
          <c:extLst>
            <c:ext xmlns:c16="http://schemas.microsoft.com/office/drawing/2014/chart" uri="{C3380CC4-5D6E-409C-BE32-E72D297353CC}">
              <c16:uniqueId val="{00000001-0504-45A2-B45C-36EAE8287200}"/>
            </c:ext>
          </c:extLst>
        </c:ser>
        <c:ser>
          <c:idx val="2"/>
          <c:order val="2"/>
          <c:spPr>
            <a:ln w="38100">
              <a:solidFill>
                <a:srgbClr val="FFFF00"/>
              </a:solidFill>
              <a:prstDash val="solid"/>
            </a:ln>
          </c:spPr>
          <c:marker>
            <c:symbol val="none"/>
          </c:marker>
          <c:xVal>
            <c:numRef>
              <c:f>Sheet1!$A$1:$A$241</c:f>
              <c:numCache>
                <c:formatCode>General</c:formatCode>
                <c:ptCount val="24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pt idx="151">
                  <c:v>302</c:v>
                </c:pt>
                <c:pt idx="152">
                  <c:v>304</c:v>
                </c:pt>
                <c:pt idx="153">
                  <c:v>306</c:v>
                </c:pt>
                <c:pt idx="154">
                  <c:v>308</c:v>
                </c:pt>
                <c:pt idx="155">
                  <c:v>310</c:v>
                </c:pt>
                <c:pt idx="156">
                  <c:v>312</c:v>
                </c:pt>
                <c:pt idx="157">
                  <c:v>314</c:v>
                </c:pt>
                <c:pt idx="158">
                  <c:v>316</c:v>
                </c:pt>
                <c:pt idx="159">
                  <c:v>318</c:v>
                </c:pt>
                <c:pt idx="160">
                  <c:v>320</c:v>
                </c:pt>
                <c:pt idx="161">
                  <c:v>322</c:v>
                </c:pt>
                <c:pt idx="162">
                  <c:v>324</c:v>
                </c:pt>
                <c:pt idx="163">
                  <c:v>326</c:v>
                </c:pt>
                <c:pt idx="164">
                  <c:v>328</c:v>
                </c:pt>
                <c:pt idx="165">
                  <c:v>330</c:v>
                </c:pt>
                <c:pt idx="166">
                  <c:v>332</c:v>
                </c:pt>
                <c:pt idx="167">
                  <c:v>334</c:v>
                </c:pt>
                <c:pt idx="168">
                  <c:v>336</c:v>
                </c:pt>
                <c:pt idx="169">
                  <c:v>338</c:v>
                </c:pt>
                <c:pt idx="170">
                  <c:v>340</c:v>
                </c:pt>
                <c:pt idx="171">
                  <c:v>342</c:v>
                </c:pt>
                <c:pt idx="172">
                  <c:v>344</c:v>
                </c:pt>
                <c:pt idx="173">
                  <c:v>346</c:v>
                </c:pt>
                <c:pt idx="174">
                  <c:v>348</c:v>
                </c:pt>
                <c:pt idx="175">
                  <c:v>350</c:v>
                </c:pt>
                <c:pt idx="176">
                  <c:v>352</c:v>
                </c:pt>
                <c:pt idx="177">
                  <c:v>354</c:v>
                </c:pt>
                <c:pt idx="178">
                  <c:v>356</c:v>
                </c:pt>
                <c:pt idx="179">
                  <c:v>358</c:v>
                </c:pt>
                <c:pt idx="180">
                  <c:v>360</c:v>
                </c:pt>
                <c:pt idx="181">
                  <c:v>362</c:v>
                </c:pt>
                <c:pt idx="182">
                  <c:v>364</c:v>
                </c:pt>
                <c:pt idx="183">
                  <c:v>366</c:v>
                </c:pt>
                <c:pt idx="184">
                  <c:v>368</c:v>
                </c:pt>
                <c:pt idx="185">
                  <c:v>370</c:v>
                </c:pt>
                <c:pt idx="186">
                  <c:v>372</c:v>
                </c:pt>
                <c:pt idx="187">
                  <c:v>374</c:v>
                </c:pt>
                <c:pt idx="188">
                  <c:v>376</c:v>
                </c:pt>
                <c:pt idx="189">
                  <c:v>378</c:v>
                </c:pt>
                <c:pt idx="190">
                  <c:v>380</c:v>
                </c:pt>
                <c:pt idx="191">
                  <c:v>382</c:v>
                </c:pt>
                <c:pt idx="192">
                  <c:v>384</c:v>
                </c:pt>
                <c:pt idx="193">
                  <c:v>386</c:v>
                </c:pt>
                <c:pt idx="194">
                  <c:v>388</c:v>
                </c:pt>
                <c:pt idx="195">
                  <c:v>390</c:v>
                </c:pt>
                <c:pt idx="196">
                  <c:v>392</c:v>
                </c:pt>
                <c:pt idx="197">
                  <c:v>394</c:v>
                </c:pt>
                <c:pt idx="198">
                  <c:v>396</c:v>
                </c:pt>
                <c:pt idx="199">
                  <c:v>398</c:v>
                </c:pt>
                <c:pt idx="200">
                  <c:v>400</c:v>
                </c:pt>
                <c:pt idx="201">
                  <c:v>402</c:v>
                </c:pt>
                <c:pt idx="202">
                  <c:v>404</c:v>
                </c:pt>
                <c:pt idx="203">
                  <c:v>406</c:v>
                </c:pt>
                <c:pt idx="204">
                  <c:v>408</c:v>
                </c:pt>
                <c:pt idx="205">
                  <c:v>410</c:v>
                </c:pt>
                <c:pt idx="206">
                  <c:v>412</c:v>
                </c:pt>
                <c:pt idx="207">
                  <c:v>414</c:v>
                </c:pt>
                <c:pt idx="208">
                  <c:v>416</c:v>
                </c:pt>
                <c:pt idx="209">
                  <c:v>418</c:v>
                </c:pt>
                <c:pt idx="210">
                  <c:v>420</c:v>
                </c:pt>
                <c:pt idx="211">
                  <c:v>422</c:v>
                </c:pt>
                <c:pt idx="212">
                  <c:v>424</c:v>
                </c:pt>
                <c:pt idx="213">
                  <c:v>426</c:v>
                </c:pt>
                <c:pt idx="214">
                  <c:v>428</c:v>
                </c:pt>
                <c:pt idx="215">
                  <c:v>430</c:v>
                </c:pt>
                <c:pt idx="216">
                  <c:v>432</c:v>
                </c:pt>
                <c:pt idx="217">
                  <c:v>434</c:v>
                </c:pt>
                <c:pt idx="218">
                  <c:v>436</c:v>
                </c:pt>
                <c:pt idx="219">
                  <c:v>438</c:v>
                </c:pt>
                <c:pt idx="220">
                  <c:v>440</c:v>
                </c:pt>
                <c:pt idx="221">
                  <c:v>442</c:v>
                </c:pt>
                <c:pt idx="222">
                  <c:v>444</c:v>
                </c:pt>
                <c:pt idx="223">
                  <c:v>446</c:v>
                </c:pt>
                <c:pt idx="224">
                  <c:v>448</c:v>
                </c:pt>
                <c:pt idx="225">
                  <c:v>450</c:v>
                </c:pt>
                <c:pt idx="226">
                  <c:v>452</c:v>
                </c:pt>
                <c:pt idx="227">
                  <c:v>454</c:v>
                </c:pt>
                <c:pt idx="228">
                  <c:v>456</c:v>
                </c:pt>
                <c:pt idx="229">
                  <c:v>458</c:v>
                </c:pt>
                <c:pt idx="230">
                  <c:v>460</c:v>
                </c:pt>
                <c:pt idx="231">
                  <c:v>462</c:v>
                </c:pt>
                <c:pt idx="232">
                  <c:v>464</c:v>
                </c:pt>
                <c:pt idx="233">
                  <c:v>466</c:v>
                </c:pt>
                <c:pt idx="234">
                  <c:v>468</c:v>
                </c:pt>
                <c:pt idx="235">
                  <c:v>470</c:v>
                </c:pt>
                <c:pt idx="236">
                  <c:v>472</c:v>
                </c:pt>
                <c:pt idx="237">
                  <c:v>474</c:v>
                </c:pt>
                <c:pt idx="238">
                  <c:v>476</c:v>
                </c:pt>
                <c:pt idx="239">
                  <c:v>478</c:v>
                </c:pt>
                <c:pt idx="240">
                  <c:v>480</c:v>
                </c:pt>
              </c:numCache>
            </c:numRef>
          </c:xVal>
          <c:yVal>
            <c:numRef>
              <c:f>Sheet1!$D$1:$D$241</c:f>
              <c:numCache>
                <c:formatCode>0.0000</c:formatCode>
                <c:ptCount val="241"/>
                <c:pt idx="0">
                  <c:v>-0.8660254037844386</c:v>
                </c:pt>
                <c:pt idx="1">
                  <c:v>-0.88294759285892699</c:v>
                </c:pt>
                <c:pt idx="2">
                  <c:v>-0.89879404629916693</c:v>
                </c:pt>
                <c:pt idx="3">
                  <c:v>-0.91354545764260109</c:v>
                </c:pt>
                <c:pt idx="4">
                  <c:v>-0.92718385456678742</c:v>
                </c:pt>
                <c:pt idx="5">
                  <c:v>-0.93969262078590821</c:v>
                </c:pt>
                <c:pt idx="6">
                  <c:v>-0.95105651629515364</c:v>
                </c:pt>
                <c:pt idx="7">
                  <c:v>-0.96126169593831901</c:v>
                </c:pt>
                <c:pt idx="8">
                  <c:v>-0.97029572627599669</c:v>
                </c:pt>
                <c:pt idx="9">
                  <c:v>-0.9781476007338058</c:v>
                </c:pt>
                <c:pt idx="10">
                  <c:v>-0.98480775301220791</c:v>
                </c:pt>
                <c:pt idx="11">
                  <c:v>-0.99026806874157036</c:v>
                </c:pt>
                <c:pt idx="12">
                  <c:v>-0.99452189536827351</c:v>
                </c:pt>
                <c:pt idx="13">
                  <c:v>-0.9975640502598242</c:v>
                </c:pt>
                <c:pt idx="14">
                  <c:v>-0.99939082701909565</c:v>
                </c:pt>
                <c:pt idx="15">
                  <c:v>-1</c:v>
                </c:pt>
                <c:pt idx="16">
                  <c:v>-0.99939082701909587</c:v>
                </c:pt>
                <c:pt idx="17">
                  <c:v>-0.99756405025982431</c:v>
                </c:pt>
                <c:pt idx="18">
                  <c:v>-0.99452189536827351</c:v>
                </c:pt>
                <c:pt idx="19">
                  <c:v>-0.99026806874157036</c:v>
                </c:pt>
                <c:pt idx="20">
                  <c:v>-0.98480775301220802</c:v>
                </c:pt>
                <c:pt idx="21">
                  <c:v>-0.97814760073380591</c:v>
                </c:pt>
                <c:pt idx="22">
                  <c:v>-0.97029572627599681</c:v>
                </c:pt>
                <c:pt idx="23">
                  <c:v>-0.96126169593831878</c:v>
                </c:pt>
                <c:pt idx="24">
                  <c:v>-0.95105651629515364</c:v>
                </c:pt>
                <c:pt idx="25">
                  <c:v>-0.93969262078590854</c:v>
                </c:pt>
                <c:pt idx="26">
                  <c:v>-0.92718385456678754</c:v>
                </c:pt>
                <c:pt idx="27">
                  <c:v>-0.91354545764260087</c:v>
                </c:pt>
                <c:pt idx="28">
                  <c:v>-0.89879404629916715</c:v>
                </c:pt>
                <c:pt idx="29">
                  <c:v>-0.8829475928589271</c:v>
                </c:pt>
                <c:pt idx="30">
                  <c:v>-0.86602540378443871</c:v>
                </c:pt>
                <c:pt idx="31">
                  <c:v>-0.8480480961564264</c:v>
                </c:pt>
                <c:pt idx="32">
                  <c:v>-0.82903757255504218</c:v>
                </c:pt>
                <c:pt idx="33">
                  <c:v>-0.80901699437494756</c:v>
                </c:pt>
                <c:pt idx="34">
                  <c:v>-0.78801075360672179</c:v>
                </c:pt>
                <c:pt idx="35">
                  <c:v>-0.76604444311897835</c:v>
                </c:pt>
                <c:pt idx="36">
                  <c:v>-0.7431448254773948</c:v>
                </c:pt>
                <c:pt idx="37">
                  <c:v>-0.71933980033865175</c:v>
                </c:pt>
                <c:pt idx="38">
                  <c:v>-0.69465837045899781</c:v>
                </c:pt>
                <c:pt idx="39">
                  <c:v>-0.66913060635885835</c:v>
                </c:pt>
                <c:pt idx="40">
                  <c:v>-0.64278760968653981</c:v>
                </c:pt>
                <c:pt idx="41">
                  <c:v>-0.61566147532565885</c:v>
                </c:pt>
                <c:pt idx="42">
                  <c:v>-0.58778525229247358</c:v>
                </c:pt>
                <c:pt idx="43">
                  <c:v>-0.55919290347074735</c:v>
                </c:pt>
                <c:pt idx="44">
                  <c:v>-0.52991926423320579</c:v>
                </c:pt>
                <c:pt idx="45">
                  <c:v>-0.50000000000000044</c:v>
                </c:pt>
                <c:pt idx="46">
                  <c:v>-0.46947156278589086</c:v>
                </c:pt>
                <c:pt idx="47">
                  <c:v>-0.43837114678907707</c:v>
                </c:pt>
                <c:pt idx="48">
                  <c:v>-0.40673664307580021</c:v>
                </c:pt>
                <c:pt idx="49">
                  <c:v>-0.3746065934159124</c:v>
                </c:pt>
                <c:pt idx="50">
                  <c:v>-0.34202014332566871</c:v>
                </c:pt>
                <c:pt idx="51">
                  <c:v>-0.30901699437494778</c:v>
                </c:pt>
                <c:pt idx="52">
                  <c:v>-0.27563735581699972</c:v>
                </c:pt>
                <c:pt idx="53">
                  <c:v>-0.24192189559966792</c:v>
                </c:pt>
                <c:pt idx="54">
                  <c:v>-0.20791169081775993</c:v>
                </c:pt>
                <c:pt idx="55">
                  <c:v>-0.1736481776669313</c:v>
                </c:pt>
                <c:pt idx="56">
                  <c:v>-0.13917310096006588</c:v>
                </c:pt>
                <c:pt idx="57">
                  <c:v>-0.10452846326765343</c:v>
                </c:pt>
                <c:pt idx="58">
                  <c:v>-6.9756473744124775E-2</c:v>
                </c:pt>
                <c:pt idx="59">
                  <c:v>-3.4899496702500823E-2</c:v>
                </c:pt>
                <c:pt idx="60">
                  <c:v>-2.450296909817242E-16</c:v>
                </c:pt>
                <c:pt idx="61">
                  <c:v>3.4899496702500331E-2</c:v>
                </c:pt>
                <c:pt idx="62">
                  <c:v>6.9756473744125178E-2</c:v>
                </c:pt>
                <c:pt idx="63">
                  <c:v>0.10452846326765294</c:v>
                </c:pt>
                <c:pt idx="64">
                  <c:v>0.13917310096006452</c:v>
                </c:pt>
                <c:pt idx="65">
                  <c:v>0.17364817766692991</c:v>
                </c:pt>
                <c:pt idx="66">
                  <c:v>0.20791169081775854</c:v>
                </c:pt>
                <c:pt idx="67">
                  <c:v>0.24192189559966826</c:v>
                </c:pt>
                <c:pt idx="68">
                  <c:v>0.27563735581699927</c:v>
                </c:pt>
                <c:pt idx="69">
                  <c:v>0.30901699437494734</c:v>
                </c:pt>
                <c:pt idx="70">
                  <c:v>0.34202014332566905</c:v>
                </c:pt>
                <c:pt idx="71">
                  <c:v>0.37460659341591196</c:v>
                </c:pt>
                <c:pt idx="72">
                  <c:v>0.40673664307579971</c:v>
                </c:pt>
                <c:pt idx="73">
                  <c:v>0.4383711467890774</c:v>
                </c:pt>
                <c:pt idx="74">
                  <c:v>0.46947156278589042</c:v>
                </c:pt>
                <c:pt idx="75">
                  <c:v>0.49999999999999939</c:v>
                </c:pt>
                <c:pt idx="76">
                  <c:v>0.52991926423320468</c:v>
                </c:pt>
                <c:pt idx="77">
                  <c:v>0.55919290347074624</c:v>
                </c:pt>
                <c:pt idx="78">
                  <c:v>0.5877852522924738</c:v>
                </c:pt>
                <c:pt idx="79">
                  <c:v>0.61566147532565851</c:v>
                </c:pt>
                <c:pt idx="80">
                  <c:v>0.64278760968653925</c:v>
                </c:pt>
                <c:pt idx="81">
                  <c:v>0.66913060635885879</c:v>
                </c:pt>
                <c:pt idx="82">
                  <c:v>0.69465837045899737</c:v>
                </c:pt>
                <c:pt idx="83">
                  <c:v>0.71933980033865097</c:v>
                </c:pt>
                <c:pt idx="84">
                  <c:v>0.7431448254773938</c:v>
                </c:pt>
                <c:pt idx="85">
                  <c:v>0.76604444311897801</c:v>
                </c:pt>
                <c:pt idx="86">
                  <c:v>0.78801075360672157</c:v>
                </c:pt>
                <c:pt idx="87">
                  <c:v>0.80901699437494667</c:v>
                </c:pt>
                <c:pt idx="88">
                  <c:v>0.82903757255504185</c:v>
                </c:pt>
                <c:pt idx="89">
                  <c:v>0.84804809615642596</c:v>
                </c:pt>
                <c:pt idx="90">
                  <c:v>0.86602540378443893</c:v>
                </c:pt>
                <c:pt idx="91">
                  <c:v>0.88294759285892688</c:v>
                </c:pt>
                <c:pt idx="92">
                  <c:v>0.89879404629916693</c:v>
                </c:pt>
                <c:pt idx="93">
                  <c:v>0.91354545764260098</c:v>
                </c:pt>
                <c:pt idx="94">
                  <c:v>0.92718385456678731</c:v>
                </c:pt>
                <c:pt idx="95">
                  <c:v>0.93969262078590809</c:v>
                </c:pt>
                <c:pt idx="96">
                  <c:v>0.95105651629515364</c:v>
                </c:pt>
                <c:pt idx="97">
                  <c:v>0.96126169593831867</c:v>
                </c:pt>
                <c:pt idx="98">
                  <c:v>0.97029572627599636</c:v>
                </c:pt>
                <c:pt idx="99">
                  <c:v>0.9781476007338058</c:v>
                </c:pt>
                <c:pt idx="100">
                  <c:v>0.98480775301220791</c:v>
                </c:pt>
                <c:pt idx="101">
                  <c:v>0.99026806874157036</c:v>
                </c:pt>
                <c:pt idx="102">
                  <c:v>0.9945218953682734</c:v>
                </c:pt>
                <c:pt idx="103">
                  <c:v>0.9975640502598242</c:v>
                </c:pt>
                <c:pt idx="104">
                  <c:v>0.99939082701909587</c:v>
                </c:pt>
                <c:pt idx="105">
                  <c:v>1</c:v>
                </c:pt>
                <c:pt idx="106">
                  <c:v>0.99939082701909587</c:v>
                </c:pt>
                <c:pt idx="107">
                  <c:v>0.99756405025982431</c:v>
                </c:pt>
                <c:pt idx="108">
                  <c:v>0.99452189536827351</c:v>
                </c:pt>
                <c:pt idx="109">
                  <c:v>0.99026806874157047</c:v>
                </c:pt>
                <c:pt idx="110">
                  <c:v>0.98480775301220802</c:v>
                </c:pt>
                <c:pt idx="111">
                  <c:v>0.97814760073380569</c:v>
                </c:pt>
                <c:pt idx="112">
                  <c:v>0.97029572627599658</c:v>
                </c:pt>
                <c:pt idx="113">
                  <c:v>0.96126169593831889</c:v>
                </c:pt>
                <c:pt idx="114">
                  <c:v>0.95105651629515364</c:v>
                </c:pt>
                <c:pt idx="115">
                  <c:v>0.93969262078590854</c:v>
                </c:pt>
                <c:pt idx="116">
                  <c:v>0.92718385456678798</c:v>
                </c:pt>
                <c:pt idx="117">
                  <c:v>0.91354545764260087</c:v>
                </c:pt>
                <c:pt idx="118">
                  <c:v>0.89879404629916715</c:v>
                </c:pt>
                <c:pt idx="119">
                  <c:v>0.88294759285892721</c:v>
                </c:pt>
                <c:pt idx="120">
                  <c:v>0.86602540378443926</c:v>
                </c:pt>
                <c:pt idx="121">
                  <c:v>0.84804809615642585</c:v>
                </c:pt>
                <c:pt idx="122">
                  <c:v>0.82903757255504162</c:v>
                </c:pt>
                <c:pt idx="123">
                  <c:v>0.80901699437494756</c:v>
                </c:pt>
                <c:pt idx="124">
                  <c:v>0.78801075360672257</c:v>
                </c:pt>
                <c:pt idx="125">
                  <c:v>0.76604444311897901</c:v>
                </c:pt>
                <c:pt idx="126">
                  <c:v>0.74314482547739413</c:v>
                </c:pt>
                <c:pt idx="127">
                  <c:v>0.7193398003386513</c:v>
                </c:pt>
                <c:pt idx="128">
                  <c:v>0.69465837045899781</c:v>
                </c:pt>
                <c:pt idx="129">
                  <c:v>0.66913060635885913</c:v>
                </c:pt>
                <c:pt idx="130">
                  <c:v>0.64278760968654058</c:v>
                </c:pt>
                <c:pt idx="131">
                  <c:v>0.6156614753256584</c:v>
                </c:pt>
                <c:pt idx="132">
                  <c:v>0.58778525229247358</c:v>
                </c:pt>
                <c:pt idx="133">
                  <c:v>0.55919290347074757</c:v>
                </c:pt>
                <c:pt idx="134">
                  <c:v>0.52991926423320457</c:v>
                </c:pt>
                <c:pt idx="135">
                  <c:v>0.49999999999999989</c:v>
                </c:pt>
                <c:pt idx="136">
                  <c:v>0.46947156278589097</c:v>
                </c:pt>
                <c:pt idx="137">
                  <c:v>0.43837114678907796</c:v>
                </c:pt>
                <c:pt idx="138">
                  <c:v>0.40673664307580115</c:v>
                </c:pt>
                <c:pt idx="139">
                  <c:v>0.3746065934159134</c:v>
                </c:pt>
                <c:pt idx="140">
                  <c:v>0.34202014332566882</c:v>
                </c:pt>
                <c:pt idx="141">
                  <c:v>0.30901699437494795</c:v>
                </c:pt>
                <c:pt idx="142">
                  <c:v>0.27563735581699816</c:v>
                </c:pt>
                <c:pt idx="143">
                  <c:v>0.24192189559966717</c:v>
                </c:pt>
                <c:pt idx="144">
                  <c:v>0.20791169081775918</c:v>
                </c:pt>
                <c:pt idx="145">
                  <c:v>0.17364817766693053</c:v>
                </c:pt>
                <c:pt idx="146">
                  <c:v>0.13917310096006597</c:v>
                </c:pt>
                <c:pt idx="147">
                  <c:v>0.10452846326765444</c:v>
                </c:pt>
                <c:pt idx="148">
                  <c:v>6.9756473744126676E-2</c:v>
                </c:pt>
                <c:pt idx="149">
                  <c:v>3.4899496702500941E-2</c:v>
                </c:pt>
                <c:pt idx="150">
                  <c:v>3.6754453647258625E-16</c:v>
                </c:pt>
                <c:pt idx="151">
                  <c:v>-3.4899496702500206E-2</c:v>
                </c:pt>
                <c:pt idx="152">
                  <c:v>-6.9756473744125927E-2</c:v>
                </c:pt>
                <c:pt idx="153">
                  <c:v>-0.10452846326765369</c:v>
                </c:pt>
                <c:pt idx="154">
                  <c:v>-0.13917310096006527</c:v>
                </c:pt>
                <c:pt idx="155">
                  <c:v>-0.1736481776669298</c:v>
                </c:pt>
                <c:pt idx="156">
                  <c:v>-0.20791169081775843</c:v>
                </c:pt>
                <c:pt idx="157">
                  <c:v>-0.24192189559966817</c:v>
                </c:pt>
                <c:pt idx="158">
                  <c:v>-0.27563735581699916</c:v>
                </c:pt>
                <c:pt idx="159">
                  <c:v>-0.30901699437494723</c:v>
                </c:pt>
                <c:pt idx="160">
                  <c:v>-0.3420201433256681</c:v>
                </c:pt>
                <c:pt idx="161">
                  <c:v>-0.37460659341591102</c:v>
                </c:pt>
                <c:pt idx="162">
                  <c:v>-0.40673664307579876</c:v>
                </c:pt>
                <c:pt idx="163">
                  <c:v>-0.43837114678907735</c:v>
                </c:pt>
                <c:pt idx="164">
                  <c:v>-0.46947156278589036</c:v>
                </c:pt>
                <c:pt idx="165">
                  <c:v>-0.50000000000000067</c:v>
                </c:pt>
                <c:pt idx="166">
                  <c:v>-0.52991926423320534</c:v>
                </c:pt>
                <c:pt idx="167">
                  <c:v>-0.55919290347074679</c:v>
                </c:pt>
                <c:pt idx="168">
                  <c:v>-0.58778525229247292</c:v>
                </c:pt>
                <c:pt idx="169">
                  <c:v>-0.61566147532565763</c:v>
                </c:pt>
                <c:pt idx="170">
                  <c:v>-0.64278760968653859</c:v>
                </c:pt>
                <c:pt idx="171">
                  <c:v>-0.66913060635885724</c:v>
                </c:pt>
                <c:pt idx="172">
                  <c:v>-0.69465837045899725</c:v>
                </c:pt>
                <c:pt idx="173">
                  <c:v>-0.71933980033865075</c:v>
                </c:pt>
                <c:pt idx="174">
                  <c:v>-0.74314482547739491</c:v>
                </c:pt>
                <c:pt idx="175">
                  <c:v>-0.76604444311897846</c:v>
                </c:pt>
                <c:pt idx="176">
                  <c:v>-0.7880107536067219</c:v>
                </c:pt>
                <c:pt idx="177">
                  <c:v>-0.80901699437494712</c:v>
                </c:pt>
                <c:pt idx="178">
                  <c:v>-0.8290375725550414</c:v>
                </c:pt>
                <c:pt idx="179">
                  <c:v>-0.84804809615642551</c:v>
                </c:pt>
                <c:pt idx="180">
                  <c:v>-0.86602540378443882</c:v>
                </c:pt>
                <c:pt idx="181">
                  <c:v>-0.88294759285892688</c:v>
                </c:pt>
                <c:pt idx="182">
                  <c:v>-0.89879404629916682</c:v>
                </c:pt>
                <c:pt idx="183">
                  <c:v>-0.91354545764260064</c:v>
                </c:pt>
                <c:pt idx="184">
                  <c:v>-0.92718385456678698</c:v>
                </c:pt>
                <c:pt idx="185">
                  <c:v>-0.93969262078590843</c:v>
                </c:pt>
                <c:pt idx="186">
                  <c:v>-0.95105651629515353</c:v>
                </c:pt>
                <c:pt idx="187">
                  <c:v>-0.96126169593831867</c:v>
                </c:pt>
                <c:pt idx="188">
                  <c:v>-0.97029572627599681</c:v>
                </c:pt>
                <c:pt idx="189">
                  <c:v>-0.9781476007338058</c:v>
                </c:pt>
                <c:pt idx="190">
                  <c:v>-0.98480775301220791</c:v>
                </c:pt>
                <c:pt idx="191">
                  <c:v>-0.99026806874157014</c:v>
                </c:pt>
                <c:pt idx="192">
                  <c:v>-0.99452189536827329</c:v>
                </c:pt>
                <c:pt idx="193">
                  <c:v>-0.9975640502598242</c:v>
                </c:pt>
                <c:pt idx="194">
                  <c:v>-0.99939082701909565</c:v>
                </c:pt>
                <c:pt idx="195">
                  <c:v>-1</c:v>
                </c:pt>
                <c:pt idx="196">
                  <c:v>-0.99939082701909587</c:v>
                </c:pt>
                <c:pt idx="197">
                  <c:v>-0.9975640502598242</c:v>
                </c:pt>
                <c:pt idx="198">
                  <c:v>-0.9945218953682734</c:v>
                </c:pt>
                <c:pt idx="199">
                  <c:v>-0.99026806874157036</c:v>
                </c:pt>
                <c:pt idx="200">
                  <c:v>-0.98480775301220802</c:v>
                </c:pt>
                <c:pt idx="201">
                  <c:v>-0.97814760073380591</c:v>
                </c:pt>
                <c:pt idx="202">
                  <c:v>-0.97029572627599692</c:v>
                </c:pt>
                <c:pt idx="203">
                  <c:v>-0.96126169593831889</c:v>
                </c:pt>
                <c:pt idx="204">
                  <c:v>-0.95105651629515375</c:v>
                </c:pt>
                <c:pt idx="205">
                  <c:v>-0.93969262078590854</c:v>
                </c:pt>
                <c:pt idx="206">
                  <c:v>-0.92718385456678798</c:v>
                </c:pt>
                <c:pt idx="207">
                  <c:v>-0.91354545764260098</c:v>
                </c:pt>
                <c:pt idx="208">
                  <c:v>-0.89879404629916804</c:v>
                </c:pt>
                <c:pt idx="209">
                  <c:v>-0.88294759285892721</c:v>
                </c:pt>
                <c:pt idx="210">
                  <c:v>-0.86602540378443926</c:v>
                </c:pt>
                <c:pt idx="211">
                  <c:v>-0.84804809615642596</c:v>
                </c:pt>
                <c:pt idx="212">
                  <c:v>-0.82903757255504174</c:v>
                </c:pt>
                <c:pt idx="213">
                  <c:v>-0.80901699437494756</c:v>
                </c:pt>
                <c:pt idx="214">
                  <c:v>-0.78801075360672135</c:v>
                </c:pt>
                <c:pt idx="215">
                  <c:v>-0.76604444311897901</c:v>
                </c:pt>
                <c:pt idx="216">
                  <c:v>-0.74314482547739424</c:v>
                </c:pt>
                <c:pt idx="217">
                  <c:v>-0.71933980033865264</c:v>
                </c:pt>
                <c:pt idx="218">
                  <c:v>-0.69465837045899792</c:v>
                </c:pt>
                <c:pt idx="219">
                  <c:v>-0.66913060635885924</c:v>
                </c:pt>
                <c:pt idx="220">
                  <c:v>-0.64278760968653914</c:v>
                </c:pt>
                <c:pt idx="221">
                  <c:v>-0.61566147532565973</c:v>
                </c:pt>
                <c:pt idx="222">
                  <c:v>-0.58778525229247369</c:v>
                </c:pt>
                <c:pt idx="223">
                  <c:v>-0.55919290347074602</c:v>
                </c:pt>
                <c:pt idx="224">
                  <c:v>-0.52991926423320601</c:v>
                </c:pt>
                <c:pt idx="225">
                  <c:v>-0.5</c:v>
                </c:pt>
                <c:pt idx="226">
                  <c:v>-0.46947156278589114</c:v>
                </c:pt>
                <c:pt idx="227">
                  <c:v>-0.43837114678907807</c:v>
                </c:pt>
                <c:pt idx="228">
                  <c:v>-0.40673664307580126</c:v>
                </c:pt>
                <c:pt idx="229">
                  <c:v>-0.37460659341591185</c:v>
                </c:pt>
                <c:pt idx="230">
                  <c:v>-0.3420201433256706</c:v>
                </c:pt>
                <c:pt idx="231">
                  <c:v>-0.30901699437494806</c:v>
                </c:pt>
                <c:pt idx="232">
                  <c:v>-0.27563735581700005</c:v>
                </c:pt>
                <c:pt idx="233">
                  <c:v>-0.24192189559966898</c:v>
                </c:pt>
                <c:pt idx="234">
                  <c:v>-0.20791169081775926</c:v>
                </c:pt>
                <c:pt idx="235">
                  <c:v>-0.17364817766693066</c:v>
                </c:pt>
                <c:pt idx="236">
                  <c:v>-0.13917310096006436</c:v>
                </c:pt>
                <c:pt idx="237">
                  <c:v>-0.10452846326765455</c:v>
                </c:pt>
                <c:pt idx="238">
                  <c:v>-6.9756473744125011E-2</c:v>
                </c:pt>
                <c:pt idx="239">
                  <c:v>-3.4899496702502843E-2</c:v>
                </c:pt>
                <c:pt idx="240">
                  <c:v>-4.900593819634484E-16</c:v>
                </c:pt>
              </c:numCache>
            </c:numRef>
          </c:yVal>
          <c:smooth val="1"/>
          <c:extLst>
            <c:ext xmlns:c16="http://schemas.microsoft.com/office/drawing/2014/chart" uri="{C3380CC4-5D6E-409C-BE32-E72D297353CC}">
              <c16:uniqueId val="{00000002-0504-45A2-B45C-36EAE8287200}"/>
            </c:ext>
          </c:extLst>
        </c:ser>
        <c:dLbls>
          <c:showLegendKey val="0"/>
          <c:showVal val="0"/>
          <c:showCatName val="0"/>
          <c:showSerName val="0"/>
          <c:showPercent val="0"/>
          <c:showBubbleSize val="0"/>
        </c:dLbls>
        <c:axId val="58918016"/>
        <c:axId val="58919936"/>
      </c:scatterChart>
      <c:valAx>
        <c:axId val="58918016"/>
        <c:scaling>
          <c:orientation val="minMax"/>
          <c:max val="480"/>
        </c:scaling>
        <c:delete val="0"/>
        <c:axPos val="b"/>
        <c:title>
          <c:tx>
            <c:rich>
              <a:bodyPr/>
              <a:lstStyle/>
              <a:p>
                <a:pPr>
                  <a:defRPr sz="1000" b="1" i="0" u="none" strike="noStrike" baseline="0">
                    <a:solidFill>
                      <a:srgbClr val="000000"/>
                    </a:solidFill>
                    <a:latin typeface="Arial"/>
                    <a:ea typeface="Arial"/>
                    <a:cs typeface="Arial"/>
                  </a:defRPr>
                </a:pPr>
                <a:r>
                  <a:rPr lang="en-US"/>
                  <a:t>PHASE ANGLE</a:t>
                </a:r>
              </a:p>
            </c:rich>
          </c:tx>
          <c:layout>
            <c:manualLayout>
              <c:xMode val="edge"/>
              <c:yMode val="edge"/>
              <c:x val="0.46619718309859154"/>
              <c:y val="0.9179275339239823"/>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75" b="0" i="0" u="none" strike="noStrike" baseline="0">
                <a:solidFill>
                  <a:srgbClr val="000000"/>
                </a:solidFill>
                <a:latin typeface="Arial"/>
                <a:ea typeface="Arial"/>
                <a:cs typeface="Arial"/>
              </a:defRPr>
            </a:pPr>
            <a:endParaRPr lang="en-US"/>
          </a:p>
        </c:txPr>
        <c:crossAx val="58919936"/>
        <c:crossesAt val="-1.5"/>
        <c:crossBetween val="midCat"/>
        <c:majorUnit val="120"/>
        <c:minorUnit val="20"/>
      </c:valAx>
      <c:valAx>
        <c:axId val="58919936"/>
        <c:scaling>
          <c:orientation val="minMax"/>
          <c:max val="1.5"/>
          <c:min val="-1.5"/>
        </c:scaling>
        <c:delete val="0"/>
        <c:axPos val="l"/>
        <c:majorGridlines>
          <c:spPr>
            <a:ln w="3175">
              <a:solidFill>
                <a:srgbClr val="000000"/>
              </a:solidFill>
              <a:prstDash val="solid"/>
            </a:ln>
          </c:spPr>
        </c:majorGridlines>
        <c:title>
          <c:tx>
            <c:rich>
              <a:bodyPr/>
              <a:lstStyle/>
              <a:p>
                <a:pPr>
                  <a:defRPr sz="1000" b="1" i="0" u="none" strike="noStrike" baseline="0">
                    <a:solidFill>
                      <a:srgbClr val="000000"/>
                    </a:solidFill>
                    <a:latin typeface="Arial"/>
                    <a:ea typeface="Arial"/>
                    <a:cs typeface="Arial"/>
                  </a:defRPr>
                </a:pPr>
                <a:r>
                  <a:rPr lang="en-US"/>
                  <a:t>AMPLITUDE</a:t>
                </a:r>
              </a:p>
            </c:rich>
          </c:tx>
          <c:layout>
            <c:manualLayout>
              <c:xMode val="edge"/>
              <c:yMode val="edge"/>
              <c:x val="2.2535211267605652E-2"/>
              <c:y val="0.3693308430611788"/>
            </c:manualLayout>
          </c:layout>
          <c:overlay val="0"/>
          <c:spPr>
            <a:noFill/>
            <a:ln w="25400">
              <a:noFill/>
            </a:ln>
          </c:spPr>
        </c:title>
        <c:numFmt formatCode="0.0" sourceLinked="0"/>
        <c:majorTickMark val="out"/>
        <c:minorTickMark val="none"/>
        <c:tickLblPos val="nextTo"/>
        <c:spPr>
          <a:ln w="3175">
            <a:solidFill>
              <a:srgbClr val="000000"/>
            </a:solidFill>
            <a:prstDash val="solid"/>
          </a:ln>
        </c:spPr>
        <c:txPr>
          <a:bodyPr rot="0" vert="horz"/>
          <a:lstStyle/>
          <a:p>
            <a:pPr>
              <a:defRPr sz="1075" b="0" i="0" u="none" strike="noStrike" baseline="0">
                <a:solidFill>
                  <a:srgbClr val="000000"/>
                </a:solidFill>
                <a:latin typeface="Arial"/>
                <a:ea typeface="Arial"/>
                <a:cs typeface="Arial"/>
              </a:defRPr>
            </a:pPr>
            <a:endParaRPr lang="en-US"/>
          </a:p>
        </c:txPr>
        <c:crossAx val="58918016"/>
        <c:crossesAt val="0"/>
        <c:crossBetween val="midCat"/>
        <c:majorUnit val="0.5"/>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075" b="0" i="0" u="none" strike="noStrike" baseline="0">
          <a:solidFill>
            <a:srgbClr val="000000"/>
          </a:solidFill>
          <a:latin typeface="Arial"/>
          <a:ea typeface="Arial"/>
          <a:cs typeface="Aria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512" tIns="46255" rIns="92512" bIns="46255" numCol="1" anchor="t" anchorCtr="0" compatLnSpc="1">
            <a:prstTxWarp prst="textNoShape">
              <a:avLst/>
            </a:prstTxWarp>
          </a:bodyPr>
          <a:lstStyle>
            <a:lvl1pPr defTabSz="923925">
              <a:defRPr sz="1200" smtClean="0"/>
            </a:lvl1pPr>
          </a:lstStyle>
          <a:p>
            <a:pPr>
              <a:defRPr/>
            </a:pPr>
            <a:endParaRPr lang="en-US"/>
          </a:p>
        </p:txBody>
      </p:sp>
      <p:sp>
        <p:nvSpPr>
          <p:cNvPr id="7885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2512" tIns="46255" rIns="92512" bIns="46255" numCol="1" anchor="t" anchorCtr="0" compatLnSpc="1">
            <a:prstTxWarp prst="textNoShape">
              <a:avLst/>
            </a:prstTxWarp>
          </a:bodyPr>
          <a:lstStyle>
            <a:lvl1pPr algn="r" defTabSz="923925">
              <a:defRPr sz="1200" smtClean="0"/>
            </a:lvl1pPr>
          </a:lstStyle>
          <a:p>
            <a:pPr>
              <a:defRPr/>
            </a:pPr>
            <a:endParaRPr lang="en-US"/>
          </a:p>
        </p:txBody>
      </p:sp>
      <p:sp>
        <p:nvSpPr>
          <p:cNvPr id="7885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2512" tIns="46255" rIns="92512" bIns="46255" numCol="1" anchor="b" anchorCtr="0" compatLnSpc="1">
            <a:prstTxWarp prst="textNoShape">
              <a:avLst/>
            </a:prstTxWarp>
          </a:bodyPr>
          <a:lstStyle>
            <a:lvl1pPr defTabSz="923925">
              <a:defRPr sz="1200" smtClean="0"/>
            </a:lvl1pPr>
          </a:lstStyle>
          <a:p>
            <a:pPr>
              <a:defRPr/>
            </a:pPr>
            <a:endParaRPr lang="en-US"/>
          </a:p>
        </p:txBody>
      </p:sp>
      <p:sp>
        <p:nvSpPr>
          <p:cNvPr id="7885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2512" tIns="46255" rIns="92512" bIns="46255" numCol="1" anchor="b" anchorCtr="0" compatLnSpc="1">
            <a:prstTxWarp prst="textNoShape">
              <a:avLst/>
            </a:prstTxWarp>
          </a:bodyPr>
          <a:lstStyle>
            <a:lvl1pPr algn="r" defTabSz="923925">
              <a:defRPr sz="1200" smtClean="0"/>
            </a:lvl1pPr>
          </a:lstStyle>
          <a:p>
            <a:pPr>
              <a:defRPr/>
            </a:pPr>
            <a:fld id="{7DA3EDD5-AECE-4038-B922-B0AD654DDC86}" type="slidenum">
              <a:rPr lang="en-US"/>
              <a:pPr>
                <a:defRPr/>
              </a:pPr>
              <a:t>‹#›</a:t>
            </a:fld>
            <a:endParaRPr lang="en-US"/>
          </a:p>
        </p:txBody>
      </p:sp>
    </p:spTree>
    <p:extLst>
      <p:ext uri="{BB962C8B-B14F-4D97-AF65-F5344CB8AC3E}">
        <p14:creationId xmlns:p14="http://schemas.microsoft.com/office/powerpoint/2010/main" val="2762533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512" tIns="46255" rIns="92512" bIns="46255" numCol="1" anchor="t" anchorCtr="0" compatLnSpc="1">
            <a:prstTxWarp prst="textNoShape">
              <a:avLst/>
            </a:prstTxWarp>
          </a:bodyPr>
          <a:lstStyle>
            <a:lvl1pPr defTabSz="923925">
              <a:defRPr sz="1200" smtClean="0"/>
            </a:lvl1pPr>
          </a:lstStyle>
          <a:p>
            <a:pPr>
              <a:defRPr/>
            </a:pPr>
            <a:endParaRPr lang="en-US"/>
          </a:p>
        </p:txBody>
      </p:sp>
      <p:sp>
        <p:nvSpPr>
          <p:cNvPr id="7577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2512" tIns="46255" rIns="92512" bIns="46255" numCol="1" anchor="t" anchorCtr="0" compatLnSpc="1">
            <a:prstTxWarp prst="textNoShape">
              <a:avLst/>
            </a:prstTxWarp>
          </a:bodyPr>
          <a:lstStyle>
            <a:lvl1pPr algn="r" defTabSz="923925">
              <a:defRPr sz="1200" smtClean="0"/>
            </a:lvl1pPr>
          </a:lstStyle>
          <a:p>
            <a:pPr>
              <a:defRPr/>
            </a:pPr>
            <a:endParaRPr lang="en-US"/>
          </a:p>
        </p:txBody>
      </p:sp>
      <p:sp>
        <p:nvSpPr>
          <p:cNvPr id="66564" name="Rectangle 4"/>
          <p:cNvSpPr>
            <a:spLocks noGrp="1" noRot="1" noChangeAspect="1" noChangeArrowheads="1" noTextEdit="1"/>
          </p:cNvSpPr>
          <p:nvPr>
            <p:ph type="sldImg" idx="2"/>
          </p:nvPr>
        </p:nvSpPr>
        <p:spPr bwMode="auto">
          <a:xfrm>
            <a:off x="1181100" y="696913"/>
            <a:ext cx="4649788" cy="3487737"/>
          </a:xfrm>
          <a:prstGeom prst="rect">
            <a:avLst/>
          </a:prstGeom>
          <a:noFill/>
          <a:ln w="9525">
            <a:solidFill>
              <a:srgbClr val="000000"/>
            </a:solidFill>
            <a:miter lim="800000"/>
            <a:headEnd/>
            <a:tailEnd/>
          </a:ln>
        </p:spPr>
      </p:sp>
      <p:sp>
        <p:nvSpPr>
          <p:cNvPr id="7578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2512" tIns="46255" rIns="92512" bIns="4625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578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2512" tIns="46255" rIns="92512" bIns="46255" numCol="1" anchor="b" anchorCtr="0" compatLnSpc="1">
            <a:prstTxWarp prst="textNoShape">
              <a:avLst/>
            </a:prstTxWarp>
          </a:bodyPr>
          <a:lstStyle>
            <a:lvl1pPr defTabSz="923925">
              <a:defRPr sz="1200" smtClean="0"/>
            </a:lvl1pPr>
          </a:lstStyle>
          <a:p>
            <a:pPr>
              <a:defRPr/>
            </a:pPr>
            <a:endParaRPr lang="en-US"/>
          </a:p>
        </p:txBody>
      </p:sp>
      <p:sp>
        <p:nvSpPr>
          <p:cNvPr id="7578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2512" tIns="46255" rIns="92512" bIns="46255" numCol="1" anchor="b" anchorCtr="0" compatLnSpc="1">
            <a:prstTxWarp prst="textNoShape">
              <a:avLst/>
            </a:prstTxWarp>
          </a:bodyPr>
          <a:lstStyle>
            <a:lvl1pPr algn="r" defTabSz="923925">
              <a:defRPr sz="1200" smtClean="0"/>
            </a:lvl1pPr>
          </a:lstStyle>
          <a:p>
            <a:pPr>
              <a:defRPr/>
            </a:pPr>
            <a:fld id="{EE173DDE-8728-4576-ADE6-FD103616D8BE}" type="slidenum">
              <a:rPr lang="en-US"/>
              <a:pPr>
                <a:defRPr/>
              </a:pPr>
              <a:t>‹#›</a:t>
            </a:fld>
            <a:endParaRPr lang="en-US"/>
          </a:p>
        </p:txBody>
      </p:sp>
    </p:spTree>
    <p:extLst>
      <p:ext uri="{BB962C8B-B14F-4D97-AF65-F5344CB8AC3E}">
        <p14:creationId xmlns:p14="http://schemas.microsoft.com/office/powerpoint/2010/main" val="31521790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BB15258A-E731-458C-82B5-0685412D1DDF}" type="slidenum">
              <a:rPr lang="en-US"/>
              <a:pPr/>
              <a:t>1</a:t>
            </a:fld>
            <a:endParaRPr lang="en-US"/>
          </a:p>
        </p:txBody>
      </p:sp>
      <p:sp>
        <p:nvSpPr>
          <p:cNvPr id="67587" name="Rectangle 2"/>
          <p:cNvSpPr>
            <a:spLocks noGrp="1" noRot="1" noChangeAspect="1" noChangeArrowheads="1" noTextEdit="1"/>
          </p:cNvSpPr>
          <p:nvPr>
            <p:ph type="sldImg"/>
          </p:nvPr>
        </p:nvSpPr>
        <p:spPr>
          <a:xfrm>
            <a:off x="1182688" y="698500"/>
            <a:ext cx="4648200" cy="3486150"/>
          </a:xfrm>
          <a:ln/>
        </p:spPr>
      </p:sp>
      <p:sp>
        <p:nvSpPr>
          <p:cNvPr id="67588" name="Rectangle 3"/>
          <p:cNvSpPr>
            <a:spLocks noGrp="1" noChangeArrowheads="1"/>
          </p:cNvSpPr>
          <p:nvPr>
            <p:ph type="body" idx="1"/>
          </p:nvPr>
        </p:nvSpPr>
        <p:spPr>
          <a:xfrm>
            <a:off x="701675" y="4416425"/>
            <a:ext cx="5607050" cy="4181475"/>
          </a:xfrm>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D2B3054C-1A78-49C6-A817-039E97222B5C}" type="slidenum">
              <a:rPr lang="en-US"/>
              <a:pPr/>
              <a:t>10</a:t>
            </a:fld>
            <a:endParaRPr 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C15A903A-671D-44AE-B72B-DBD6A9A06A2A}" type="slidenum">
              <a:rPr lang="en-US"/>
              <a:pPr/>
              <a:t>11</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CBF81EA4-F0A9-4B11-90C9-17A530A0A59E}" type="slidenum">
              <a:rPr lang="en-US"/>
              <a:pPr/>
              <a:t>12</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FBCD1648-58F5-40CB-9643-BF384C15DED9}" type="slidenum">
              <a:rPr lang="en-US"/>
              <a:pPr/>
              <a:t>13</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2CF6CEEB-C758-4D2D-A65E-E01A5BF1ADDB}" type="slidenum">
              <a:rPr lang="en-US"/>
              <a:pPr/>
              <a:t>14</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BAA9EF0D-D791-40DA-81DC-BAD0863F7F81}" type="slidenum">
              <a:rPr lang="en-US"/>
              <a:pPr/>
              <a:t>15</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66BE455A-A01D-4603-81D4-5E175E3FD017}" type="slidenum">
              <a:rPr lang="en-US"/>
              <a:pPr/>
              <a:t>16</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030F71D3-1E15-453B-95BA-A59D53DECE56}" type="slidenum">
              <a:rPr lang="en-US"/>
              <a:pPr/>
              <a:t>17</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5348850C-0E45-4EFE-8EC2-6ABF9641E61E}" type="slidenum">
              <a:rPr lang="en-US"/>
              <a:pPr/>
              <a:t>18</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D7E6A3E1-9C94-471D-8587-B79BE455C180}" type="slidenum">
              <a:rPr lang="en-US"/>
              <a:pPr/>
              <a:t>19</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9E2CF4DB-E542-4D29-8080-8173E170D5B3}" type="slidenum">
              <a:rPr lang="en-US"/>
              <a:pPr/>
              <a:t>2</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D748A5B9-2AE7-4A63-BF13-208F22D8E308}" type="slidenum">
              <a:rPr lang="en-US"/>
              <a:pPr/>
              <a:t>20</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270E5951-2CB8-497C-9B2F-9DC171E87D50}" type="slidenum">
              <a:rPr lang="en-US"/>
              <a:pPr/>
              <a:t>21</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AADF833F-B3D7-49DB-89F1-BE8C8E1BC8B7}" type="slidenum">
              <a:rPr lang="en-US"/>
              <a:pPr/>
              <a:t>22</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7A208B99-FE25-4E47-B472-A709CB86E3EC}" type="slidenum">
              <a:rPr lang="en-US"/>
              <a:pPr/>
              <a:t>23</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3C1D7DF7-7599-4831-B9B5-3122ADE646BA}" type="slidenum">
              <a:rPr lang="en-US"/>
              <a:pPr/>
              <a:t>24</a:t>
            </a:fld>
            <a:endParaRPr 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3248F53B-4658-4C08-B57E-66A085A77746}" type="slidenum">
              <a:rPr lang="en-US"/>
              <a:pPr/>
              <a:t>25</a:t>
            </a:fld>
            <a:endParaRPr 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444F383A-6003-4279-A09B-6BA630B58FCB}" type="slidenum">
              <a:rPr lang="en-US"/>
              <a:pPr/>
              <a:t>26</a:t>
            </a:fld>
            <a:endParaRPr lang="en-US"/>
          </a:p>
        </p:txBody>
      </p:sp>
      <p:sp>
        <p:nvSpPr>
          <p:cNvPr id="93187" name="Rectangle 2"/>
          <p:cNvSpPr>
            <a:spLocks noGrp="1" noRot="1" noChangeAspect="1" noChangeArrowheads="1" noTextEdit="1"/>
          </p:cNvSpPr>
          <p:nvPr>
            <p:ph type="sldImg"/>
          </p:nvPr>
        </p:nvSpPr>
        <p:spPr>
          <a:xfrm>
            <a:off x="1181100" y="698500"/>
            <a:ext cx="4648200" cy="3486150"/>
          </a:xfrm>
          <a:ln/>
        </p:spPr>
      </p:sp>
      <p:sp>
        <p:nvSpPr>
          <p:cNvPr id="93188" name="Rectangle 3"/>
          <p:cNvSpPr>
            <a:spLocks noGrp="1" noChangeArrowheads="1"/>
          </p:cNvSpPr>
          <p:nvPr>
            <p:ph type="body" idx="1"/>
          </p:nvPr>
        </p:nvSpPr>
        <p:spPr>
          <a:xfrm>
            <a:off x="701675" y="4416425"/>
            <a:ext cx="5607050" cy="4181475"/>
          </a:xfrm>
          <a:noFill/>
          <a:ln/>
        </p:spPr>
        <p:txBody>
          <a:bodyPr/>
          <a:lstStyle/>
          <a:p>
            <a:pPr eaLnBrk="1" hangingPunct="1"/>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7A1D5D6E-5238-4CCE-8D6E-936A8AFF4FA1}" type="slidenum">
              <a:rPr lang="en-US"/>
              <a:pPr/>
              <a:t>27</a:t>
            </a:fld>
            <a:endParaRPr lang="en-US"/>
          </a:p>
        </p:txBody>
      </p:sp>
      <p:sp>
        <p:nvSpPr>
          <p:cNvPr id="94211" name="Rectangle 2"/>
          <p:cNvSpPr>
            <a:spLocks noGrp="1" noRot="1" noChangeAspect="1" noChangeArrowheads="1" noTextEdit="1"/>
          </p:cNvSpPr>
          <p:nvPr>
            <p:ph type="sldImg"/>
          </p:nvPr>
        </p:nvSpPr>
        <p:spPr>
          <a:xfrm>
            <a:off x="1181100" y="698500"/>
            <a:ext cx="4648200" cy="3486150"/>
          </a:xfrm>
          <a:ln/>
        </p:spPr>
      </p:sp>
      <p:sp>
        <p:nvSpPr>
          <p:cNvPr id="94212" name="Rectangle 3"/>
          <p:cNvSpPr>
            <a:spLocks noGrp="1" noChangeArrowheads="1"/>
          </p:cNvSpPr>
          <p:nvPr>
            <p:ph type="body" idx="1"/>
          </p:nvPr>
        </p:nvSpPr>
        <p:spPr>
          <a:xfrm>
            <a:off x="701675" y="4416425"/>
            <a:ext cx="5607050" cy="4181475"/>
          </a:xfrm>
          <a:noFill/>
          <a:ln/>
        </p:spPr>
        <p:txBody>
          <a:bodyPr/>
          <a:lstStyle/>
          <a:p>
            <a:pPr eaLnBrk="1" hangingPunct="1"/>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01249EFA-9881-4486-B067-42562B714134}" type="slidenum">
              <a:rPr lang="en-US"/>
              <a:pPr/>
              <a:t>28</a:t>
            </a:fld>
            <a:endParaRPr lang="en-US"/>
          </a:p>
        </p:txBody>
      </p:sp>
      <p:sp>
        <p:nvSpPr>
          <p:cNvPr id="95235" name="Rectangle 2"/>
          <p:cNvSpPr>
            <a:spLocks noGrp="1" noRot="1" noChangeAspect="1" noChangeArrowheads="1" noTextEdit="1"/>
          </p:cNvSpPr>
          <p:nvPr>
            <p:ph type="sldImg"/>
          </p:nvPr>
        </p:nvSpPr>
        <p:spPr>
          <a:xfrm>
            <a:off x="1181100" y="698500"/>
            <a:ext cx="4648200" cy="3486150"/>
          </a:xfrm>
          <a:ln/>
        </p:spPr>
      </p:sp>
      <p:sp>
        <p:nvSpPr>
          <p:cNvPr id="95236" name="Rectangle 3"/>
          <p:cNvSpPr>
            <a:spLocks noGrp="1" noChangeArrowheads="1"/>
          </p:cNvSpPr>
          <p:nvPr>
            <p:ph type="body" idx="1"/>
          </p:nvPr>
        </p:nvSpPr>
        <p:spPr>
          <a:xfrm>
            <a:off x="701675" y="4416425"/>
            <a:ext cx="5607050" cy="4181475"/>
          </a:xfrm>
          <a:noFill/>
          <a:ln/>
        </p:spPr>
        <p:txBody>
          <a:bodyPr/>
          <a:lstStyle/>
          <a:p>
            <a:pPr eaLnBrk="1" hangingPunct="1"/>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1A1A0B6F-E96C-46AB-AA01-3FAFBA8F8E80}" type="slidenum">
              <a:rPr lang="en-US"/>
              <a:pPr/>
              <a:t>29</a:t>
            </a:fld>
            <a:endParaRPr lang="en-US"/>
          </a:p>
        </p:txBody>
      </p:sp>
      <p:sp>
        <p:nvSpPr>
          <p:cNvPr id="96259" name="Rectangle 2"/>
          <p:cNvSpPr>
            <a:spLocks noGrp="1" noRot="1" noChangeAspect="1" noChangeArrowheads="1" noTextEdit="1"/>
          </p:cNvSpPr>
          <p:nvPr>
            <p:ph type="sldImg"/>
          </p:nvPr>
        </p:nvSpPr>
        <p:spPr>
          <a:xfrm>
            <a:off x="1181100" y="698500"/>
            <a:ext cx="4648200" cy="3486150"/>
          </a:xfrm>
          <a:ln/>
        </p:spPr>
      </p:sp>
      <p:sp>
        <p:nvSpPr>
          <p:cNvPr id="96260" name="Rectangle 3"/>
          <p:cNvSpPr>
            <a:spLocks noGrp="1" noChangeArrowheads="1"/>
          </p:cNvSpPr>
          <p:nvPr>
            <p:ph type="body" idx="1"/>
          </p:nvPr>
        </p:nvSpPr>
        <p:spPr>
          <a:xfrm>
            <a:off x="701675" y="4416425"/>
            <a:ext cx="5607050" cy="4181475"/>
          </a:xfrm>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159FA833-69DD-4F0A-8DD7-F3F60DE3E31A}" type="slidenum">
              <a:rPr lang="en-US"/>
              <a:pPr/>
              <a:t>3</a:t>
            </a:fld>
            <a:endParaRPr lang="en-US"/>
          </a:p>
        </p:txBody>
      </p:sp>
      <p:sp>
        <p:nvSpPr>
          <p:cNvPr id="69635" name="Rectangle 2"/>
          <p:cNvSpPr>
            <a:spLocks noGrp="1" noRot="1" noChangeAspect="1" noChangeArrowheads="1" noTextEdit="1"/>
          </p:cNvSpPr>
          <p:nvPr>
            <p:ph type="sldImg"/>
          </p:nvPr>
        </p:nvSpPr>
        <p:spPr>
          <a:xfrm>
            <a:off x="1181100" y="698500"/>
            <a:ext cx="4648200" cy="3486150"/>
          </a:xfrm>
          <a:ln/>
        </p:spPr>
      </p:sp>
      <p:sp>
        <p:nvSpPr>
          <p:cNvPr id="69636" name="Rectangle 3"/>
          <p:cNvSpPr>
            <a:spLocks noGrp="1" noChangeArrowheads="1"/>
          </p:cNvSpPr>
          <p:nvPr>
            <p:ph type="body" idx="1"/>
          </p:nvPr>
        </p:nvSpPr>
        <p:spPr>
          <a:xfrm>
            <a:off x="701675" y="4416425"/>
            <a:ext cx="5607050" cy="4181475"/>
          </a:xfrm>
          <a:noFill/>
          <a:ln/>
        </p:spPr>
        <p:txBody>
          <a:bodyPr/>
          <a:lstStyle/>
          <a:p>
            <a:pPr eaLnBrk="1" hangingPunct="1"/>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C746F737-0450-4E8E-891C-55CDB28A5B2E}" type="slidenum">
              <a:rPr lang="en-US"/>
              <a:pPr/>
              <a:t>30</a:t>
            </a:fld>
            <a:endParaRPr lang="en-US"/>
          </a:p>
        </p:txBody>
      </p:sp>
      <p:sp>
        <p:nvSpPr>
          <p:cNvPr id="97283" name="Rectangle 2"/>
          <p:cNvSpPr>
            <a:spLocks noGrp="1" noRot="1" noChangeAspect="1" noChangeArrowheads="1" noTextEdit="1"/>
          </p:cNvSpPr>
          <p:nvPr>
            <p:ph type="sldImg"/>
          </p:nvPr>
        </p:nvSpPr>
        <p:spPr>
          <a:xfrm>
            <a:off x="1181100" y="698500"/>
            <a:ext cx="4648200" cy="3486150"/>
          </a:xfrm>
          <a:ln/>
        </p:spPr>
      </p:sp>
      <p:sp>
        <p:nvSpPr>
          <p:cNvPr id="97284" name="Rectangle 3"/>
          <p:cNvSpPr>
            <a:spLocks noGrp="1" noChangeArrowheads="1"/>
          </p:cNvSpPr>
          <p:nvPr>
            <p:ph type="body" idx="1"/>
          </p:nvPr>
        </p:nvSpPr>
        <p:spPr>
          <a:xfrm>
            <a:off x="701675" y="4416425"/>
            <a:ext cx="5607050" cy="4181475"/>
          </a:xfrm>
          <a:noFill/>
          <a:ln/>
        </p:spPr>
        <p:txBody>
          <a:bodyPr/>
          <a:lstStyle/>
          <a:p>
            <a:pPr eaLnBrk="1" hangingPunct="1"/>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A9647095-2EF5-4866-97A0-CFE32139C9A2}" type="slidenum">
              <a:rPr lang="en-US"/>
              <a:pPr/>
              <a:t>31</a:t>
            </a:fld>
            <a:endParaRPr lang="en-US"/>
          </a:p>
        </p:txBody>
      </p:sp>
      <p:sp>
        <p:nvSpPr>
          <p:cNvPr id="98307" name="Rectangle 2"/>
          <p:cNvSpPr>
            <a:spLocks noGrp="1" noRot="1" noChangeAspect="1" noChangeArrowheads="1" noTextEdit="1"/>
          </p:cNvSpPr>
          <p:nvPr>
            <p:ph type="sldImg"/>
          </p:nvPr>
        </p:nvSpPr>
        <p:spPr>
          <a:xfrm>
            <a:off x="1181100" y="698500"/>
            <a:ext cx="4648200" cy="3486150"/>
          </a:xfrm>
          <a:ln/>
        </p:spPr>
      </p:sp>
      <p:sp>
        <p:nvSpPr>
          <p:cNvPr id="98308" name="Rectangle 3"/>
          <p:cNvSpPr>
            <a:spLocks noGrp="1" noChangeArrowheads="1"/>
          </p:cNvSpPr>
          <p:nvPr>
            <p:ph type="body" idx="1"/>
          </p:nvPr>
        </p:nvSpPr>
        <p:spPr>
          <a:xfrm>
            <a:off x="701675" y="4416425"/>
            <a:ext cx="5607050" cy="4181475"/>
          </a:xfrm>
          <a:noFill/>
          <a:ln/>
        </p:spPr>
        <p:txBody>
          <a:bodyPr/>
          <a:lstStyle/>
          <a:p>
            <a:pPr eaLnBrk="1" hangingPunct="1"/>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3E2E3BB4-8390-444A-9A8E-FBFFD7C23D99}" type="slidenum">
              <a:rPr lang="en-US"/>
              <a:pPr/>
              <a:t>32</a:t>
            </a:fld>
            <a:endParaRPr lang="en-US"/>
          </a:p>
        </p:txBody>
      </p:sp>
      <p:sp>
        <p:nvSpPr>
          <p:cNvPr id="99331" name="Rectangle 2"/>
          <p:cNvSpPr>
            <a:spLocks noGrp="1" noRot="1" noChangeAspect="1" noChangeArrowheads="1" noTextEdit="1"/>
          </p:cNvSpPr>
          <p:nvPr>
            <p:ph type="sldImg"/>
          </p:nvPr>
        </p:nvSpPr>
        <p:spPr>
          <a:xfrm>
            <a:off x="1181100" y="698500"/>
            <a:ext cx="4648200" cy="3486150"/>
          </a:xfrm>
          <a:ln/>
        </p:spPr>
      </p:sp>
      <p:sp>
        <p:nvSpPr>
          <p:cNvPr id="99332" name="Rectangle 3"/>
          <p:cNvSpPr>
            <a:spLocks noGrp="1" noChangeArrowheads="1"/>
          </p:cNvSpPr>
          <p:nvPr>
            <p:ph type="body" idx="1"/>
          </p:nvPr>
        </p:nvSpPr>
        <p:spPr>
          <a:xfrm>
            <a:off x="701675" y="4416425"/>
            <a:ext cx="5607050" cy="4181475"/>
          </a:xfrm>
          <a:noFill/>
          <a:ln/>
        </p:spPr>
        <p:txBody>
          <a:bodyPr/>
          <a:lstStyle/>
          <a:p>
            <a:pPr eaLnBrk="1" hangingPunct="1"/>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71A5AB63-D791-4BE4-B295-5E10D033505C}" type="slidenum">
              <a:rPr lang="en-US"/>
              <a:pPr/>
              <a:t>33</a:t>
            </a:fld>
            <a:endParaRPr lang="en-US"/>
          </a:p>
        </p:txBody>
      </p:sp>
      <p:sp>
        <p:nvSpPr>
          <p:cNvPr id="100355" name="Rectangle 2"/>
          <p:cNvSpPr>
            <a:spLocks noGrp="1" noRot="1" noChangeAspect="1" noChangeArrowheads="1" noTextEdit="1"/>
          </p:cNvSpPr>
          <p:nvPr>
            <p:ph type="sldImg"/>
          </p:nvPr>
        </p:nvSpPr>
        <p:spPr>
          <a:xfrm>
            <a:off x="1181100" y="698500"/>
            <a:ext cx="4648200" cy="3486150"/>
          </a:xfrm>
          <a:ln/>
        </p:spPr>
      </p:sp>
      <p:sp>
        <p:nvSpPr>
          <p:cNvPr id="100356" name="Rectangle 3"/>
          <p:cNvSpPr>
            <a:spLocks noGrp="1" noChangeArrowheads="1"/>
          </p:cNvSpPr>
          <p:nvPr>
            <p:ph type="body" idx="1"/>
          </p:nvPr>
        </p:nvSpPr>
        <p:spPr>
          <a:xfrm>
            <a:off x="701675" y="4416425"/>
            <a:ext cx="5607050" cy="4181475"/>
          </a:xfrm>
          <a:noFill/>
          <a:ln/>
        </p:spPr>
        <p:txBody>
          <a:bodyPr/>
          <a:lstStyle/>
          <a:p>
            <a:pPr eaLnBrk="1" hangingPunct="1"/>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28E3E638-EFD3-4DAF-A675-879212D4C169}" type="slidenum">
              <a:rPr lang="en-US"/>
              <a:pPr/>
              <a:t>34</a:t>
            </a:fld>
            <a:endParaRPr lang="en-US"/>
          </a:p>
        </p:txBody>
      </p:sp>
      <p:sp>
        <p:nvSpPr>
          <p:cNvPr id="101379" name="Rectangle 2"/>
          <p:cNvSpPr>
            <a:spLocks noGrp="1" noRot="1" noChangeAspect="1" noChangeArrowheads="1" noTextEdit="1"/>
          </p:cNvSpPr>
          <p:nvPr>
            <p:ph type="sldImg"/>
          </p:nvPr>
        </p:nvSpPr>
        <p:spPr>
          <a:xfrm>
            <a:off x="1181100" y="698500"/>
            <a:ext cx="4648200" cy="3486150"/>
          </a:xfrm>
          <a:ln/>
        </p:spPr>
      </p:sp>
      <p:sp>
        <p:nvSpPr>
          <p:cNvPr id="101380" name="Rectangle 3"/>
          <p:cNvSpPr>
            <a:spLocks noGrp="1" noChangeArrowheads="1"/>
          </p:cNvSpPr>
          <p:nvPr>
            <p:ph type="body" idx="1"/>
          </p:nvPr>
        </p:nvSpPr>
        <p:spPr>
          <a:xfrm>
            <a:off x="701675" y="4416425"/>
            <a:ext cx="5607050" cy="4181475"/>
          </a:xfrm>
          <a:noFill/>
          <a:ln/>
        </p:spPr>
        <p:txBody>
          <a:bodyPr/>
          <a:lstStyle/>
          <a:p>
            <a:pPr eaLnBrk="1" hangingPunct="1"/>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F2B1546D-A1C0-4B38-B40B-29308351F930}" type="slidenum">
              <a:rPr lang="en-US"/>
              <a:pPr/>
              <a:t>35</a:t>
            </a:fld>
            <a:endParaRPr lang="en-US"/>
          </a:p>
        </p:txBody>
      </p:sp>
      <p:sp>
        <p:nvSpPr>
          <p:cNvPr id="102403" name="Rectangle 2"/>
          <p:cNvSpPr>
            <a:spLocks noGrp="1" noRot="1" noChangeAspect="1" noChangeArrowheads="1" noTextEdit="1"/>
          </p:cNvSpPr>
          <p:nvPr>
            <p:ph type="sldImg"/>
          </p:nvPr>
        </p:nvSpPr>
        <p:spPr>
          <a:xfrm>
            <a:off x="1181100" y="698500"/>
            <a:ext cx="4648200" cy="3486150"/>
          </a:xfrm>
          <a:ln/>
        </p:spPr>
      </p:sp>
      <p:sp>
        <p:nvSpPr>
          <p:cNvPr id="102404" name="Rectangle 3"/>
          <p:cNvSpPr>
            <a:spLocks noGrp="1" noChangeArrowheads="1"/>
          </p:cNvSpPr>
          <p:nvPr>
            <p:ph type="body" idx="1"/>
          </p:nvPr>
        </p:nvSpPr>
        <p:spPr>
          <a:xfrm>
            <a:off x="701675" y="4416425"/>
            <a:ext cx="5607050" cy="4181475"/>
          </a:xfrm>
          <a:noFill/>
          <a:ln/>
        </p:spPr>
        <p:txBody>
          <a:bodyPr/>
          <a:lstStyle/>
          <a:p>
            <a:pPr eaLnBrk="1" hangingPunct="1"/>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B0FE5D7B-37B5-415D-AA8D-4F8771004C25}" type="slidenum">
              <a:rPr lang="en-US"/>
              <a:pPr/>
              <a:t>36</a:t>
            </a:fld>
            <a:endParaRPr lang="en-US"/>
          </a:p>
        </p:txBody>
      </p:sp>
      <p:sp>
        <p:nvSpPr>
          <p:cNvPr id="103427" name="Rectangle 2"/>
          <p:cNvSpPr>
            <a:spLocks noGrp="1" noRot="1" noChangeAspect="1" noChangeArrowheads="1" noTextEdit="1"/>
          </p:cNvSpPr>
          <p:nvPr>
            <p:ph type="sldImg"/>
          </p:nvPr>
        </p:nvSpPr>
        <p:spPr>
          <a:xfrm>
            <a:off x="1181100" y="698500"/>
            <a:ext cx="4648200" cy="3486150"/>
          </a:xfrm>
          <a:ln/>
        </p:spPr>
      </p:sp>
      <p:sp>
        <p:nvSpPr>
          <p:cNvPr id="103428" name="Rectangle 3"/>
          <p:cNvSpPr>
            <a:spLocks noGrp="1" noChangeArrowheads="1"/>
          </p:cNvSpPr>
          <p:nvPr>
            <p:ph type="body" idx="1"/>
          </p:nvPr>
        </p:nvSpPr>
        <p:spPr>
          <a:xfrm>
            <a:off x="701675" y="4416425"/>
            <a:ext cx="5607050" cy="4181475"/>
          </a:xfrm>
          <a:noFill/>
          <a:ln/>
        </p:spPr>
        <p:txBody>
          <a:bodyPr/>
          <a:lstStyle/>
          <a:p>
            <a:pPr eaLnBrk="1" hangingPunct="1"/>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4FE4AD96-360F-4F5D-899B-61C0B88B0554}" type="slidenum">
              <a:rPr lang="en-US"/>
              <a:pPr/>
              <a:t>37</a:t>
            </a:fld>
            <a:endParaRPr 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8082E41A-4FA7-4E47-A82B-4B6049326AE8}" type="slidenum">
              <a:rPr lang="en-US"/>
              <a:pPr/>
              <a:t>38</a:t>
            </a:fld>
            <a:endParaRPr lang="en-U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DB01E42C-9276-460E-BEC6-4560D99917CE}" type="slidenum">
              <a:rPr lang="en-US"/>
              <a:pPr/>
              <a:t>39</a:t>
            </a:fld>
            <a:endParaRPr 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397EDF2-D8CC-45E9-BF76-8763D83A43C9}" type="slidenum">
              <a:rPr lang="en-US"/>
              <a:pPr/>
              <a:t>4</a:t>
            </a:fld>
            <a:endParaRPr lang="en-US"/>
          </a:p>
        </p:txBody>
      </p:sp>
      <p:sp>
        <p:nvSpPr>
          <p:cNvPr id="70659" name="Rectangle 2"/>
          <p:cNvSpPr>
            <a:spLocks noGrp="1" noRot="1" noChangeAspect="1" noChangeArrowheads="1" noTextEdit="1"/>
          </p:cNvSpPr>
          <p:nvPr>
            <p:ph type="sldImg"/>
          </p:nvPr>
        </p:nvSpPr>
        <p:spPr>
          <a:xfrm>
            <a:off x="1181100" y="698500"/>
            <a:ext cx="4648200" cy="3486150"/>
          </a:xfrm>
          <a:ln/>
        </p:spPr>
      </p:sp>
      <p:sp>
        <p:nvSpPr>
          <p:cNvPr id="70660" name="Rectangle 3"/>
          <p:cNvSpPr>
            <a:spLocks noGrp="1" noChangeArrowheads="1"/>
          </p:cNvSpPr>
          <p:nvPr>
            <p:ph type="body" idx="1"/>
          </p:nvPr>
        </p:nvSpPr>
        <p:spPr>
          <a:xfrm>
            <a:off x="701675" y="4416425"/>
            <a:ext cx="5607050" cy="4181475"/>
          </a:xfrm>
          <a:noFill/>
          <a:ln/>
        </p:spPr>
        <p:txBody>
          <a:bodyPr/>
          <a:lstStyle/>
          <a:p>
            <a:pPr eaLnBrk="1" hangingPunct="1"/>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7E6C6C8F-429F-482E-9C1F-5CB5B209F110}" type="slidenum">
              <a:rPr lang="en-US"/>
              <a:pPr/>
              <a:t>40</a:t>
            </a:fld>
            <a:endParaRPr 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3C7AD90B-16CC-4503-A282-F845D6A83116}" type="slidenum">
              <a:rPr lang="en-US"/>
              <a:pPr/>
              <a:t>41</a:t>
            </a:fld>
            <a:endParaRPr lang="en-US"/>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FB2D2759-C4E7-46E8-ABBC-DD6C7BD7BAB7}" type="slidenum">
              <a:rPr lang="en-US"/>
              <a:pPr/>
              <a:t>42</a:t>
            </a:fld>
            <a:endParaRPr lang="en-US"/>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B2FFBACD-5CB8-48E9-BCFE-7D17B241C696}" type="slidenum">
              <a:rPr lang="en-US"/>
              <a:pPr/>
              <a:t>43</a:t>
            </a:fld>
            <a:endParaRPr 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DAC7E39C-32CB-4FE0-A6B2-606BF3B5EB28}" type="slidenum">
              <a:rPr lang="en-US"/>
              <a:pPr/>
              <a:t>44</a:t>
            </a:fld>
            <a:endParaRPr lang="en-U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E03A9F2D-1ED4-4C40-BD04-74279C609D11}" type="slidenum">
              <a:rPr lang="en-US"/>
              <a:pPr/>
              <a:t>45</a:t>
            </a:fld>
            <a:endParaRPr 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8657918B-693E-4D6E-ABB8-C6518F2AF353}" type="slidenum">
              <a:rPr lang="en-US"/>
              <a:pPr/>
              <a:t>46</a:t>
            </a:fld>
            <a:endParaRPr 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8657918B-693E-4D6E-ABB8-C6518F2AF353}" type="slidenum">
              <a:rPr lang="en-US"/>
              <a:pPr/>
              <a:t>47</a:t>
            </a:fld>
            <a:endParaRPr 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6544320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2B54452B-FA0E-478D-9BF2-B35A21B52BEB}" type="slidenum">
              <a:rPr lang="en-US"/>
              <a:pPr/>
              <a:t>48</a:t>
            </a:fld>
            <a:endParaRPr lang="en-US"/>
          </a:p>
        </p:txBody>
      </p:sp>
      <p:sp>
        <p:nvSpPr>
          <p:cNvPr id="115715" name="Rectangle 2"/>
          <p:cNvSpPr>
            <a:spLocks noGrp="1" noRot="1" noChangeAspect="1" noChangeArrowheads="1" noTextEdit="1"/>
          </p:cNvSpPr>
          <p:nvPr>
            <p:ph type="sldImg"/>
          </p:nvPr>
        </p:nvSpPr>
        <p:spPr>
          <a:xfrm>
            <a:off x="1181100" y="698500"/>
            <a:ext cx="4648200" cy="3486150"/>
          </a:xfrm>
          <a:ln/>
        </p:spPr>
      </p:sp>
      <p:sp>
        <p:nvSpPr>
          <p:cNvPr id="115716" name="Rectangle 3"/>
          <p:cNvSpPr>
            <a:spLocks noGrp="1" noChangeArrowheads="1"/>
          </p:cNvSpPr>
          <p:nvPr>
            <p:ph type="body" idx="1"/>
          </p:nvPr>
        </p:nvSpPr>
        <p:spPr>
          <a:xfrm>
            <a:off x="701675" y="4416425"/>
            <a:ext cx="5607050" cy="4181475"/>
          </a:xfrm>
          <a:noFill/>
          <a:ln/>
        </p:spPr>
        <p:txBody>
          <a:bodyPr/>
          <a:lstStyle/>
          <a:p>
            <a:pPr eaLnBrk="1" hangingPunct="1"/>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B7394488-D351-42E7-B173-3AA543E98388}" type="slidenum">
              <a:rPr lang="en-US"/>
              <a:pPr/>
              <a:t>49</a:t>
            </a:fld>
            <a:endParaRPr lang="en-US"/>
          </a:p>
        </p:txBody>
      </p:sp>
      <p:sp>
        <p:nvSpPr>
          <p:cNvPr id="116739" name="Rectangle 2"/>
          <p:cNvSpPr>
            <a:spLocks noGrp="1" noRot="1" noChangeAspect="1" noChangeArrowheads="1" noTextEdit="1"/>
          </p:cNvSpPr>
          <p:nvPr>
            <p:ph type="sldImg"/>
          </p:nvPr>
        </p:nvSpPr>
        <p:spPr>
          <a:xfrm>
            <a:off x="1181100" y="698500"/>
            <a:ext cx="4648200" cy="3486150"/>
          </a:xfrm>
          <a:ln/>
        </p:spPr>
      </p:sp>
      <p:sp>
        <p:nvSpPr>
          <p:cNvPr id="116740" name="Rectangle 3"/>
          <p:cNvSpPr>
            <a:spLocks noGrp="1" noChangeArrowheads="1"/>
          </p:cNvSpPr>
          <p:nvPr>
            <p:ph type="body" idx="1"/>
          </p:nvPr>
        </p:nvSpPr>
        <p:spPr>
          <a:xfrm>
            <a:off x="701675" y="4416425"/>
            <a:ext cx="5607050" cy="4181475"/>
          </a:xfrm>
          <a:no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DAB45D5B-9A6E-4D3B-AC96-0B3613730BCD}" type="slidenum">
              <a:rPr lang="en-US"/>
              <a:pPr/>
              <a:t>5</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E44D3A5B-CDD5-4B66-9CA4-2680F3D056F5}" type="slidenum">
              <a:rPr lang="en-US"/>
              <a:pPr/>
              <a:t>50</a:t>
            </a:fld>
            <a:endParaRPr lang="en-US"/>
          </a:p>
        </p:txBody>
      </p:sp>
      <p:sp>
        <p:nvSpPr>
          <p:cNvPr id="117763" name="Rectangle 2"/>
          <p:cNvSpPr>
            <a:spLocks noGrp="1" noRot="1" noChangeAspect="1" noChangeArrowheads="1" noTextEdit="1"/>
          </p:cNvSpPr>
          <p:nvPr>
            <p:ph type="sldImg"/>
          </p:nvPr>
        </p:nvSpPr>
        <p:spPr>
          <a:xfrm>
            <a:off x="1181100" y="698500"/>
            <a:ext cx="4648200" cy="3486150"/>
          </a:xfrm>
          <a:ln/>
        </p:spPr>
      </p:sp>
      <p:sp>
        <p:nvSpPr>
          <p:cNvPr id="117764" name="Rectangle 3"/>
          <p:cNvSpPr>
            <a:spLocks noGrp="1" noChangeArrowheads="1"/>
          </p:cNvSpPr>
          <p:nvPr>
            <p:ph type="body" idx="1"/>
          </p:nvPr>
        </p:nvSpPr>
        <p:spPr>
          <a:xfrm>
            <a:off x="701675" y="4416425"/>
            <a:ext cx="5607050" cy="4181475"/>
          </a:xfrm>
          <a:noFill/>
          <a:ln/>
        </p:spPr>
        <p:txBody>
          <a:bodyPr/>
          <a:lstStyle/>
          <a:p>
            <a:pPr eaLnBrk="1" hangingPunct="1"/>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FF96DAAF-AE50-4CDB-BF03-30F5CE4A4A5C}" type="slidenum">
              <a:rPr lang="en-US"/>
              <a:pPr/>
              <a:t>51</a:t>
            </a:fld>
            <a:endParaRPr lang="en-US"/>
          </a:p>
        </p:txBody>
      </p:sp>
      <p:sp>
        <p:nvSpPr>
          <p:cNvPr id="118787" name="Rectangle 2"/>
          <p:cNvSpPr>
            <a:spLocks noGrp="1" noRot="1" noChangeAspect="1" noChangeArrowheads="1" noTextEdit="1"/>
          </p:cNvSpPr>
          <p:nvPr>
            <p:ph type="sldImg"/>
          </p:nvPr>
        </p:nvSpPr>
        <p:spPr>
          <a:xfrm>
            <a:off x="1181100" y="698500"/>
            <a:ext cx="4648200" cy="3486150"/>
          </a:xfrm>
          <a:ln/>
        </p:spPr>
      </p:sp>
      <p:sp>
        <p:nvSpPr>
          <p:cNvPr id="118788" name="Rectangle 3"/>
          <p:cNvSpPr>
            <a:spLocks noGrp="1" noChangeArrowheads="1"/>
          </p:cNvSpPr>
          <p:nvPr>
            <p:ph type="body" idx="1"/>
          </p:nvPr>
        </p:nvSpPr>
        <p:spPr>
          <a:xfrm>
            <a:off x="701675" y="4416425"/>
            <a:ext cx="5607050" cy="4181475"/>
          </a:xfrm>
          <a:noFill/>
          <a:ln/>
        </p:spPr>
        <p:txBody>
          <a:bodyPr/>
          <a:lstStyle/>
          <a:p>
            <a:pPr eaLnBrk="1" hangingPunct="1"/>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6257EC79-99AF-4E63-B4FD-5AADE715EE1D}" type="slidenum">
              <a:rPr lang="en-US"/>
              <a:pPr/>
              <a:t>52</a:t>
            </a:fld>
            <a:endParaRPr lang="en-US"/>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CE648529-086B-45FA-B085-4E19AA973A20}" type="slidenum">
              <a:rPr lang="en-US"/>
              <a:pPr/>
              <a:t>53</a:t>
            </a:fld>
            <a:endParaRPr lang="en-US"/>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5314488B-C267-4E97-B532-02149662CAD8}" type="slidenum">
              <a:rPr lang="en-US"/>
              <a:pPr/>
              <a:t>54</a:t>
            </a:fld>
            <a:endParaRPr lang="en-US"/>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AB86A083-1303-4407-9080-19F793E82309}" type="slidenum">
              <a:rPr lang="en-US"/>
              <a:pPr/>
              <a:t>55</a:t>
            </a:fld>
            <a:endParaRPr lang="en-US"/>
          </a:p>
        </p:txBody>
      </p:sp>
      <p:sp>
        <p:nvSpPr>
          <p:cNvPr id="131075" name="Rectangle 2"/>
          <p:cNvSpPr>
            <a:spLocks noGrp="1" noRot="1" noChangeAspect="1" noChangeArrowheads="1" noTextEdit="1"/>
          </p:cNvSpPr>
          <p:nvPr>
            <p:ph type="sldImg"/>
          </p:nvPr>
        </p:nvSpPr>
        <p:spPr>
          <a:xfrm>
            <a:off x="1182688" y="698500"/>
            <a:ext cx="4648200" cy="3486150"/>
          </a:xfrm>
          <a:ln/>
        </p:spPr>
      </p:sp>
      <p:sp>
        <p:nvSpPr>
          <p:cNvPr id="131076" name="Rectangle 3"/>
          <p:cNvSpPr>
            <a:spLocks noGrp="1" noChangeArrowheads="1"/>
          </p:cNvSpPr>
          <p:nvPr>
            <p:ph type="body" idx="1"/>
          </p:nvPr>
        </p:nvSpPr>
        <p:spPr>
          <a:xfrm>
            <a:off x="701675" y="4416425"/>
            <a:ext cx="5607050" cy="4181475"/>
          </a:xfrm>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5DB53861-42B6-479C-A937-5084B8779249}" type="slidenum">
              <a:rPr lang="en-US"/>
              <a:pPr/>
              <a:t>6</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026C6E72-E4EF-473F-B3A0-FB8A8CB99895}" type="slidenum">
              <a:rPr lang="en-US"/>
              <a:pPr/>
              <a:t>7</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AF243244-0C1F-4198-80C8-093555B4F0D1}" type="slidenum">
              <a:rPr lang="en-US"/>
              <a:pPr/>
              <a:t>8</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58283461-6F84-4B07-8BFB-6A70769CC524}" type="slidenum">
              <a:rPr lang="en-US"/>
              <a:pPr/>
              <a:t>9</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descr="A building with a tower&#10;&#10;Description automatically generated">
            <a:extLst>
              <a:ext uri="{FF2B5EF4-FFF2-40B4-BE49-F238E27FC236}">
                <a16:creationId xmlns:a16="http://schemas.microsoft.com/office/drawing/2014/main" id="{F77047B3-F3DD-E46C-8FBD-2018A2CC3A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253" y="0"/>
            <a:ext cx="2335427" cy="6858000"/>
          </a:xfrm>
          <a:prstGeom prst="rect">
            <a:avLst/>
          </a:prstGeom>
        </p:spPr>
      </p:pic>
      <p:sp>
        <p:nvSpPr>
          <p:cNvPr id="2" name="Title 1"/>
          <p:cNvSpPr>
            <a:spLocks noGrp="1"/>
          </p:cNvSpPr>
          <p:nvPr>
            <p:ph type="ctrTitle"/>
          </p:nvPr>
        </p:nvSpPr>
        <p:spPr>
          <a:xfrm>
            <a:off x="2072174" y="1952367"/>
            <a:ext cx="7071826" cy="1557595"/>
          </a:xfrm>
        </p:spPr>
        <p:txBody>
          <a:bodyPr anchor="b">
            <a:normAutofit/>
          </a:bodyPr>
          <a:lstStyle>
            <a:lvl1pPr algn="ctr">
              <a:defRPr lang="en-US" sz="7200" b="1" kern="1200" dirty="0" smtClean="0">
                <a:solidFill>
                  <a:srgbClr val="E41937"/>
                </a:solidFill>
                <a:latin typeface="Calibri" panose="020F0502020204030204" pitchFamily="34" charset="0"/>
                <a:ea typeface="+mn-ea"/>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2072174" y="3509965"/>
            <a:ext cx="7071826" cy="674859"/>
          </a:xfrm>
        </p:spPr>
        <p:txBody>
          <a:bodyPr>
            <a:noAutofit/>
          </a:bodyPr>
          <a:lstStyle>
            <a:lvl1pPr marL="0" indent="0" algn="ctr">
              <a:buNone/>
              <a:defRPr lang="en-US" sz="5400" kern="120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Rectangle 3">
            <a:extLst>
              <a:ext uri="{FF2B5EF4-FFF2-40B4-BE49-F238E27FC236}">
                <a16:creationId xmlns:a16="http://schemas.microsoft.com/office/drawing/2014/main" id="{80EE48A7-EDD1-9928-3AF4-97BF1B7DBE5B}"/>
              </a:ext>
            </a:extLst>
          </p:cNvPr>
          <p:cNvSpPr/>
          <p:nvPr/>
        </p:nvSpPr>
        <p:spPr>
          <a:xfrm>
            <a:off x="2072175" y="762002"/>
            <a:ext cx="6690826" cy="3803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descr="A red and black logo&#10;&#10;Description automatically generated">
            <a:extLst>
              <a:ext uri="{FF2B5EF4-FFF2-40B4-BE49-F238E27FC236}">
                <a16:creationId xmlns:a16="http://schemas.microsoft.com/office/drawing/2014/main" id="{6E3EB278-4700-7289-F26D-5F94CB1F9E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000" y="228600"/>
            <a:ext cx="2329391" cy="1421018"/>
          </a:xfrm>
          <a:prstGeom prst="rect">
            <a:avLst/>
          </a:prstGeom>
        </p:spPr>
      </p:pic>
      <p:sp>
        <p:nvSpPr>
          <p:cNvPr id="6" name="Text Placeholder 13">
            <a:extLst>
              <a:ext uri="{FF2B5EF4-FFF2-40B4-BE49-F238E27FC236}">
                <a16:creationId xmlns:a16="http://schemas.microsoft.com/office/drawing/2014/main" id="{C89D99CD-5FBB-174D-CE45-E759653CDED6}"/>
              </a:ext>
            </a:extLst>
          </p:cNvPr>
          <p:cNvSpPr>
            <a:spLocks noGrp="1"/>
          </p:cNvSpPr>
          <p:nvPr>
            <p:ph type="body" sz="quarter" idx="10"/>
          </p:nvPr>
        </p:nvSpPr>
        <p:spPr>
          <a:xfrm>
            <a:off x="5566946" y="5508761"/>
            <a:ext cx="3244850" cy="271161"/>
          </a:xfrm>
        </p:spPr>
        <p:txBody>
          <a:bodyPr>
            <a:noAutofit/>
          </a:bodyPr>
          <a:lstStyle>
            <a:lvl1pPr marL="0" indent="0">
              <a:buNone/>
              <a:defRPr sz="1600">
                <a:solidFill>
                  <a:schemeClr val="accent1"/>
                </a:solidFill>
              </a:defRPr>
            </a:lvl1pPr>
          </a:lstStyle>
          <a:p>
            <a:pPr lvl="0"/>
            <a:r>
              <a:rPr lang="en-US" dirty="0"/>
              <a:t>Click to edit Master text styles</a:t>
            </a:r>
          </a:p>
        </p:txBody>
      </p:sp>
      <p:sp>
        <p:nvSpPr>
          <p:cNvPr id="8" name="Text Placeholder 14">
            <a:extLst>
              <a:ext uri="{FF2B5EF4-FFF2-40B4-BE49-F238E27FC236}">
                <a16:creationId xmlns:a16="http://schemas.microsoft.com/office/drawing/2014/main" id="{E1642BB1-90A6-F423-D332-E06CDCFA87E8}"/>
              </a:ext>
            </a:extLst>
          </p:cNvPr>
          <p:cNvSpPr>
            <a:spLocks noGrp="1"/>
          </p:cNvSpPr>
          <p:nvPr>
            <p:ph type="body" sz="quarter" idx="11"/>
          </p:nvPr>
        </p:nvSpPr>
        <p:spPr>
          <a:xfrm>
            <a:off x="5566946" y="5779922"/>
            <a:ext cx="3244850" cy="271161"/>
          </a:xfrm>
        </p:spPr>
        <p:txBody>
          <a:bodyPr>
            <a:noAutofit/>
          </a:bodyPr>
          <a:lstStyle>
            <a:lvl1pPr marL="0" indent="0">
              <a:buNone/>
              <a:defRPr sz="1600"/>
            </a:lvl1pPr>
          </a:lstStyle>
          <a:p>
            <a:pPr lvl="0"/>
            <a:r>
              <a:rPr lang="en-US" dirty="0"/>
              <a:t>Click to edit Master text styles</a:t>
            </a:r>
          </a:p>
        </p:txBody>
      </p:sp>
      <p:sp>
        <p:nvSpPr>
          <p:cNvPr id="9" name="Text Placeholder 15">
            <a:extLst>
              <a:ext uri="{FF2B5EF4-FFF2-40B4-BE49-F238E27FC236}">
                <a16:creationId xmlns:a16="http://schemas.microsoft.com/office/drawing/2014/main" id="{408DF6D3-D85E-F5B6-FF48-A92CA7AF12A9}"/>
              </a:ext>
            </a:extLst>
          </p:cNvPr>
          <p:cNvSpPr>
            <a:spLocks noGrp="1"/>
          </p:cNvSpPr>
          <p:nvPr>
            <p:ph type="body" sz="quarter" idx="12"/>
          </p:nvPr>
        </p:nvSpPr>
        <p:spPr>
          <a:xfrm>
            <a:off x="5566946" y="6051083"/>
            <a:ext cx="3244850" cy="271161"/>
          </a:xfrm>
        </p:spPr>
        <p:txBody>
          <a:bodyPr>
            <a:noAutofit/>
          </a:bodyPr>
          <a:lstStyle>
            <a:lvl1pPr marL="0" indent="0">
              <a:buNone/>
              <a:defRPr sz="1600"/>
            </a:lvl1pPr>
          </a:lstStyle>
          <a:p>
            <a:pPr lvl="0"/>
            <a:r>
              <a:rPr lang="en-US" dirty="0"/>
              <a:t>Click to edit Master text styles</a:t>
            </a:r>
          </a:p>
        </p:txBody>
      </p:sp>
      <p:pic>
        <p:nvPicPr>
          <p:cNvPr id="10" name="Picture 9" descr="A black and red calendar with red letters and numbers&#10;&#10;Description automatically generated">
            <a:extLst>
              <a:ext uri="{FF2B5EF4-FFF2-40B4-BE49-F238E27FC236}">
                <a16:creationId xmlns:a16="http://schemas.microsoft.com/office/drawing/2014/main" id="{52AED08C-E35F-8F19-EEFB-C49F495FB8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907" y="5353985"/>
            <a:ext cx="3055647" cy="1172029"/>
          </a:xfrm>
          <a:prstGeom prst="rect">
            <a:avLst/>
          </a:prstGeom>
        </p:spPr>
      </p:pic>
    </p:spTree>
    <p:extLst>
      <p:ext uri="{BB962C8B-B14F-4D97-AF65-F5344CB8AC3E}">
        <p14:creationId xmlns:p14="http://schemas.microsoft.com/office/powerpoint/2010/main" val="36670415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B86F4-63E7-4383-9532-DCF232787893}"/>
              </a:ext>
            </a:extLst>
          </p:cNvPr>
          <p:cNvSpPr>
            <a:spLocks noGrp="1"/>
          </p:cNvSpPr>
          <p:nvPr>
            <p:ph type="title"/>
          </p:nvPr>
        </p:nvSpPr>
        <p:spPr>
          <a:xfrm>
            <a:off x="1556951" y="136524"/>
            <a:ext cx="7146325" cy="699567"/>
          </a:xfrm>
        </p:spPr>
        <p:txBody>
          <a:bodyPr/>
          <a:lstStyle/>
          <a:p>
            <a:r>
              <a:rPr lang="en-US"/>
              <a:t>Click to edit Master title style</a:t>
            </a:r>
          </a:p>
        </p:txBody>
      </p:sp>
      <p:sp>
        <p:nvSpPr>
          <p:cNvPr id="6" name="Footer Placeholder 4">
            <a:extLst>
              <a:ext uri="{FF2B5EF4-FFF2-40B4-BE49-F238E27FC236}">
                <a16:creationId xmlns:a16="http://schemas.microsoft.com/office/drawing/2014/main" id="{EE3CDAD9-5B2A-457C-8529-7105255CD57A}"/>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7" name="Slide Number Placeholder 5">
            <a:extLst>
              <a:ext uri="{FF2B5EF4-FFF2-40B4-BE49-F238E27FC236}">
                <a16:creationId xmlns:a16="http://schemas.microsoft.com/office/drawing/2014/main" id="{0FDEDE86-11F3-430D-A22E-FE21C4BA7C6D}"/>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20493825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Text, and 2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1"/>
          </p:nvPr>
        </p:nvSpPr>
        <p:spPr>
          <a:xfrm>
            <a:off x="4114800" y="6381750"/>
            <a:ext cx="1066800" cy="400050"/>
          </a:xfrm>
          <a:prstGeom prst="rect">
            <a:avLst/>
          </a:prstGeom>
        </p:spPr>
        <p:txBody>
          <a:bodyPr/>
          <a:lstStyle>
            <a:lvl1pPr>
              <a:defRPr sz="1500"/>
            </a:lvl1p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a:solidFill>
                  <a:srgbClr val="000000"/>
                </a:solidFill>
                <a:latin typeface="Arial" charset="0"/>
              </a:rPr>
              <a:pPr>
                <a:lnSpc>
                  <a:spcPct val="90000"/>
                </a:lnSpc>
                <a:spcBef>
                  <a:spcPct val="20000"/>
                </a:spcBef>
                <a:spcAft>
                  <a:spcPct val="100000"/>
                </a:spcAft>
                <a:defRPr/>
              </a:pPr>
              <a:t>‹#›</a:t>
            </a:fld>
            <a:endParaRPr lang="en-US">
              <a:solidFill>
                <a:srgbClr val="000000"/>
              </a:solidFill>
              <a:latin typeface="Arial" charset="0"/>
            </a:endParaRPr>
          </a:p>
        </p:txBody>
      </p:sp>
    </p:spTree>
    <p:extLst>
      <p:ext uri="{BB962C8B-B14F-4D97-AF65-F5344CB8AC3E}">
        <p14:creationId xmlns:p14="http://schemas.microsoft.com/office/powerpoint/2010/main" val="2382081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1"/>
          </p:nvPr>
        </p:nvSpPr>
        <p:spPr>
          <a:xfrm>
            <a:off x="4114800" y="6381750"/>
            <a:ext cx="1066800" cy="400050"/>
          </a:xfrm>
          <a:prstGeom prst="rect">
            <a:avLst/>
          </a:prstGeom>
        </p:spPr>
        <p:txBody>
          <a:bodyPr/>
          <a:lstStyle>
            <a:lvl1pPr>
              <a:defRPr sz="1500"/>
            </a:lvl1p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a:solidFill>
                  <a:srgbClr val="000000"/>
                </a:solidFill>
                <a:latin typeface="Arial" charset="0"/>
              </a:rPr>
              <a:pPr>
                <a:lnSpc>
                  <a:spcPct val="90000"/>
                </a:lnSpc>
                <a:spcBef>
                  <a:spcPct val="20000"/>
                </a:spcBef>
                <a:spcAft>
                  <a:spcPct val="100000"/>
                </a:spcAft>
                <a:defRPr/>
              </a:pPr>
              <a:t>‹#›</a:t>
            </a:fld>
            <a:endParaRPr lang="en-US">
              <a:solidFill>
                <a:srgbClr val="000000"/>
              </a:solidFill>
              <a:latin typeface="Arial" charset="0"/>
            </a:endParaRPr>
          </a:p>
        </p:txBody>
      </p:sp>
    </p:spTree>
    <p:extLst>
      <p:ext uri="{BB962C8B-B14F-4D97-AF65-F5344CB8AC3E}">
        <p14:creationId xmlns:p14="http://schemas.microsoft.com/office/powerpoint/2010/main" val="13840093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Clip Art and Text">
    <p:spTree>
      <p:nvGrpSpPr>
        <p:cNvPr id="1" name=""/>
        <p:cNvGrpSpPr/>
        <p:nvPr/>
      </p:nvGrpSpPr>
      <p:grpSpPr>
        <a:xfrm>
          <a:off x="0" y="0"/>
          <a:ext cx="0" cy="0"/>
          <a:chOff x="0" y="0"/>
          <a:chExt cx="0" cy="0"/>
        </a:xfrm>
      </p:grpSpPr>
      <p:sp>
        <p:nvSpPr>
          <p:cNvPr id="3" name="ClipArt Placeholder 2"/>
          <p:cNvSpPr>
            <a:spLocks noGrp="1"/>
          </p:cNvSpPr>
          <p:nvPr>
            <p:ph type="clipArt" sz="half" idx="1"/>
          </p:nvPr>
        </p:nvSpPr>
        <p:spPr>
          <a:xfrm>
            <a:off x="457200" y="1600200"/>
            <a:ext cx="4038600" cy="4525963"/>
          </a:xfrm>
        </p:spPr>
        <p:txBody>
          <a:bodyPr/>
          <a:lstStyle/>
          <a:p>
            <a:pPr lvl="0"/>
            <a:endParaRPr lang="en-US" noProof="0"/>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1"/>
          </p:nvPr>
        </p:nvSpPr>
        <p:spPr>
          <a:xfrm>
            <a:off x="4114800" y="6381750"/>
            <a:ext cx="1066800" cy="400050"/>
          </a:xfrm>
          <a:prstGeom prst="rect">
            <a:avLst/>
          </a:prstGeom>
        </p:spPr>
        <p:txBody>
          <a:bodyPr/>
          <a:lstStyle>
            <a:lvl1pPr>
              <a:defRPr sz="1500"/>
            </a:lvl1p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a:solidFill>
                  <a:srgbClr val="000000"/>
                </a:solidFill>
                <a:latin typeface="Arial" charset="0"/>
              </a:rPr>
              <a:pPr>
                <a:lnSpc>
                  <a:spcPct val="90000"/>
                </a:lnSpc>
                <a:spcBef>
                  <a:spcPct val="20000"/>
                </a:spcBef>
                <a:spcAft>
                  <a:spcPct val="100000"/>
                </a:spcAft>
                <a:defRPr/>
              </a:pPr>
              <a:t>‹#›</a:t>
            </a:fld>
            <a:endParaRPr lang="en-US">
              <a:solidFill>
                <a:srgbClr val="000000"/>
              </a:solidFill>
              <a:latin typeface="Arial" charset="0"/>
            </a:endParaRPr>
          </a:p>
        </p:txBody>
      </p:sp>
    </p:spTree>
    <p:extLst>
      <p:ext uri="{BB962C8B-B14F-4D97-AF65-F5344CB8AC3E}">
        <p14:creationId xmlns:p14="http://schemas.microsoft.com/office/powerpoint/2010/main" val="2898465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Content, and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1"/>
          </p:nvPr>
        </p:nvSpPr>
        <p:spPr>
          <a:xfrm>
            <a:off x="4114800" y="6381750"/>
            <a:ext cx="1066800" cy="400050"/>
          </a:xfrm>
          <a:prstGeom prst="rect">
            <a:avLst/>
          </a:prstGeom>
        </p:spPr>
        <p:txBody>
          <a:bodyPr/>
          <a:lstStyle>
            <a:lvl1pPr>
              <a:defRPr sz="1500"/>
            </a:lvl1p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a:solidFill>
                  <a:srgbClr val="000000"/>
                </a:solidFill>
                <a:latin typeface="Arial" charset="0"/>
              </a:rPr>
              <a:pPr>
                <a:lnSpc>
                  <a:spcPct val="90000"/>
                </a:lnSpc>
                <a:spcBef>
                  <a:spcPct val="20000"/>
                </a:spcBef>
                <a:spcAft>
                  <a:spcPct val="100000"/>
                </a:spcAft>
                <a:defRPr/>
              </a:pPr>
              <a:t>‹#›</a:t>
            </a:fld>
            <a:endParaRPr lang="en-US">
              <a:solidFill>
                <a:srgbClr val="000000"/>
              </a:solidFill>
              <a:latin typeface="Arial" charset="0"/>
            </a:endParaRPr>
          </a:p>
        </p:txBody>
      </p:sp>
    </p:spTree>
    <p:extLst>
      <p:ext uri="{BB962C8B-B14F-4D97-AF65-F5344CB8AC3E}">
        <p14:creationId xmlns:p14="http://schemas.microsoft.com/office/powerpoint/2010/main" val="1515434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4 Conten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noChangeArrowheads="1"/>
          </p:cNvSpPr>
          <p:nvPr>
            <p:ph type="sldNum" sz="quarter" idx="11"/>
          </p:nvPr>
        </p:nvSpPr>
        <p:spPr>
          <a:xfrm>
            <a:off x="4114800" y="6381750"/>
            <a:ext cx="1066800" cy="400050"/>
          </a:xfrm>
          <a:prstGeom prst="rect">
            <a:avLst/>
          </a:prstGeom>
        </p:spPr>
        <p:txBody>
          <a:bodyPr/>
          <a:lstStyle>
            <a:lvl1pPr>
              <a:defRPr sz="1500"/>
            </a:lvl1p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a:solidFill>
                  <a:srgbClr val="000000"/>
                </a:solidFill>
                <a:latin typeface="Arial" charset="0"/>
              </a:rPr>
              <a:pPr>
                <a:lnSpc>
                  <a:spcPct val="90000"/>
                </a:lnSpc>
                <a:spcBef>
                  <a:spcPct val="20000"/>
                </a:spcBef>
                <a:spcAft>
                  <a:spcPct val="100000"/>
                </a:spcAft>
                <a:defRPr/>
              </a:pPr>
              <a:t>‹#›</a:t>
            </a:fld>
            <a:endParaRPr lang="en-US">
              <a:solidFill>
                <a:srgbClr val="000000"/>
              </a:solidFill>
              <a:latin typeface="Arial" charset="0"/>
            </a:endParaRPr>
          </a:p>
        </p:txBody>
      </p:sp>
    </p:spTree>
    <p:extLst>
      <p:ext uri="{BB962C8B-B14F-4D97-AF65-F5344CB8AC3E}">
        <p14:creationId xmlns:p14="http://schemas.microsoft.com/office/powerpoint/2010/main" val="24992134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2 Content over Tex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1"/>
          </p:nvPr>
        </p:nvSpPr>
        <p:spPr>
          <a:xfrm>
            <a:off x="4114800" y="6381750"/>
            <a:ext cx="1066800" cy="400050"/>
          </a:xfrm>
          <a:prstGeom prst="rect">
            <a:avLst/>
          </a:prstGeom>
        </p:spPr>
        <p:txBody>
          <a:bodyPr/>
          <a:lstStyle>
            <a:lvl1pPr>
              <a:defRPr sz="1500"/>
            </a:lvl1p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a:solidFill>
                  <a:srgbClr val="000000"/>
                </a:solidFill>
                <a:latin typeface="Arial" charset="0"/>
              </a:rPr>
              <a:pPr>
                <a:lnSpc>
                  <a:spcPct val="90000"/>
                </a:lnSpc>
                <a:spcBef>
                  <a:spcPct val="20000"/>
                </a:spcBef>
                <a:spcAft>
                  <a:spcPct val="100000"/>
                </a:spcAft>
                <a:defRPr/>
              </a:pPr>
              <a:t>‹#›</a:t>
            </a:fld>
            <a:endParaRPr lang="en-US">
              <a:solidFill>
                <a:srgbClr val="000000"/>
              </a:solidFill>
              <a:latin typeface="Arial" charset="0"/>
            </a:endParaRPr>
          </a:p>
        </p:txBody>
      </p:sp>
    </p:spTree>
    <p:extLst>
      <p:ext uri="{BB962C8B-B14F-4D97-AF65-F5344CB8AC3E}">
        <p14:creationId xmlns:p14="http://schemas.microsoft.com/office/powerpoint/2010/main" val="883680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6952" y="136525"/>
            <a:ext cx="7208107" cy="679832"/>
          </a:xfrm>
        </p:spPr>
        <p:txBody>
          <a:bodyPr>
            <a:noAutofit/>
          </a:bodyPr>
          <a:lstStyle>
            <a:lvl1pPr>
              <a:defRPr sz="3600">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1309817"/>
            <a:ext cx="7886700" cy="48424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a:t>
            </a:fld>
            <a:endParaRPr lang="en-US">
              <a:solidFill>
                <a:srgbClr val="000000"/>
              </a:solidFill>
              <a:latin typeface="Arial" charset="0"/>
            </a:endParaRPr>
          </a:p>
        </p:txBody>
      </p:sp>
    </p:spTree>
    <p:extLst>
      <p:ext uri="{BB962C8B-B14F-4D97-AF65-F5344CB8AC3E}">
        <p14:creationId xmlns:p14="http://schemas.microsoft.com/office/powerpoint/2010/main" val="67436786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72174" y="570261"/>
            <a:ext cx="7069034" cy="3442130"/>
          </a:xfrm>
        </p:spPr>
        <p:txBody>
          <a:bodyPr anchor="b">
            <a:noAutofit/>
          </a:bodyPr>
          <a:lstStyle>
            <a:lvl1pPr>
              <a:defRPr sz="6600" b="1">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2186609" y="4566676"/>
            <a:ext cx="6323978"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B85CCE1F-5BFE-436E-A352-A0224124D78F}"/>
              </a:ext>
            </a:extLst>
          </p:cNvPr>
          <p:cNvSpPr>
            <a:spLocks noGrp="1"/>
          </p:cNvSpPr>
          <p:nvPr>
            <p:ph type="ftr" sz="quarter" idx="3"/>
          </p:nvPr>
        </p:nvSpPr>
        <p:spPr>
          <a:xfrm>
            <a:off x="2142018" y="6356352"/>
            <a:ext cx="2970772"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8" name="Slide Number Placeholder 5">
            <a:extLst>
              <a:ext uri="{FF2B5EF4-FFF2-40B4-BE49-F238E27FC236}">
                <a16:creationId xmlns:a16="http://schemas.microsoft.com/office/drawing/2014/main" id="{4A8CE0CA-7507-423A-8995-E96F69FD8AD6}"/>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a:t>
            </a:fld>
            <a:endParaRPr lang="en-US">
              <a:solidFill>
                <a:srgbClr val="000000"/>
              </a:solidFill>
              <a:latin typeface="Arial" charset="0"/>
            </a:endParaRPr>
          </a:p>
        </p:txBody>
      </p:sp>
      <p:sp>
        <p:nvSpPr>
          <p:cNvPr id="5" name="Rectangle 4">
            <a:extLst>
              <a:ext uri="{FF2B5EF4-FFF2-40B4-BE49-F238E27FC236}">
                <a16:creationId xmlns:a16="http://schemas.microsoft.com/office/drawing/2014/main" id="{E78CC3A4-B862-EF21-7892-19E165FA85F9}"/>
              </a:ext>
            </a:extLst>
          </p:cNvPr>
          <p:cNvSpPr/>
          <p:nvPr/>
        </p:nvSpPr>
        <p:spPr>
          <a:xfrm>
            <a:off x="1504951" y="723016"/>
            <a:ext cx="7468929" cy="3651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descr="A building with a tower&#10;&#10;Description automatically generated">
            <a:extLst>
              <a:ext uri="{FF2B5EF4-FFF2-40B4-BE49-F238E27FC236}">
                <a16:creationId xmlns:a16="http://schemas.microsoft.com/office/drawing/2014/main" id="{5BFA177E-4D12-6311-2BA3-00768C94FD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253" y="0"/>
            <a:ext cx="2335427" cy="6858000"/>
          </a:xfrm>
          <a:prstGeom prst="rect">
            <a:avLst/>
          </a:prstGeom>
        </p:spPr>
      </p:pic>
      <p:pic>
        <p:nvPicPr>
          <p:cNvPr id="9" name="Picture 8" descr="A red and black logo&#10;&#10;Description automatically generated">
            <a:extLst>
              <a:ext uri="{FF2B5EF4-FFF2-40B4-BE49-F238E27FC236}">
                <a16:creationId xmlns:a16="http://schemas.microsoft.com/office/drawing/2014/main" id="{12952CE3-364E-1AF8-155D-3DAF073B6B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000" y="228600"/>
            <a:ext cx="2329391" cy="1421018"/>
          </a:xfrm>
          <a:prstGeom prst="rect">
            <a:avLst/>
          </a:prstGeom>
        </p:spPr>
      </p:pic>
    </p:spTree>
    <p:extLst>
      <p:ext uri="{BB962C8B-B14F-4D97-AF65-F5344CB8AC3E}">
        <p14:creationId xmlns:p14="http://schemas.microsoft.com/office/powerpoint/2010/main" val="269946326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25D47C2-4CDB-41A5-B70C-43A0977D9ADC}"/>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34071A1D-1215-4B6C-B056-EB737D2A866C}"/>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a:t>
            </a:fld>
            <a:endParaRPr lang="en-US">
              <a:solidFill>
                <a:srgbClr val="000000"/>
              </a:solidFill>
              <a:latin typeface="Arial" charset="0"/>
            </a:endParaRPr>
          </a:p>
        </p:txBody>
      </p:sp>
    </p:spTree>
    <p:extLst>
      <p:ext uri="{BB962C8B-B14F-4D97-AF65-F5344CB8AC3E}">
        <p14:creationId xmlns:p14="http://schemas.microsoft.com/office/powerpoint/2010/main" val="202751737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97592" y="329991"/>
            <a:ext cx="7146323" cy="518625"/>
          </a:xfrm>
        </p:spPr>
        <p:txBody>
          <a:bodyPr/>
          <a:lstStyle>
            <a:lvl1pPr>
              <a:defRPr>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84CC7AF6-FE01-498E-8EC4-10C598268DEB}"/>
              </a:ext>
            </a:extLst>
          </p:cNvPr>
          <p:cNvSpPr>
            <a:spLocks noGrp="1"/>
          </p:cNvSpPr>
          <p:nvPr>
            <p:ph type="ftr" sz="quarter" idx="10"/>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11" name="Slide Number Placeholder 5">
            <a:extLst>
              <a:ext uri="{FF2B5EF4-FFF2-40B4-BE49-F238E27FC236}">
                <a16:creationId xmlns:a16="http://schemas.microsoft.com/office/drawing/2014/main" id="{3613EE7B-FBE8-4FED-A3B3-2D98DB699616}"/>
              </a:ext>
            </a:extLst>
          </p:cNvPr>
          <p:cNvSpPr>
            <a:spLocks noGrp="1"/>
          </p:cNvSpPr>
          <p:nvPr>
            <p:ph type="sldNum" sz="quarter" idx="11"/>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a:t>
            </a:fld>
            <a:endParaRPr lang="en-US">
              <a:solidFill>
                <a:srgbClr val="000000"/>
              </a:solidFill>
              <a:latin typeface="Arial" charset="0"/>
            </a:endParaRPr>
          </a:p>
        </p:txBody>
      </p:sp>
    </p:spTree>
    <p:extLst>
      <p:ext uri="{BB962C8B-B14F-4D97-AF65-F5344CB8AC3E}">
        <p14:creationId xmlns:p14="http://schemas.microsoft.com/office/powerpoint/2010/main" val="364243087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6951" y="136526"/>
            <a:ext cx="7221289" cy="810827"/>
          </a:xfrm>
        </p:spPr>
        <p:txBody>
          <a:bodyPr/>
          <a:lstStyle>
            <a:lvl1pPr>
              <a:defRPr>
                <a:solidFill>
                  <a:schemeClr val="accent1"/>
                </a:solidFill>
              </a:defRPr>
            </a:lvl1p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08343AB8-FDC8-4BDD-9F5D-8F5008EE59D0}"/>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7" name="Slide Number Placeholder 5">
            <a:extLst>
              <a:ext uri="{FF2B5EF4-FFF2-40B4-BE49-F238E27FC236}">
                <a16:creationId xmlns:a16="http://schemas.microsoft.com/office/drawing/2014/main" id="{27B76846-C3D9-46DA-9875-A8C9D81A3FB7}"/>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a:t>
            </a:fld>
            <a:endParaRPr lang="en-US">
              <a:solidFill>
                <a:srgbClr val="000000"/>
              </a:solidFill>
              <a:latin typeface="Arial" charset="0"/>
            </a:endParaRPr>
          </a:p>
        </p:txBody>
      </p:sp>
    </p:spTree>
    <p:extLst>
      <p:ext uri="{BB962C8B-B14F-4D97-AF65-F5344CB8AC3E}">
        <p14:creationId xmlns:p14="http://schemas.microsoft.com/office/powerpoint/2010/main" val="345906232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53E242F-D047-40E0-904E-9D2C58699B6F}"/>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6" name="Slide Number Placeholder 5">
            <a:extLst>
              <a:ext uri="{FF2B5EF4-FFF2-40B4-BE49-F238E27FC236}">
                <a16:creationId xmlns:a16="http://schemas.microsoft.com/office/drawing/2014/main" id="{5FC95787-535C-450B-88E4-80BB5E6957E1}"/>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a:t>
            </a:fld>
            <a:endParaRPr lang="en-US">
              <a:solidFill>
                <a:srgbClr val="000000"/>
              </a:solidFill>
              <a:latin typeface="Arial" charset="0"/>
            </a:endParaRPr>
          </a:p>
        </p:txBody>
      </p:sp>
    </p:spTree>
    <p:extLst>
      <p:ext uri="{BB962C8B-B14F-4D97-AF65-F5344CB8AC3E}">
        <p14:creationId xmlns:p14="http://schemas.microsoft.com/office/powerpoint/2010/main" val="1995787938"/>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C6C3806-062B-428D-9C60-7F07794F33E9}"/>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4B4219FE-B80A-4E50-8CB4-E3E85F3FFFD2}"/>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a:t>
            </a:fld>
            <a:endParaRPr lang="en-US">
              <a:solidFill>
                <a:srgbClr val="000000"/>
              </a:solidFill>
              <a:latin typeface="Arial" charset="0"/>
            </a:endParaRPr>
          </a:p>
        </p:txBody>
      </p:sp>
      <p:sp>
        <p:nvSpPr>
          <p:cNvPr id="10" name="Title 1">
            <a:extLst>
              <a:ext uri="{FF2B5EF4-FFF2-40B4-BE49-F238E27FC236}">
                <a16:creationId xmlns:a16="http://schemas.microsoft.com/office/drawing/2014/main" id="{89F983AF-02B5-494E-9FCE-53D8F53A47C3}"/>
              </a:ext>
            </a:extLst>
          </p:cNvPr>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4D764A5D-28CB-4BF8-80DC-96083F2AEBA4}"/>
              </a:ext>
            </a:extLst>
          </p:cNvPr>
          <p:cNvSpPr>
            <a:spLocks noGrp="1"/>
          </p:cNvSpPr>
          <p:nvPr>
            <p:ph type="body" sz="half" idx="2"/>
          </p:nvPr>
        </p:nvSpPr>
        <p:spPr>
          <a:xfrm>
            <a:off x="629841" y="2916196"/>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10461819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916196"/>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98DF29A6-E9EC-4586-AC5E-CF2B1E782024}"/>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FB9AED3D-4FCF-4D9B-A060-41F491F78758}"/>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a:t>
            </a:fld>
            <a:endParaRPr lang="en-US">
              <a:solidFill>
                <a:srgbClr val="000000"/>
              </a:solidFill>
              <a:latin typeface="Arial" charset="0"/>
            </a:endParaRPr>
          </a:p>
        </p:txBody>
      </p:sp>
    </p:spTree>
    <p:extLst>
      <p:ext uri="{BB962C8B-B14F-4D97-AF65-F5344CB8AC3E}">
        <p14:creationId xmlns:p14="http://schemas.microsoft.com/office/powerpoint/2010/main" val="420547651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88872" y="99580"/>
            <a:ext cx="7759711" cy="9348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186249"/>
            <a:ext cx="7886700" cy="4990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tescometering.com</a:t>
            </a:r>
            <a:endParaRPr lang="en-US" dirty="0"/>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10" name="Rectangle 9">
            <a:extLst>
              <a:ext uri="{FF2B5EF4-FFF2-40B4-BE49-F238E27FC236}">
                <a16:creationId xmlns:a16="http://schemas.microsoft.com/office/drawing/2014/main" id="{A6C796F7-BF61-443C-9DF2-0CFC9EBAAC23}"/>
              </a:ext>
            </a:extLst>
          </p:cNvPr>
          <p:cNvSpPr/>
          <p:nvPr/>
        </p:nvSpPr>
        <p:spPr>
          <a:xfrm>
            <a:off x="395417" y="861383"/>
            <a:ext cx="8353168"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descr="A red and black logo&#10;&#10;Description automatically generated">
            <a:extLst>
              <a:ext uri="{FF2B5EF4-FFF2-40B4-BE49-F238E27FC236}">
                <a16:creationId xmlns:a16="http://schemas.microsoft.com/office/drawing/2014/main" id="{AE2CF0B3-A287-11F2-1C2C-62AAA79364CC}"/>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88804" y="145687"/>
            <a:ext cx="1135196" cy="692513"/>
          </a:xfrm>
          <a:prstGeom prst="rect">
            <a:avLst/>
          </a:prstGeom>
        </p:spPr>
      </p:pic>
    </p:spTree>
    <p:extLst>
      <p:ext uri="{BB962C8B-B14F-4D97-AF65-F5344CB8AC3E}">
        <p14:creationId xmlns:p14="http://schemas.microsoft.com/office/powerpoint/2010/main" val="270759446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78" r:id="rId14"/>
    <p:sldLayoutId id="2147483681" r:id="rId15"/>
    <p:sldLayoutId id="2147483682" r:id="rId16"/>
  </p:sldLayoutIdLst>
  <p:hf hdr="0" dt="0"/>
  <p:txStyles>
    <p:titleStyle>
      <a:lvl1pPr algn="r" defTabSz="914400" rtl="0" eaLnBrk="1" latinLnBrk="0" hangingPunct="1">
        <a:lnSpc>
          <a:spcPct val="90000"/>
        </a:lnSpc>
        <a:spcBef>
          <a:spcPct val="0"/>
        </a:spcBef>
        <a:buNone/>
        <a:defRPr lang="en-US" sz="3600" kern="1200" cap="small" dirty="0" smtClean="0">
          <a:solidFill>
            <a:schemeClr val="accent6">
              <a:lumMod val="50000"/>
            </a:schemeClr>
          </a:solidFill>
          <a:effectLst>
            <a:outerShdw blurRad="50800" dist="38100" dir="10800000" algn="r" rotWithShape="0">
              <a:prstClr val="black">
                <a:alpha val="40000"/>
              </a:prstClr>
            </a:outerShdw>
          </a:effectLst>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openxmlformats.org/officeDocument/2006/relationships/image" Target="../media/image17.png"/><Relationship Id="rId4" Type="http://schemas.openxmlformats.org/officeDocument/2006/relationships/image" Target="../media/image19.emf"/></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21.wmf"/><Relationship Id="rId4" Type="http://schemas.openxmlformats.org/officeDocument/2006/relationships/oleObject" Target="../embeddings/oleObject10.bin"/></Relationships>
</file>

<file path=ppt/slides/_rels/slide1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4.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25.wmf"/></Relationships>
</file>

<file path=ppt/slides/_rels/slide1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7.emf"/></Relationships>
</file>

<file path=ppt/slides/_rels/slide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8.wmf"/></Relationships>
</file>

<file path=ppt/slides/_rels/slide2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30.wmf"/></Relationships>
</file>

<file path=ppt/slides/_rels/slide2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33.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5.bin"/><Relationship Id="rId7"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5.emf"/><Relationship Id="rId5" Type="http://schemas.openxmlformats.org/officeDocument/2006/relationships/oleObject" Target="../embeddings/oleObject16.bin"/><Relationship Id="rId4" Type="http://schemas.openxmlformats.org/officeDocument/2006/relationships/image" Target="../media/image34.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7.bin"/><Relationship Id="rId7"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38.emf"/><Relationship Id="rId5" Type="http://schemas.openxmlformats.org/officeDocument/2006/relationships/oleObject" Target="../embeddings/oleObject18.bin"/><Relationship Id="rId4" Type="http://schemas.openxmlformats.org/officeDocument/2006/relationships/image" Target="../media/image37.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9.bin"/><Relationship Id="rId7"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1.emf"/><Relationship Id="rId5" Type="http://schemas.openxmlformats.org/officeDocument/2006/relationships/oleObject" Target="../embeddings/oleObject20.bin"/><Relationship Id="rId4" Type="http://schemas.openxmlformats.org/officeDocument/2006/relationships/image" Target="../media/image40.e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1.wmf"/><Relationship Id="rId3" Type="http://schemas.openxmlformats.org/officeDocument/2006/relationships/image" Target="../media/image6.wmf"/><Relationship Id="rId7" Type="http://schemas.openxmlformats.org/officeDocument/2006/relationships/image" Target="../media/image8.wmf"/><Relationship Id="rId12" Type="http://schemas.openxmlformats.org/officeDocument/2006/relationships/oleObject" Target="../embeddings/oleObject5.bin"/><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oleObject" Target="../embeddings/oleObject2.bin"/><Relationship Id="rId11" Type="http://schemas.openxmlformats.org/officeDocument/2006/relationships/image" Target="../media/image10.wmf"/><Relationship Id="rId5" Type="http://schemas.openxmlformats.org/officeDocument/2006/relationships/image" Target="../media/image7.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9.wmf"/></Relationships>
</file>

<file path=ppt/slides/_rels/slide30.xml.rels><?xml version="1.0" encoding="UTF-8" standalone="yes"?>
<Relationships xmlns="http://schemas.openxmlformats.org/package/2006/relationships"><Relationship Id="rId8" Type="http://schemas.openxmlformats.org/officeDocument/2006/relationships/image" Target="../media/image45.emf"/><Relationship Id="rId3" Type="http://schemas.openxmlformats.org/officeDocument/2006/relationships/oleObject" Target="../embeddings/oleObject21.bin"/><Relationship Id="rId7" Type="http://schemas.openxmlformats.org/officeDocument/2006/relationships/oleObject" Target="../embeddings/oleObject23.bin"/><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4.wmf"/><Relationship Id="rId11" Type="http://schemas.openxmlformats.org/officeDocument/2006/relationships/image" Target="../media/image17.png"/><Relationship Id="rId5" Type="http://schemas.openxmlformats.org/officeDocument/2006/relationships/oleObject" Target="../embeddings/oleObject22.bin"/><Relationship Id="rId10" Type="http://schemas.openxmlformats.org/officeDocument/2006/relationships/image" Target="../media/image46.wmf"/><Relationship Id="rId4" Type="http://schemas.openxmlformats.org/officeDocument/2006/relationships/image" Target="../media/image43.wmf"/><Relationship Id="rId9" Type="http://schemas.openxmlformats.org/officeDocument/2006/relationships/oleObject" Target="../embeddings/oleObject24.bin"/></Relationships>
</file>

<file path=ppt/slides/_rels/slide31.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oleObject" Target="../embeddings/oleObject25.bin"/><Relationship Id="rId7" Type="http://schemas.openxmlformats.org/officeDocument/2006/relationships/oleObject" Target="../embeddings/oleObject27.bin"/><Relationship Id="rId12" Type="http://schemas.openxmlformats.org/officeDocument/2006/relationships/image" Target="../media/image52.wmf"/><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9.wmf"/><Relationship Id="rId11" Type="http://schemas.openxmlformats.org/officeDocument/2006/relationships/oleObject" Target="../embeddings/oleObject29.bin"/><Relationship Id="rId5" Type="http://schemas.openxmlformats.org/officeDocument/2006/relationships/oleObject" Target="../embeddings/oleObject26.bin"/><Relationship Id="rId10" Type="http://schemas.openxmlformats.org/officeDocument/2006/relationships/image" Target="../media/image51.wmf"/><Relationship Id="rId4" Type="http://schemas.openxmlformats.org/officeDocument/2006/relationships/image" Target="../media/image48.emf"/><Relationship Id="rId9" Type="http://schemas.openxmlformats.org/officeDocument/2006/relationships/oleObject" Target="../embeddings/oleObject28.bin"/></Relationships>
</file>

<file path=ppt/slides/_rels/slide33.x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oleObject" Target="../embeddings/oleObject30.bin"/><Relationship Id="rId7" Type="http://schemas.openxmlformats.org/officeDocument/2006/relationships/oleObject" Target="../embeddings/oleObject32.bin"/><Relationship Id="rId12" Type="http://schemas.openxmlformats.org/officeDocument/2006/relationships/image" Target="../media/image57.wmf"/><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54.wmf"/><Relationship Id="rId11" Type="http://schemas.openxmlformats.org/officeDocument/2006/relationships/oleObject" Target="../embeddings/oleObject34.bin"/><Relationship Id="rId5" Type="http://schemas.openxmlformats.org/officeDocument/2006/relationships/oleObject" Target="../embeddings/oleObject31.bin"/><Relationship Id="rId10" Type="http://schemas.openxmlformats.org/officeDocument/2006/relationships/image" Target="../media/image56.wmf"/><Relationship Id="rId4" Type="http://schemas.openxmlformats.org/officeDocument/2006/relationships/image" Target="../media/image53.emf"/><Relationship Id="rId9" Type="http://schemas.openxmlformats.org/officeDocument/2006/relationships/oleObject" Target="../embeddings/oleObject33.bin"/></Relationships>
</file>

<file path=ppt/slides/_rels/slide34.x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oleObject" Target="../embeddings/oleObject35.bin"/><Relationship Id="rId7" Type="http://schemas.openxmlformats.org/officeDocument/2006/relationships/oleObject" Target="../embeddings/oleObject37.bin"/><Relationship Id="rId12" Type="http://schemas.openxmlformats.org/officeDocument/2006/relationships/image" Target="../media/image62.wmf"/><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59.wmf"/><Relationship Id="rId11" Type="http://schemas.openxmlformats.org/officeDocument/2006/relationships/oleObject" Target="../embeddings/oleObject39.bin"/><Relationship Id="rId5" Type="http://schemas.openxmlformats.org/officeDocument/2006/relationships/oleObject" Target="../embeddings/oleObject36.bin"/><Relationship Id="rId10" Type="http://schemas.openxmlformats.org/officeDocument/2006/relationships/image" Target="../media/image61.wmf"/><Relationship Id="rId4" Type="http://schemas.openxmlformats.org/officeDocument/2006/relationships/image" Target="../media/image58.emf"/><Relationship Id="rId9" Type="http://schemas.openxmlformats.org/officeDocument/2006/relationships/oleObject" Target="../embeddings/oleObject38.bin"/></Relationships>
</file>

<file path=ppt/slides/_rels/slide35.xml.rels><?xml version="1.0" encoding="UTF-8" standalone="yes"?>
<Relationships xmlns="http://schemas.openxmlformats.org/package/2006/relationships"><Relationship Id="rId8" Type="http://schemas.openxmlformats.org/officeDocument/2006/relationships/image" Target="../media/image65.wmf"/><Relationship Id="rId3" Type="http://schemas.openxmlformats.org/officeDocument/2006/relationships/oleObject" Target="../embeddings/oleObject40.bin"/><Relationship Id="rId7" Type="http://schemas.openxmlformats.org/officeDocument/2006/relationships/oleObject" Target="../embeddings/oleObject42.bin"/><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64.wmf"/><Relationship Id="rId5" Type="http://schemas.openxmlformats.org/officeDocument/2006/relationships/oleObject" Target="../embeddings/oleObject41.bin"/><Relationship Id="rId4" Type="http://schemas.openxmlformats.org/officeDocument/2006/relationships/image" Target="../media/image63.emf"/></Relationships>
</file>

<file path=ppt/slides/_rels/slide36.xml.rels><?xml version="1.0" encoding="UTF-8" standalone="yes"?>
<Relationships xmlns="http://schemas.openxmlformats.org/package/2006/relationships"><Relationship Id="rId8" Type="http://schemas.openxmlformats.org/officeDocument/2006/relationships/image" Target="../media/image68.wmf"/><Relationship Id="rId3" Type="http://schemas.openxmlformats.org/officeDocument/2006/relationships/oleObject" Target="../embeddings/oleObject43.bin"/><Relationship Id="rId7" Type="http://schemas.openxmlformats.org/officeDocument/2006/relationships/oleObject" Target="../embeddings/oleObject45.bin"/><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67.wmf"/><Relationship Id="rId5" Type="http://schemas.openxmlformats.org/officeDocument/2006/relationships/oleObject" Target="../embeddings/oleObject44.bin"/><Relationship Id="rId10" Type="http://schemas.openxmlformats.org/officeDocument/2006/relationships/image" Target="../media/image69.wmf"/><Relationship Id="rId4" Type="http://schemas.openxmlformats.org/officeDocument/2006/relationships/image" Target="../media/image66.emf"/><Relationship Id="rId9" Type="http://schemas.openxmlformats.org/officeDocument/2006/relationships/oleObject" Target="../embeddings/oleObject46.bin"/></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wmf"/><Relationship Id="rId5" Type="http://schemas.openxmlformats.org/officeDocument/2006/relationships/oleObject" Target="../embeddings/oleObject7.bin"/><Relationship Id="rId4" Type="http://schemas.openxmlformats.org/officeDocument/2006/relationships/image" Target="../media/image12.emf"/></Relationships>
</file>

<file path=ppt/slides/_rels/slide4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71.png"/></Relationships>
</file>

<file path=ppt/slides/_rels/slide4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73.png"/><Relationship Id="rId4" Type="http://schemas.openxmlformats.org/officeDocument/2006/relationships/image" Target="../media/image71.png"/></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75.wmf"/><Relationship Id="rId5" Type="http://schemas.openxmlformats.org/officeDocument/2006/relationships/oleObject" Target="../embeddings/oleObject48.bin"/><Relationship Id="rId4" Type="http://schemas.openxmlformats.org/officeDocument/2006/relationships/image" Target="../media/image74.wmf"/></Relationships>
</file>

<file path=ppt/slides/_rels/slide4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notesSlide" Target="../notesSlides/notesSlide50.xml"/><Relationship Id="rId1" Type="http://schemas.openxmlformats.org/officeDocument/2006/relationships/slideLayout" Target="../slideLayouts/slideLayout4.xml"/><Relationship Id="rId4" Type="http://schemas.openxmlformats.org/officeDocument/2006/relationships/image" Target="../media/image77.e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notesSlide" Target="../notesSlides/notesSlide51.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78.wmf"/></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notesSlide" Target="../notesSlides/notesSlide54.xml"/><Relationship Id="rId1" Type="http://schemas.openxmlformats.org/officeDocument/2006/relationships/slideLayout" Target="../slideLayouts/slideLayout11.xml"/><Relationship Id="rId6" Type="http://schemas.openxmlformats.org/officeDocument/2006/relationships/image" Target="../media/image17.png"/><Relationship Id="rId5" Type="http://schemas.openxmlformats.org/officeDocument/2006/relationships/image" Target="../media/image81.wmf"/><Relationship Id="rId4" Type="http://schemas.openxmlformats.org/officeDocument/2006/relationships/image" Target="../media/image80.wmf"/></Relationships>
</file>

<file path=ppt/slides/_rels/slide5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91772-4BA0-131F-0944-EC32914E7A3E}"/>
              </a:ext>
            </a:extLst>
          </p:cNvPr>
          <p:cNvSpPr>
            <a:spLocks noGrp="1"/>
          </p:cNvSpPr>
          <p:nvPr>
            <p:ph type="ctrTitle"/>
          </p:nvPr>
        </p:nvSpPr>
        <p:spPr>
          <a:xfrm>
            <a:off x="2114080" y="2161635"/>
            <a:ext cx="7029920" cy="1557595"/>
          </a:xfrm>
        </p:spPr>
        <p:txBody>
          <a:bodyPr>
            <a:normAutofit fontScale="90000"/>
          </a:bodyPr>
          <a:lstStyle/>
          <a:p>
            <a:r>
              <a:rPr lang="en-US" dirty="0"/>
              <a:t>Three Phase Theory</a:t>
            </a:r>
          </a:p>
        </p:txBody>
      </p:sp>
      <p:sp>
        <p:nvSpPr>
          <p:cNvPr id="4" name="Text Placeholder 3">
            <a:extLst>
              <a:ext uri="{FF2B5EF4-FFF2-40B4-BE49-F238E27FC236}">
                <a16:creationId xmlns:a16="http://schemas.microsoft.com/office/drawing/2014/main" id="{CC992637-86A0-AECF-987B-6B40AB8FE793}"/>
              </a:ext>
            </a:extLst>
          </p:cNvPr>
          <p:cNvSpPr>
            <a:spLocks noGrp="1"/>
          </p:cNvSpPr>
          <p:nvPr>
            <p:ph type="body" sz="quarter" idx="10"/>
          </p:nvPr>
        </p:nvSpPr>
        <p:spPr/>
        <p:txBody>
          <a:bodyPr>
            <a:normAutofit fontScale="92500" lnSpcReduction="20000"/>
          </a:bodyPr>
          <a:lstStyle/>
          <a:p>
            <a:r>
              <a:rPr lang="en-US" dirty="0"/>
              <a:t>Monday, July 22, 2024</a:t>
            </a:r>
          </a:p>
        </p:txBody>
      </p:sp>
      <p:sp>
        <p:nvSpPr>
          <p:cNvPr id="5" name="Text Placeholder 4">
            <a:extLst>
              <a:ext uri="{FF2B5EF4-FFF2-40B4-BE49-F238E27FC236}">
                <a16:creationId xmlns:a16="http://schemas.microsoft.com/office/drawing/2014/main" id="{59C5203B-3EA6-448E-23CF-E6C2DD596A65}"/>
              </a:ext>
            </a:extLst>
          </p:cNvPr>
          <p:cNvSpPr>
            <a:spLocks noGrp="1"/>
          </p:cNvSpPr>
          <p:nvPr>
            <p:ph type="body" sz="quarter" idx="11"/>
          </p:nvPr>
        </p:nvSpPr>
        <p:spPr/>
        <p:txBody>
          <a:bodyPr>
            <a:normAutofit fontScale="92500" lnSpcReduction="20000"/>
          </a:bodyPr>
          <a:lstStyle/>
          <a:p>
            <a:r>
              <a:rPr lang="en-US" dirty="0"/>
              <a:t>1:00 PM – 2:30 PM</a:t>
            </a:r>
          </a:p>
        </p:txBody>
      </p:sp>
      <p:sp>
        <p:nvSpPr>
          <p:cNvPr id="6" name="Text Placeholder 5">
            <a:extLst>
              <a:ext uri="{FF2B5EF4-FFF2-40B4-BE49-F238E27FC236}">
                <a16:creationId xmlns:a16="http://schemas.microsoft.com/office/drawing/2014/main" id="{9DBA5E55-8664-D246-BEF2-946A7D2F82CB}"/>
              </a:ext>
            </a:extLst>
          </p:cNvPr>
          <p:cNvSpPr>
            <a:spLocks noGrp="1"/>
          </p:cNvSpPr>
          <p:nvPr>
            <p:ph type="body" sz="quarter" idx="12"/>
          </p:nvPr>
        </p:nvSpPr>
        <p:spPr/>
        <p:txBody>
          <a:bodyPr>
            <a:normAutofit fontScale="92500" lnSpcReduction="20000"/>
          </a:bodyPr>
          <a:lstStyle/>
          <a:p>
            <a:r>
              <a:rPr lang="en-US" dirty="0"/>
              <a:t>Pete Brown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p:cNvGraphicFramePr>
            <a:graphicFrameLocks/>
          </p:cNvGraphicFramePr>
          <p:nvPr>
            <p:extLst>
              <p:ext uri="{D42A27DB-BD31-4B8C-83A1-F6EECF244321}">
                <p14:modId xmlns:p14="http://schemas.microsoft.com/office/powerpoint/2010/main" val="2288435374"/>
              </p:ext>
            </p:extLst>
          </p:nvPr>
        </p:nvGraphicFramePr>
        <p:xfrm>
          <a:off x="3803900" y="2816087"/>
          <a:ext cx="4493384" cy="2957185"/>
        </p:xfrm>
        <a:graphic>
          <a:graphicData uri="http://schemas.openxmlformats.org/drawingml/2006/chart">
            <c:chart xmlns:c="http://schemas.openxmlformats.org/drawingml/2006/chart" xmlns:r="http://schemas.openxmlformats.org/officeDocument/2006/relationships" r:id="rId3"/>
          </a:graphicData>
        </a:graphic>
      </p:graphicFrame>
      <p:grpSp>
        <p:nvGrpSpPr>
          <p:cNvPr id="5123" name="Group 23"/>
          <p:cNvGrpSpPr>
            <a:grpSpLocks/>
          </p:cNvGrpSpPr>
          <p:nvPr/>
        </p:nvGrpSpPr>
        <p:grpSpPr bwMode="auto">
          <a:xfrm>
            <a:off x="545375" y="2942759"/>
            <a:ext cx="3065462" cy="2830513"/>
            <a:chOff x="141" y="2224"/>
            <a:chExt cx="1931" cy="1783"/>
          </a:xfrm>
        </p:grpSpPr>
        <p:grpSp>
          <p:nvGrpSpPr>
            <p:cNvPr id="5128" name="Group 15"/>
            <p:cNvGrpSpPr>
              <a:grpSpLocks/>
            </p:cNvGrpSpPr>
            <p:nvPr/>
          </p:nvGrpSpPr>
          <p:grpSpPr bwMode="auto">
            <a:xfrm>
              <a:off x="364" y="2378"/>
              <a:ext cx="1572" cy="1451"/>
              <a:chOff x="364" y="2378"/>
              <a:chExt cx="1572" cy="1451"/>
            </a:xfrm>
          </p:grpSpPr>
          <p:sp>
            <p:nvSpPr>
              <p:cNvPr id="5133" name="Rectangle 11"/>
              <p:cNvSpPr>
                <a:spLocks noChangeArrowheads="1"/>
              </p:cNvSpPr>
              <p:nvPr/>
            </p:nvSpPr>
            <p:spPr bwMode="auto">
              <a:xfrm>
                <a:off x="364" y="2378"/>
                <a:ext cx="1572" cy="1451"/>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134" name="Line 12"/>
              <p:cNvSpPr>
                <a:spLocks noChangeShapeType="1"/>
              </p:cNvSpPr>
              <p:nvPr/>
            </p:nvSpPr>
            <p:spPr bwMode="auto">
              <a:xfrm>
                <a:off x="364" y="3104"/>
                <a:ext cx="1572" cy="0"/>
              </a:xfrm>
              <a:prstGeom prst="line">
                <a:avLst/>
              </a:prstGeom>
              <a:noFill/>
              <a:ln w="9525">
                <a:solidFill>
                  <a:schemeClr val="tx1"/>
                </a:solidFill>
                <a:round/>
                <a:headEnd/>
                <a:tailEnd/>
              </a:ln>
            </p:spPr>
            <p:txBody>
              <a:bodyPr/>
              <a:lstStyle/>
              <a:p>
                <a:endParaRPr lang="en-US"/>
              </a:p>
            </p:txBody>
          </p:sp>
          <p:sp>
            <p:nvSpPr>
              <p:cNvPr id="5135" name="Line 13"/>
              <p:cNvSpPr>
                <a:spLocks noChangeShapeType="1"/>
              </p:cNvSpPr>
              <p:nvPr/>
            </p:nvSpPr>
            <p:spPr bwMode="auto">
              <a:xfrm flipV="1">
                <a:off x="1162" y="2378"/>
                <a:ext cx="0" cy="1451"/>
              </a:xfrm>
              <a:prstGeom prst="line">
                <a:avLst/>
              </a:prstGeom>
              <a:noFill/>
              <a:ln w="9525">
                <a:solidFill>
                  <a:schemeClr val="tx1"/>
                </a:solidFill>
                <a:round/>
                <a:headEnd/>
                <a:tailEnd/>
              </a:ln>
            </p:spPr>
            <p:txBody>
              <a:bodyPr/>
              <a:lstStyle/>
              <a:p>
                <a:endParaRPr lang="en-US"/>
              </a:p>
            </p:txBody>
          </p:sp>
        </p:grpSp>
        <p:sp>
          <p:nvSpPr>
            <p:cNvPr id="5129" name="Text Box 19"/>
            <p:cNvSpPr txBox="1">
              <a:spLocks noChangeArrowheads="1"/>
            </p:cNvSpPr>
            <p:nvPr/>
          </p:nvSpPr>
          <p:spPr bwMode="auto">
            <a:xfrm>
              <a:off x="1912" y="3031"/>
              <a:ext cx="160" cy="154"/>
            </a:xfrm>
            <a:prstGeom prst="rect">
              <a:avLst/>
            </a:prstGeom>
            <a:noFill/>
            <a:ln w="9525">
              <a:noFill/>
              <a:miter lim="800000"/>
              <a:headEnd/>
              <a:tailEnd/>
            </a:ln>
          </p:spPr>
          <p:txBody>
            <a:bodyPr wrap="none">
              <a:spAutoFit/>
            </a:bodyPr>
            <a:lstStyle/>
            <a:p>
              <a:r>
                <a:rPr lang="en-US" sz="1000"/>
                <a:t>0</a:t>
              </a:r>
            </a:p>
          </p:txBody>
        </p:sp>
        <p:sp>
          <p:nvSpPr>
            <p:cNvPr id="5130" name="Text Box 20"/>
            <p:cNvSpPr txBox="1">
              <a:spLocks noChangeArrowheads="1"/>
            </p:cNvSpPr>
            <p:nvPr/>
          </p:nvSpPr>
          <p:spPr bwMode="auto">
            <a:xfrm>
              <a:off x="1041" y="3853"/>
              <a:ext cx="248" cy="154"/>
            </a:xfrm>
            <a:prstGeom prst="rect">
              <a:avLst/>
            </a:prstGeom>
            <a:noFill/>
            <a:ln w="9525">
              <a:noFill/>
              <a:miter lim="800000"/>
              <a:headEnd/>
              <a:tailEnd/>
            </a:ln>
          </p:spPr>
          <p:txBody>
            <a:bodyPr wrap="none">
              <a:spAutoFit/>
            </a:bodyPr>
            <a:lstStyle/>
            <a:p>
              <a:r>
                <a:rPr lang="en-US" sz="1000"/>
                <a:t>270</a:t>
              </a:r>
            </a:p>
          </p:txBody>
        </p:sp>
        <p:sp>
          <p:nvSpPr>
            <p:cNvPr id="5131" name="Text Box 21"/>
            <p:cNvSpPr txBox="1">
              <a:spLocks noChangeArrowheads="1"/>
            </p:cNvSpPr>
            <p:nvPr/>
          </p:nvSpPr>
          <p:spPr bwMode="auto">
            <a:xfrm>
              <a:off x="1066" y="2224"/>
              <a:ext cx="204" cy="154"/>
            </a:xfrm>
            <a:prstGeom prst="rect">
              <a:avLst/>
            </a:prstGeom>
            <a:noFill/>
            <a:ln w="9525">
              <a:noFill/>
              <a:miter lim="800000"/>
              <a:headEnd/>
              <a:tailEnd/>
            </a:ln>
          </p:spPr>
          <p:txBody>
            <a:bodyPr wrap="none">
              <a:spAutoFit/>
            </a:bodyPr>
            <a:lstStyle/>
            <a:p>
              <a:r>
                <a:rPr lang="en-US" sz="1000"/>
                <a:t>90</a:t>
              </a:r>
            </a:p>
          </p:txBody>
        </p:sp>
        <p:sp>
          <p:nvSpPr>
            <p:cNvPr id="5132" name="Text Box 22"/>
            <p:cNvSpPr txBox="1">
              <a:spLocks noChangeArrowheads="1"/>
            </p:cNvSpPr>
            <p:nvPr/>
          </p:nvSpPr>
          <p:spPr bwMode="auto">
            <a:xfrm>
              <a:off x="141" y="3022"/>
              <a:ext cx="296" cy="154"/>
            </a:xfrm>
            <a:prstGeom prst="rect">
              <a:avLst/>
            </a:prstGeom>
            <a:noFill/>
            <a:ln w="9525">
              <a:noFill/>
              <a:miter lim="800000"/>
              <a:headEnd/>
              <a:tailEnd/>
            </a:ln>
          </p:spPr>
          <p:txBody>
            <a:bodyPr>
              <a:spAutoFit/>
            </a:bodyPr>
            <a:lstStyle/>
            <a:p>
              <a:r>
                <a:rPr lang="en-US" sz="1000"/>
                <a:t>180</a:t>
              </a:r>
            </a:p>
          </p:txBody>
        </p:sp>
      </p:grpSp>
      <p:sp>
        <p:nvSpPr>
          <p:cNvPr id="5124" name="Rectangle 4"/>
          <p:cNvSpPr>
            <a:spLocks noGrp="1" noChangeArrowheads="1"/>
          </p:cNvSpPr>
          <p:nvPr>
            <p:ph type="title"/>
          </p:nvPr>
        </p:nvSpPr>
        <p:spPr/>
        <p:txBody>
          <a:bodyPr/>
          <a:lstStyle/>
          <a:p>
            <a:pPr eaLnBrk="1" hangingPunct="1"/>
            <a:r>
              <a:rPr lang="en-US" sz="3600" dirty="0"/>
              <a:t>Three Phase Theory</a:t>
            </a:r>
            <a:br>
              <a:rPr lang="en-US" b="1" dirty="0"/>
            </a:br>
            <a:r>
              <a:rPr lang="en-US" sz="2400" dirty="0"/>
              <a:t>Phasors and Vector Notation</a:t>
            </a:r>
          </a:p>
        </p:txBody>
      </p:sp>
      <p:sp>
        <p:nvSpPr>
          <p:cNvPr id="5125" name="Rectangle 5"/>
          <p:cNvSpPr>
            <a:spLocks noGrp="1" noChangeArrowheads="1"/>
          </p:cNvSpPr>
          <p:nvPr>
            <p:ph idx="1"/>
          </p:nvPr>
        </p:nvSpPr>
        <p:spPr/>
        <p:txBody>
          <a:bodyPr/>
          <a:lstStyle/>
          <a:p>
            <a:pPr eaLnBrk="1" hangingPunct="1"/>
            <a:r>
              <a:rPr lang="en-US" sz="2400" dirty="0" err="1"/>
              <a:t>Phasors</a:t>
            </a:r>
            <a:r>
              <a:rPr lang="en-US" sz="2400" dirty="0"/>
              <a:t> are a graphical means of representing the amplitude and phase </a:t>
            </a:r>
            <a:r>
              <a:rPr lang="en-US" sz="2400" u="sng" dirty="0"/>
              <a:t>relationships</a:t>
            </a:r>
            <a:r>
              <a:rPr lang="en-US" sz="2400" dirty="0"/>
              <a:t> of voltages and currents.</a:t>
            </a:r>
          </a:p>
        </p:txBody>
      </p:sp>
      <p:sp>
        <p:nvSpPr>
          <p:cNvPr id="2" name="Footer Placeholder 1">
            <a:extLst>
              <a:ext uri="{FF2B5EF4-FFF2-40B4-BE49-F238E27FC236}">
                <a16:creationId xmlns:a16="http://schemas.microsoft.com/office/drawing/2014/main" id="{0EDE2958-7710-B733-27F6-5754BB87A4B9}"/>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F716E711-4D05-FC7A-2A8D-58C2C8BD15F4}"/>
              </a:ext>
            </a:extLst>
          </p:cNvPr>
          <p:cNvSpPr>
            <a:spLocks noGrp="1"/>
          </p:cNvSpPr>
          <p:nvPr>
            <p:ph type="sldNum" sz="quarter" idx="4"/>
          </p:nvPr>
        </p:nvSpPr>
        <p:spPr/>
        <p:txBody>
          <a:body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10</a:t>
            </a:fld>
            <a:endParaRPr lang="en-US">
              <a:solidFill>
                <a:srgbClr val="000000"/>
              </a:solidFill>
              <a:latin typeface="Arial" charset="0"/>
            </a:endParaRPr>
          </a:p>
        </p:txBody>
      </p:sp>
      <p:sp>
        <p:nvSpPr>
          <p:cNvPr id="5126" name="Line 18"/>
          <p:cNvSpPr>
            <a:spLocks noChangeShapeType="1"/>
          </p:cNvSpPr>
          <p:nvPr/>
        </p:nvSpPr>
        <p:spPr bwMode="auto">
          <a:xfrm>
            <a:off x="2147162" y="4346108"/>
            <a:ext cx="1119068" cy="6299"/>
          </a:xfrm>
          <a:prstGeom prst="line">
            <a:avLst/>
          </a:prstGeom>
          <a:noFill/>
          <a:ln w="57150">
            <a:solidFill>
              <a:srgbClr val="FF0000"/>
            </a:solidFill>
            <a:round/>
            <a:headEnd/>
            <a:tailEnd type="triangle" w="med" len="med"/>
          </a:ln>
        </p:spPr>
        <p:txBody>
          <a:bodyPr/>
          <a:lstStyle/>
          <a:p>
            <a:endParaRPr lang="en-US"/>
          </a:p>
        </p:txBody>
      </p:sp>
      <p:sp>
        <p:nvSpPr>
          <p:cNvPr id="5127" name="Text Box 24"/>
          <p:cNvSpPr txBox="1">
            <a:spLocks noChangeArrowheads="1"/>
          </p:cNvSpPr>
          <p:nvPr/>
        </p:nvSpPr>
        <p:spPr bwMode="auto">
          <a:xfrm>
            <a:off x="5839365" y="3444044"/>
            <a:ext cx="1344612" cy="366713"/>
          </a:xfrm>
          <a:prstGeom prst="rect">
            <a:avLst/>
          </a:prstGeom>
          <a:noFill/>
          <a:ln w="9525">
            <a:noFill/>
            <a:miter lim="800000"/>
            <a:headEnd/>
            <a:tailEnd/>
          </a:ln>
        </p:spPr>
        <p:txBody>
          <a:bodyPr>
            <a:spAutoFit/>
          </a:bodyPr>
          <a:lstStyle/>
          <a:p>
            <a:pPr>
              <a:spcBef>
                <a:spcPct val="50000"/>
              </a:spcBef>
            </a:pPr>
            <a:r>
              <a:rPr lang="en-US" b="1" dirty="0">
                <a:solidFill>
                  <a:srgbClr val="FF0000"/>
                </a:solidFill>
              </a:rPr>
              <a:t>V = sin(</a:t>
            </a:r>
            <a:r>
              <a:rPr lang="el-GR" b="1" dirty="0">
                <a:solidFill>
                  <a:srgbClr val="FF0000"/>
                </a:solidFill>
                <a:cs typeface="Arial" pitchFamily="34" charset="0"/>
              </a:rPr>
              <a:t>θ</a:t>
            </a:r>
            <a:r>
              <a:rPr lang="en-US" b="1" dirty="0">
                <a:solidFill>
                  <a:srgbClr val="FF0000"/>
                </a:solidFill>
                <a:cs typeface="Arial" pitchFamily="34" charset="0"/>
              </a:rPr>
              <a:t>)</a:t>
            </a:r>
            <a:endParaRPr lang="el-GR" b="1" dirty="0">
              <a:solidFill>
                <a:srgbClr val="FF0000"/>
              </a:solidFill>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2"/>
          <p:cNvGrpSpPr>
            <a:grpSpLocks/>
          </p:cNvGrpSpPr>
          <p:nvPr/>
        </p:nvGrpSpPr>
        <p:grpSpPr bwMode="auto">
          <a:xfrm>
            <a:off x="634178" y="3070622"/>
            <a:ext cx="3065462" cy="2830513"/>
            <a:chOff x="141" y="2224"/>
            <a:chExt cx="1931" cy="1783"/>
          </a:xfrm>
        </p:grpSpPr>
        <p:grpSp>
          <p:nvGrpSpPr>
            <p:cNvPr id="25609" name="Group 3"/>
            <p:cNvGrpSpPr>
              <a:grpSpLocks/>
            </p:cNvGrpSpPr>
            <p:nvPr/>
          </p:nvGrpSpPr>
          <p:grpSpPr bwMode="auto">
            <a:xfrm>
              <a:off x="364" y="2378"/>
              <a:ext cx="1572" cy="1451"/>
              <a:chOff x="364" y="2378"/>
              <a:chExt cx="1572" cy="1451"/>
            </a:xfrm>
          </p:grpSpPr>
          <p:sp>
            <p:nvSpPr>
              <p:cNvPr id="25614" name="Rectangle 4"/>
              <p:cNvSpPr>
                <a:spLocks noChangeArrowheads="1"/>
              </p:cNvSpPr>
              <p:nvPr/>
            </p:nvSpPr>
            <p:spPr bwMode="auto">
              <a:xfrm>
                <a:off x="364" y="2378"/>
                <a:ext cx="1572" cy="1451"/>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5615" name="Line 5"/>
              <p:cNvSpPr>
                <a:spLocks noChangeShapeType="1"/>
              </p:cNvSpPr>
              <p:nvPr/>
            </p:nvSpPr>
            <p:spPr bwMode="auto">
              <a:xfrm>
                <a:off x="364" y="3104"/>
                <a:ext cx="1572" cy="0"/>
              </a:xfrm>
              <a:prstGeom prst="line">
                <a:avLst/>
              </a:prstGeom>
              <a:noFill/>
              <a:ln w="9525">
                <a:solidFill>
                  <a:schemeClr val="tx1"/>
                </a:solidFill>
                <a:round/>
                <a:headEnd/>
                <a:tailEnd/>
              </a:ln>
            </p:spPr>
            <p:txBody>
              <a:bodyPr/>
              <a:lstStyle/>
              <a:p>
                <a:endParaRPr lang="en-US"/>
              </a:p>
            </p:txBody>
          </p:sp>
          <p:sp>
            <p:nvSpPr>
              <p:cNvPr id="25616" name="Line 6"/>
              <p:cNvSpPr>
                <a:spLocks noChangeShapeType="1"/>
              </p:cNvSpPr>
              <p:nvPr/>
            </p:nvSpPr>
            <p:spPr bwMode="auto">
              <a:xfrm flipV="1">
                <a:off x="1162" y="2378"/>
                <a:ext cx="0" cy="1451"/>
              </a:xfrm>
              <a:prstGeom prst="line">
                <a:avLst/>
              </a:prstGeom>
              <a:noFill/>
              <a:ln w="9525">
                <a:solidFill>
                  <a:schemeClr val="tx1"/>
                </a:solidFill>
                <a:round/>
                <a:headEnd/>
                <a:tailEnd/>
              </a:ln>
            </p:spPr>
            <p:txBody>
              <a:bodyPr/>
              <a:lstStyle/>
              <a:p>
                <a:endParaRPr lang="en-US"/>
              </a:p>
            </p:txBody>
          </p:sp>
        </p:grpSp>
        <p:sp>
          <p:nvSpPr>
            <p:cNvPr id="25610" name="Text Box 7"/>
            <p:cNvSpPr txBox="1">
              <a:spLocks noChangeArrowheads="1"/>
            </p:cNvSpPr>
            <p:nvPr/>
          </p:nvSpPr>
          <p:spPr bwMode="auto">
            <a:xfrm>
              <a:off x="1912" y="3031"/>
              <a:ext cx="160" cy="154"/>
            </a:xfrm>
            <a:prstGeom prst="rect">
              <a:avLst/>
            </a:prstGeom>
            <a:noFill/>
            <a:ln w="9525">
              <a:noFill/>
              <a:miter lim="800000"/>
              <a:headEnd/>
              <a:tailEnd/>
            </a:ln>
          </p:spPr>
          <p:txBody>
            <a:bodyPr wrap="none">
              <a:spAutoFit/>
            </a:bodyPr>
            <a:lstStyle/>
            <a:p>
              <a:r>
                <a:rPr lang="en-US" sz="1000"/>
                <a:t>0</a:t>
              </a:r>
            </a:p>
          </p:txBody>
        </p:sp>
        <p:sp>
          <p:nvSpPr>
            <p:cNvPr id="25611" name="Text Box 8"/>
            <p:cNvSpPr txBox="1">
              <a:spLocks noChangeArrowheads="1"/>
            </p:cNvSpPr>
            <p:nvPr/>
          </p:nvSpPr>
          <p:spPr bwMode="auto">
            <a:xfrm>
              <a:off x="1041" y="3853"/>
              <a:ext cx="248" cy="154"/>
            </a:xfrm>
            <a:prstGeom prst="rect">
              <a:avLst/>
            </a:prstGeom>
            <a:noFill/>
            <a:ln w="9525">
              <a:noFill/>
              <a:miter lim="800000"/>
              <a:headEnd/>
              <a:tailEnd/>
            </a:ln>
          </p:spPr>
          <p:txBody>
            <a:bodyPr wrap="none">
              <a:spAutoFit/>
            </a:bodyPr>
            <a:lstStyle/>
            <a:p>
              <a:r>
                <a:rPr lang="en-US" sz="1000"/>
                <a:t>270</a:t>
              </a:r>
            </a:p>
          </p:txBody>
        </p:sp>
        <p:sp>
          <p:nvSpPr>
            <p:cNvPr id="25612" name="Text Box 9"/>
            <p:cNvSpPr txBox="1">
              <a:spLocks noChangeArrowheads="1"/>
            </p:cNvSpPr>
            <p:nvPr/>
          </p:nvSpPr>
          <p:spPr bwMode="auto">
            <a:xfrm>
              <a:off x="1066" y="2224"/>
              <a:ext cx="204" cy="154"/>
            </a:xfrm>
            <a:prstGeom prst="rect">
              <a:avLst/>
            </a:prstGeom>
            <a:noFill/>
            <a:ln w="9525">
              <a:noFill/>
              <a:miter lim="800000"/>
              <a:headEnd/>
              <a:tailEnd/>
            </a:ln>
          </p:spPr>
          <p:txBody>
            <a:bodyPr wrap="none">
              <a:spAutoFit/>
            </a:bodyPr>
            <a:lstStyle/>
            <a:p>
              <a:r>
                <a:rPr lang="en-US" sz="1000"/>
                <a:t>90</a:t>
              </a:r>
            </a:p>
          </p:txBody>
        </p:sp>
        <p:sp>
          <p:nvSpPr>
            <p:cNvPr id="25613" name="Text Box 10"/>
            <p:cNvSpPr txBox="1">
              <a:spLocks noChangeArrowheads="1"/>
            </p:cNvSpPr>
            <p:nvPr/>
          </p:nvSpPr>
          <p:spPr bwMode="auto">
            <a:xfrm>
              <a:off x="141" y="3022"/>
              <a:ext cx="296" cy="154"/>
            </a:xfrm>
            <a:prstGeom prst="rect">
              <a:avLst/>
            </a:prstGeom>
            <a:noFill/>
            <a:ln w="9525">
              <a:noFill/>
              <a:miter lim="800000"/>
              <a:headEnd/>
              <a:tailEnd/>
            </a:ln>
          </p:spPr>
          <p:txBody>
            <a:bodyPr>
              <a:spAutoFit/>
            </a:bodyPr>
            <a:lstStyle/>
            <a:p>
              <a:r>
                <a:rPr lang="en-US" sz="1000"/>
                <a:t>180</a:t>
              </a:r>
            </a:p>
          </p:txBody>
        </p:sp>
      </p:grpSp>
      <p:sp>
        <p:nvSpPr>
          <p:cNvPr id="25603" name="Rectangle 11"/>
          <p:cNvSpPr>
            <a:spLocks noGrp="1" noChangeArrowheads="1"/>
          </p:cNvSpPr>
          <p:nvPr>
            <p:ph type="title"/>
          </p:nvPr>
        </p:nvSpPr>
        <p:spPr/>
        <p:txBody>
          <a:bodyPr/>
          <a:lstStyle/>
          <a:p>
            <a:pPr eaLnBrk="1" hangingPunct="1"/>
            <a:r>
              <a:rPr lang="en-US" sz="3600" dirty="0"/>
              <a:t>Three Phase Power</a:t>
            </a:r>
            <a:br>
              <a:rPr lang="en-US" sz="3600" dirty="0"/>
            </a:br>
            <a:r>
              <a:rPr lang="en-US" sz="2400" dirty="0"/>
              <a:t>Phasors and Vector Notation</a:t>
            </a:r>
          </a:p>
        </p:txBody>
      </p:sp>
      <p:sp>
        <p:nvSpPr>
          <p:cNvPr id="25604" name="Rectangle 12"/>
          <p:cNvSpPr>
            <a:spLocks noGrp="1" noChangeArrowheads="1"/>
          </p:cNvSpPr>
          <p:nvPr>
            <p:ph idx="1"/>
          </p:nvPr>
        </p:nvSpPr>
        <p:spPr/>
        <p:txBody>
          <a:bodyPr/>
          <a:lstStyle/>
          <a:p>
            <a:pPr eaLnBrk="1" hangingPunct="1"/>
            <a:r>
              <a:rPr lang="en-US" sz="2400" dirty="0"/>
              <a:t>As stated in the Handbook of Electricity Metering, by common consent, counterclockwise phase rotation has been chosen for general use in </a:t>
            </a:r>
            <a:r>
              <a:rPr lang="en-US" sz="2400" dirty="0" err="1"/>
              <a:t>phasor</a:t>
            </a:r>
            <a:r>
              <a:rPr lang="en-US" sz="2400" dirty="0"/>
              <a:t> diagrams.</a:t>
            </a:r>
          </a:p>
        </p:txBody>
      </p:sp>
      <p:sp>
        <p:nvSpPr>
          <p:cNvPr id="3" name="Footer Placeholder 1">
            <a:extLst>
              <a:ext uri="{FF2B5EF4-FFF2-40B4-BE49-F238E27FC236}">
                <a16:creationId xmlns:a16="http://schemas.microsoft.com/office/drawing/2014/main" id="{0C8794B3-4F12-9A13-6789-C78C0A68401D}"/>
              </a:ext>
            </a:extLst>
          </p:cNvPr>
          <p:cNvSpPr>
            <a:spLocks noGrp="1"/>
          </p:cNvSpPr>
          <p:nvPr>
            <p:ph type="ftr" sz="quarter" idx="3"/>
          </p:nvPr>
        </p:nvSpPr>
        <p:spPr/>
        <p:txBody>
          <a:bodyPr/>
          <a:lstStyle/>
          <a:p>
            <a:r>
              <a:rPr lang="en-US" dirty="0"/>
              <a:t>tescometering.com</a:t>
            </a:r>
          </a:p>
        </p:txBody>
      </p:sp>
      <p:sp>
        <p:nvSpPr>
          <p:cNvPr id="2" name="Slide Number Placeholder 1">
            <a:extLst>
              <a:ext uri="{FF2B5EF4-FFF2-40B4-BE49-F238E27FC236}">
                <a16:creationId xmlns:a16="http://schemas.microsoft.com/office/drawing/2014/main" id="{2AE9AFD1-C435-6920-13AB-2269355CED03}"/>
              </a:ext>
            </a:extLst>
          </p:cNvPr>
          <p:cNvSpPr>
            <a:spLocks noGrp="1"/>
          </p:cNvSpPr>
          <p:nvPr>
            <p:ph type="sldNum" sz="quarter" idx="4"/>
          </p:nvPr>
        </p:nvSpPr>
        <p:spPr/>
        <p:txBody>
          <a:body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11</a:t>
            </a:fld>
            <a:endParaRPr lang="en-US">
              <a:solidFill>
                <a:srgbClr val="000000"/>
              </a:solidFill>
              <a:latin typeface="Arial" charset="0"/>
            </a:endParaRPr>
          </a:p>
        </p:txBody>
      </p:sp>
      <p:sp>
        <p:nvSpPr>
          <p:cNvPr id="25605" name="Line 14"/>
          <p:cNvSpPr>
            <a:spLocks noChangeShapeType="1"/>
          </p:cNvSpPr>
          <p:nvPr/>
        </p:nvSpPr>
        <p:spPr bwMode="auto">
          <a:xfrm rot="5400000" flipV="1">
            <a:off x="2799027" y="3923609"/>
            <a:ext cx="0" cy="1088025"/>
          </a:xfrm>
          <a:prstGeom prst="line">
            <a:avLst/>
          </a:prstGeom>
          <a:noFill/>
          <a:ln w="57150">
            <a:solidFill>
              <a:srgbClr val="FF0000"/>
            </a:solidFill>
            <a:round/>
            <a:headEnd/>
            <a:tailEnd type="triangle" w="med" len="med"/>
          </a:ln>
        </p:spPr>
        <p:txBody>
          <a:bodyPr/>
          <a:lstStyle/>
          <a:p>
            <a:endParaRPr lang="en-US"/>
          </a:p>
        </p:txBody>
      </p:sp>
      <p:sp>
        <p:nvSpPr>
          <p:cNvPr id="25607" name="Line 23"/>
          <p:cNvSpPr>
            <a:spLocks noChangeShapeType="1"/>
          </p:cNvSpPr>
          <p:nvPr/>
        </p:nvSpPr>
        <p:spPr bwMode="auto">
          <a:xfrm rot="12842878" flipV="1">
            <a:off x="1894178" y="4349832"/>
            <a:ext cx="29425" cy="1144130"/>
          </a:xfrm>
          <a:prstGeom prst="line">
            <a:avLst/>
          </a:prstGeom>
          <a:noFill/>
          <a:ln w="57150">
            <a:solidFill>
              <a:srgbClr val="FFFF00"/>
            </a:solidFill>
            <a:round/>
            <a:headEnd/>
            <a:tailEnd type="triangle" w="med" len="med"/>
          </a:ln>
        </p:spPr>
        <p:txBody>
          <a:bodyPr/>
          <a:lstStyle/>
          <a:p>
            <a:endParaRPr lang="en-US"/>
          </a:p>
        </p:txBody>
      </p:sp>
      <p:graphicFrame>
        <p:nvGraphicFramePr>
          <p:cNvPr id="18" name="Chart 17"/>
          <p:cNvGraphicFramePr>
            <a:graphicFrameLocks/>
          </p:cNvGraphicFramePr>
          <p:nvPr>
            <p:extLst>
              <p:ext uri="{D42A27DB-BD31-4B8C-83A1-F6EECF244321}">
                <p14:modId xmlns:p14="http://schemas.microsoft.com/office/powerpoint/2010/main" val="4253119729"/>
              </p:ext>
            </p:extLst>
          </p:nvPr>
        </p:nvGraphicFramePr>
        <p:xfrm>
          <a:off x="3871152" y="2968882"/>
          <a:ext cx="4610335" cy="3033995"/>
        </p:xfrm>
        <a:graphic>
          <a:graphicData uri="http://schemas.openxmlformats.org/drawingml/2006/chart">
            <c:chart xmlns:c="http://schemas.openxmlformats.org/drawingml/2006/chart" xmlns:r="http://schemas.openxmlformats.org/officeDocument/2006/relationships" r:id="rId3"/>
          </a:graphicData>
        </a:graphic>
      </p:graphicFrame>
      <p:sp>
        <p:nvSpPr>
          <p:cNvPr id="25608" name="Text Box 24"/>
          <p:cNvSpPr txBox="1">
            <a:spLocks noChangeArrowheads="1"/>
          </p:cNvSpPr>
          <p:nvPr/>
        </p:nvSpPr>
        <p:spPr bwMode="auto">
          <a:xfrm>
            <a:off x="5263290" y="3144557"/>
            <a:ext cx="2265153" cy="366713"/>
          </a:xfrm>
          <a:prstGeom prst="rect">
            <a:avLst/>
          </a:prstGeom>
          <a:noFill/>
          <a:ln w="9525">
            <a:solidFill>
              <a:srgbClr val="FFFF00"/>
            </a:solidFill>
            <a:miter lim="800000"/>
            <a:headEnd/>
            <a:tailEnd/>
          </a:ln>
        </p:spPr>
        <p:txBody>
          <a:bodyPr wrap="square">
            <a:spAutoFit/>
          </a:bodyPr>
          <a:lstStyle/>
          <a:p>
            <a:pPr>
              <a:spcBef>
                <a:spcPct val="50000"/>
              </a:spcBef>
            </a:pPr>
            <a:r>
              <a:rPr lang="en-US" b="1" dirty="0">
                <a:solidFill>
                  <a:srgbClr val="FFFF00"/>
                </a:solidFill>
              </a:rPr>
              <a:t>V = V</a:t>
            </a:r>
            <a:r>
              <a:rPr lang="en-US" b="1" baseline="-6000" dirty="0">
                <a:solidFill>
                  <a:srgbClr val="FFFF00"/>
                </a:solidFill>
              </a:rPr>
              <a:t>0</a:t>
            </a:r>
            <a:r>
              <a:rPr lang="en-US" b="1" dirty="0">
                <a:solidFill>
                  <a:srgbClr val="FFFF00"/>
                </a:solidFill>
              </a:rPr>
              <a:t>sin(</a:t>
            </a:r>
            <a:r>
              <a:rPr lang="el-GR" b="1" dirty="0">
                <a:solidFill>
                  <a:srgbClr val="FFFF00"/>
                </a:solidFill>
                <a:cs typeface="Arial" pitchFamily="34" charset="0"/>
              </a:rPr>
              <a:t>θ</a:t>
            </a:r>
            <a:r>
              <a:rPr lang="en-US" b="1" dirty="0">
                <a:solidFill>
                  <a:srgbClr val="FFFF00"/>
                </a:solidFill>
                <a:cs typeface="Arial" pitchFamily="34" charset="0"/>
              </a:rPr>
              <a:t>-120)</a:t>
            </a:r>
            <a:endParaRPr lang="el-GR" b="1" dirty="0">
              <a:solidFill>
                <a:srgbClr val="FFFF00"/>
              </a:solidFill>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oup 2"/>
          <p:cNvGrpSpPr>
            <a:grpSpLocks/>
          </p:cNvGrpSpPr>
          <p:nvPr/>
        </p:nvGrpSpPr>
        <p:grpSpPr bwMode="auto">
          <a:xfrm>
            <a:off x="448049" y="3072813"/>
            <a:ext cx="3065462" cy="2830513"/>
            <a:chOff x="141" y="2224"/>
            <a:chExt cx="1931" cy="1783"/>
          </a:xfrm>
        </p:grpSpPr>
        <p:grpSp>
          <p:nvGrpSpPr>
            <p:cNvPr id="26634" name="Group 3"/>
            <p:cNvGrpSpPr>
              <a:grpSpLocks/>
            </p:cNvGrpSpPr>
            <p:nvPr/>
          </p:nvGrpSpPr>
          <p:grpSpPr bwMode="auto">
            <a:xfrm>
              <a:off x="364" y="2378"/>
              <a:ext cx="1572" cy="1451"/>
              <a:chOff x="364" y="2378"/>
              <a:chExt cx="1572" cy="1451"/>
            </a:xfrm>
          </p:grpSpPr>
          <p:sp>
            <p:nvSpPr>
              <p:cNvPr id="26639" name="Rectangle 4"/>
              <p:cNvSpPr>
                <a:spLocks noChangeArrowheads="1"/>
              </p:cNvSpPr>
              <p:nvPr/>
            </p:nvSpPr>
            <p:spPr bwMode="auto">
              <a:xfrm>
                <a:off x="364" y="2378"/>
                <a:ext cx="1572" cy="1451"/>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6640" name="Line 5"/>
              <p:cNvSpPr>
                <a:spLocks noChangeShapeType="1"/>
              </p:cNvSpPr>
              <p:nvPr/>
            </p:nvSpPr>
            <p:spPr bwMode="auto">
              <a:xfrm>
                <a:off x="364" y="3104"/>
                <a:ext cx="1572" cy="0"/>
              </a:xfrm>
              <a:prstGeom prst="line">
                <a:avLst/>
              </a:prstGeom>
              <a:noFill/>
              <a:ln w="9525">
                <a:solidFill>
                  <a:schemeClr val="tx1"/>
                </a:solidFill>
                <a:round/>
                <a:headEnd/>
                <a:tailEnd/>
              </a:ln>
            </p:spPr>
            <p:txBody>
              <a:bodyPr/>
              <a:lstStyle/>
              <a:p>
                <a:endParaRPr lang="en-US"/>
              </a:p>
            </p:txBody>
          </p:sp>
          <p:sp>
            <p:nvSpPr>
              <p:cNvPr id="26641" name="Line 6"/>
              <p:cNvSpPr>
                <a:spLocks noChangeShapeType="1"/>
              </p:cNvSpPr>
              <p:nvPr/>
            </p:nvSpPr>
            <p:spPr bwMode="auto">
              <a:xfrm flipV="1">
                <a:off x="1162" y="2378"/>
                <a:ext cx="0" cy="1451"/>
              </a:xfrm>
              <a:prstGeom prst="line">
                <a:avLst/>
              </a:prstGeom>
              <a:noFill/>
              <a:ln w="9525">
                <a:solidFill>
                  <a:schemeClr val="tx1"/>
                </a:solidFill>
                <a:round/>
                <a:headEnd/>
                <a:tailEnd/>
              </a:ln>
            </p:spPr>
            <p:txBody>
              <a:bodyPr/>
              <a:lstStyle/>
              <a:p>
                <a:endParaRPr lang="en-US"/>
              </a:p>
            </p:txBody>
          </p:sp>
        </p:grpSp>
        <p:sp>
          <p:nvSpPr>
            <p:cNvPr id="26635" name="Text Box 7"/>
            <p:cNvSpPr txBox="1">
              <a:spLocks noChangeArrowheads="1"/>
            </p:cNvSpPr>
            <p:nvPr/>
          </p:nvSpPr>
          <p:spPr bwMode="auto">
            <a:xfrm>
              <a:off x="1912" y="3031"/>
              <a:ext cx="160" cy="154"/>
            </a:xfrm>
            <a:prstGeom prst="rect">
              <a:avLst/>
            </a:prstGeom>
            <a:noFill/>
            <a:ln w="9525">
              <a:noFill/>
              <a:miter lim="800000"/>
              <a:headEnd/>
              <a:tailEnd/>
            </a:ln>
          </p:spPr>
          <p:txBody>
            <a:bodyPr wrap="none">
              <a:spAutoFit/>
            </a:bodyPr>
            <a:lstStyle/>
            <a:p>
              <a:r>
                <a:rPr lang="en-US" sz="1000"/>
                <a:t>0</a:t>
              </a:r>
            </a:p>
          </p:txBody>
        </p:sp>
        <p:sp>
          <p:nvSpPr>
            <p:cNvPr id="26636" name="Text Box 8"/>
            <p:cNvSpPr txBox="1">
              <a:spLocks noChangeArrowheads="1"/>
            </p:cNvSpPr>
            <p:nvPr/>
          </p:nvSpPr>
          <p:spPr bwMode="auto">
            <a:xfrm>
              <a:off x="1041" y="3853"/>
              <a:ext cx="248" cy="154"/>
            </a:xfrm>
            <a:prstGeom prst="rect">
              <a:avLst/>
            </a:prstGeom>
            <a:noFill/>
            <a:ln w="9525">
              <a:noFill/>
              <a:miter lim="800000"/>
              <a:headEnd/>
              <a:tailEnd/>
            </a:ln>
          </p:spPr>
          <p:txBody>
            <a:bodyPr wrap="none">
              <a:spAutoFit/>
            </a:bodyPr>
            <a:lstStyle/>
            <a:p>
              <a:r>
                <a:rPr lang="en-US" sz="1000"/>
                <a:t>270</a:t>
              </a:r>
            </a:p>
          </p:txBody>
        </p:sp>
        <p:sp>
          <p:nvSpPr>
            <p:cNvPr id="26637" name="Text Box 9"/>
            <p:cNvSpPr txBox="1">
              <a:spLocks noChangeArrowheads="1"/>
            </p:cNvSpPr>
            <p:nvPr/>
          </p:nvSpPr>
          <p:spPr bwMode="auto">
            <a:xfrm>
              <a:off x="1066" y="2224"/>
              <a:ext cx="204" cy="154"/>
            </a:xfrm>
            <a:prstGeom prst="rect">
              <a:avLst/>
            </a:prstGeom>
            <a:noFill/>
            <a:ln w="9525">
              <a:noFill/>
              <a:miter lim="800000"/>
              <a:headEnd/>
              <a:tailEnd/>
            </a:ln>
          </p:spPr>
          <p:txBody>
            <a:bodyPr wrap="none">
              <a:spAutoFit/>
            </a:bodyPr>
            <a:lstStyle/>
            <a:p>
              <a:r>
                <a:rPr lang="en-US" sz="1000"/>
                <a:t>90</a:t>
              </a:r>
            </a:p>
          </p:txBody>
        </p:sp>
        <p:sp>
          <p:nvSpPr>
            <p:cNvPr id="26638" name="Text Box 10"/>
            <p:cNvSpPr txBox="1">
              <a:spLocks noChangeArrowheads="1"/>
            </p:cNvSpPr>
            <p:nvPr/>
          </p:nvSpPr>
          <p:spPr bwMode="auto">
            <a:xfrm>
              <a:off x="141" y="3022"/>
              <a:ext cx="296" cy="154"/>
            </a:xfrm>
            <a:prstGeom prst="rect">
              <a:avLst/>
            </a:prstGeom>
            <a:noFill/>
            <a:ln w="9525">
              <a:noFill/>
              <a:miter lim="800000"/>
              <a:headEnd/>
              <a:tailEnd/>
            </a:ln>
          </p:spPr>
          <p:txBody>
            <a:bodyPr>
              <a:spAutoFit/>
            </a:bodyPr>
            <a:lstStyle/>
            <a:p>
              <a:r>
                <a:rPr lang="en-US" sz="1000"/>
                <a:t>180</a:t>
              </a:r>
            </a:p>
          </p:txBody>
        </p:sp>
      </p:grpSp>
      <p:sp>
        <p:nvSpPr>
          <p:cNvPr id="26627" name="Rectangle 11"/>
          <p:cNvSpPr>
            <a:spLocks noGrp="1" noChangeArrowheads="1"/>
          </p:cNvSpPr>
          <p:nvPr>
            <p:ph type="title"/>
          </p:nvPr>
        </p:nvSpPr>
        <p:spPr>
          <a:xfrm>
            <a:off x="1556951" y="126170"/>
            <a:ext cx="7208107" cy="639723"/>
          </a:xfrm>
        </p:spPr>
        <p:txBody>
          <a:bodyPr/>
          <a:lstStyle/>
          <a:p>
            <a:pPr eaLnBrk="1" hangingPunct="1"/>
            <a:r>
              <a:rPr lang="en-US" sz="3600" dirty="0"/>
              <a:t>Three Phase Power</a:t>
            </a:r>
            <a:br>
              <a:rPr lang="en-US" sz="3600" b="1" dirty="0"/>
            </a:br>
            <a:r>
              <a:rPr lang="en-US" sz="2400" dirty="0"/>
              <a:t>Phasors and Vector Notation</a:t>
            </a:r>
          </a:p>
        </p:txBody>
      </p:sp>
      <p:sp>
        <p:nvSpPr>
          <p:cNvPr id="26628" name="Rectangle 12"/>
          <p:cNvSpPr>
            <a:spLocks noGrp="1" noChangeArrowheads="1"/>
          </p:cNvSpPr>
          <p:nvPr>
            <p:ph idx="1"/>
          </p:nvPr>
        </p:nvSpPr>
        <p:spPr/>
        <p:txBody>
          <a:bodyPr/>
          <a:lstStyle/>
          <a:p>
            <a:pPr eaLnBrk="1" hangingPunct="1"/>
            <a:r>
              <a:rPr lang="en-US" sz="2400" dirty="0"/>
              <a:t>The </a:t>
            </a:r>
            <a:r>
              <a:rPr lang="en-US" sz="2400" dirty="0" err="1"/>
              <a:t>phasor</a:t>
            </a:r>
            <a:r>
              <a:rPr lang="en-US" sz="2400" dirty="0"/>
              <a:t> diagram for a simple 3-phase system has three voltage </a:t>
            </a:r>
            <a:r>
              <a:rPr lang="en-US" sz="2400" dirty="0" err="1"/>
              <a:t>phasors</a:t>
            </a:r>
            <a:r>
              <a:rPr lang="en-US" sz="2400" dirty="0"/>
              <a:t> equally spaced at 120° intervals.</a:t>
            </a:r>
          </a:p>
          <a:p>
            <a:pPr eaLnBrk="1" hangingPunct="1"/>
            <a:r>
              <a:rPr lang="en-US" sz="2400" dirty="0"/>
              <a:t>Going clockwise the order is A – B – C.</a:t>
            </a:r>
          </a:p>
        </p:txBody>
      </p:sp>
      <p:sp>
        <p:nvSpPr>
          <p:cNvPr id="4" name="Footer Placeholder 1">
            <a:extLst>
              <a:ext uri="{FF2B5EF4-FFF2-40B4-BE49-F238E27FC236}">
                <a16:creationId xmlns:a16="http://schemas.microsoft.com/office/drawing/2014/main" id="{60EC1E87-1367-C232-0714-BD0A823E7508}"/>
              </a:ext>
            </a:extLst>
          </p:cNvPr>
          <p:cNvSpPr>
            <a:spLocks noGrp="1"/>
          </p:cNvSpPr>
          <p:nvPr>
            <p:ph type="ftr" sz="quarter" idx="3"/>
          </p:nvPr>
        </p:nvSpPr>
        <p:spPr/>
        <p:txBody>
          <a:bodyPr/>
          <a:lstStyle/>
          <a:p>
            <a:r>
              <a:rPr lang="en-US" dirty="0"/>
              <a:t>tescometering.com</a:t>
            </a:r>
          </a:p>
        </p:txBody>
      </p:sp>
      <p:sp>
        <p:nvSpPr>
          <p:cNvPr id="2" name="Slide Number Placeholder 1">
            <a:extLst>
              <a:ext uri="{FF2B5EF4-FFF2-40B4-BE49-F238E27FC236}">
                <a16:creationId xmlns:a16="http://schemas.microsoft.com/office/drawing/2014/main" id="{35C13FA1-0FF9-93F6-1CB1-3012EF57F526}"/>
              </a:ext>
            </a:extLst>
          </p:cNvPr>
          <p:cNvSpPr>
            <a:spLocks noGrp="1"/>
          </p:cNvSpPr>
          <p:nvPr>
            <p:ph type="sldNum" sz="quarter" idx="4"/>
          </p:nvPr>
        </p:nvSpPr>
        <p:spPr/>
        <p:txBody>
          <a:body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12</a:t>
            </a:fld>
            <a:endParaRPr lang="en-US">
              <a:solidFill>
                <a:srgbClr val="000000"/>
              </a:solidFill>
              <a:latin typeface="Arial" charset="0"/>
            </a:endParaRPr>
          </a:p>
        </p:txBody>
      </p:sp>
      <p:sp>
        <p:nvSpPr>
          <p:cNvPr id="26629" name="Line 13"/>
          <p:cNvSpPr>
            <a:spLocks noChangeShapeType="1"/>
          </p:cNvSpPr>
          <p:nvPr/>
        </p:nvSpPr>
        <p:spPr bwMode="auto">
          <a:xfrm rot="5400000" flipV="1">
            <a:off x="2644355" y="3894344"/>
            <a:ext cx="0" cy="1150938"/>
          </a:xfrm>
          <a:prstGeom prst="line">
            <a:avLst/>
          </a:prstGeom>
          <a:noFill/>
          <a:ln w="57150">
            <a:solidFill>
              <a:srgbClr val="FF0000"/>
            </a:solidFill>
            <a:round/>
            <a:headEnd/>
            <a:tailEnd type="triangle" w="med" len="med"/>
          </a:ln>
        </p:spPr>
        <p:txBody>
          <a:bodyPr/>
          <a:lstStyle/>
          <a:p>
            <a:endParaRPr lang="en-US"/>
          </a:p>
        </p:txBody>
      </p:sp>
      <p:sp>
        <p:nvSpPr>
          <p:cNvPr id="26630" name="Line 15"/>
          <p:cNvSpPr>
            <a:spLocks noChangeShapeType="1"/>
          </p:cNvSpPr>
          <p:nvPr/>
        </p:nvSpPr>
        <p:spPr bwMode="auto">
          <a:xfrm rot="12842878" flipV="1">
            <a:off x="1712797" y="4353476"/>
            <a:ext cx="14034" cy="1177437"/>
          </a:xfrm>
          <a:prstGeom prst="line">
            <a:avLst/>
          </a:prstGeom>
          <a:noFill/>
          <a:ln w="57150">
            <a:solidFill>
              <a:srgbClr val="FFFF00"/>
            </a:solidFill>
            <a:round/>
            <a:headEnd/>
            <a:tailEnd type="triangle" w="med" len="med"/>
          </a:ln>
        </p:spPr>
        <p:txBody>
          <a:bodyPr/>
          <a:lstStyle/>
          <a:p>
            <a:endParaRPr lang="en-US"/>
          </a:p>
        </p:txBody>
      </p:sp>
      <p:sp>
        <p:nvSpPr>
          <p:cNvPr id="26631" name="Line 16"/>
          <p:cNvSpPr>
            <a:spLocks noChangeShapeType="1"/>
          </p:cNvSpPr>
          <p:nvPr/>
        </p:nvSpPr>
        <p:spPr bwMode="auto">
          <a:xfrm rot="8757122">
            <a:off x="1698861" y="3452642"/>
            <a:ext cx="41907" cy="1136187"/>
          </a:xfrm>
          <a:prstGeom prst="line">
            <a:avLst/>
          </a:prstGeom>
          <a:noFill/>
          <a:ln w="57150">
            <a:solidFill>
              <a:srgbClr val="0000FF"/>
            </a:solidFill>
            <a:round/>
            <a:headEnd/>
            <a:tailEnd type="triangle" w="med" len="med"/>
          </a:ln>
        </p:spPr>
        <p:txBody>
          <a:bodyPr/>
          <a:lstStyle/>
          <a:p>
            <a:endParaRPr lang="en-US"/>
          </a:p>
        </p:txBody>
      </p:sp>
      <p:graphicFrame>
        <p:nvGraphicFramePr>
          <p:cNvPr id="19" name="Chart 18"/>
          <p:cNvGraphicFramePr>
            <a:graphicFrameLocks/>
          </p:cNvGraphicFramePr>
          <p:nvPr>
            <p:extLst>
              <p:ext uri="{D42A27DB-BD31-4B8C-83A1-F6EECF244321}">
                <p14:modId xmlns:p14="http://schemas.microsoft.com/office/powerpoint/2010/main" val="2966660804"/>
              </p:ext>
            </p:extLst>
          </p:nvPr>
        </p:nvGraphicFramePr>
        <p:xfrm>
          <a:off x="3514995" y="2929328"/>
          <a:ext cx="5032790" cy="3149210"/>
        </p:xfrm>
        <a:graphic>
          <a:graphicData uri="http://schemas.openxmlformats.org/drawingml/2006/chart">
            <c:chart xmlns:c="http://schemas.openxmlformats.org/drawingml/2006/chart" xmlns:r="http://schemas.openxmlformats.org/officeDocument/2006/relationships" r:id="rId3"/>
          </a:graphicData>
        </a:graphic>
      </p:graphicFrame>
      <p:sp>
        <p:nvSpPr>
          <p:cNvPr id="26633" name="Text Box 19"/>
          <p:cNvSpPr txBox="1">
            <a:spLocks noChangeArrowheads="1"/>
          </p:cNvSpPr>
          <p:nvPr/>
        </p:nvSpPr>
        <p:spPr bwMode="auto">
          <a:xfrm>
            <a:off x="4879240" y="3092220"/>
            <a:ext cx="2381110" cy="366712"/>
          </a:xfrm>
          <a:prstGeom prst="rect">
            <a:avLst/>
          </a:prstGeom>
          <a:noFill/>
          <a:ln w="9525">
            <a:noFill/>
            <a:miter lim="800000"/>
            <a:headEnd/>
            <a:tailEnd/>
          </a:ln>
        </p:spPr>
        <p:txBody>
          <a:bodyPr wrap="square">
            <a:spAutoFit/>
          </a:bodyPr>
          <a:lstStyle/>
          <a:p>
            <a:pPr algn="ctr">
              <a:spcBef>
                <a:spcPct val="50000"/>
              </a:spcBef>
            </a:pPr>
            <a:r>
              <a:rPr lang="en-US" b="1" dirty="0">
                <a:solidFill>
                  <a:srgbClr val="0000FF"/>
                </a:solidFill>
              </a:rPr>
              <a:t>V = V</a:t>
            </a:r>
            <a:r>
              <a:rPr lang="en-US" b="1" baseline="-8000" dirty="0">
                <a:solidFill>
                  <a:srgbClr val="0000FF"/>
                </a:solidFill>
              </a:rPr>
              <a:t>0</a:t>
            </a:r>
            <a:r>
              <a:rPr lang="en-US" b="1" dirty="0">
                <a:solidFill>
                  <a:srgbClr val="0000FF"/>
                </a:solidFill>
              </a:rPr>
              <a:t>sin(</a:t>
            </a:r>
            <a:r>
              <a:rPr lang="el-GR" b="1" dirty="0">
                <a:solidFill>
                  <a:srgbClr val="0000FF"/>
                </a:solidFill>
                <a:cs typeface="Arial" pitchFamily="34" charset="0"/>
              </a:rPr>
              <a:t>θ</a:t>
            </a:r>
            <a:r>
              <a:rPr lang="en-US" b="1" dirty="0">
                <a:solidFill>
                  <a:srgbClr val="0000FF"/>
                </a:solidFill>
                <a:cs typeface="Arial" pitchFamily="34" charset="0"/>
              </a:rPr>
              <a:t>-240)</a:t>
            </a:r>
            <a:endParaRPr lang="el-GR" dirty="0">
              <a:solidFill>
                <a:srgbClr val="0000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z="3600" dirty="0"/>
              <a:t>Three Phase Theory</a:t>
            </a:r>
            <a:br>
              <a:rPr lang="en-US" sz="3600" b="1" dirty="0"/>
            </a:br>
            <a:r>
              <a:rPr lang="en-US" sz="2400" dirty="0"/>
              <a:t>Symbols and Conventions</a:t>
            </a:r>
          </a:p>
        </p:txBody>
      </p:sp>
      <p:pic>
        <p:nvPicPr>
          <p:cNvPr id="27652" name="Picture 4" descr="Y-Xformer"/>
          <p:cNvPicPr>
            <a:picLocks noGrp="1" noChangeAspect="1" noChangeArrowheads="1"/>
          </p:cNvPicPr>
          <p:nvPr>
            <p:ph idx="1"/>
          </p:nvPr>
        </p:nvPicPr>
        <p:blipFill>
          <a:blip r:embed="rId3" cstate="print"/>
          <a:stretch>
            <a:fillRect/>
          </a:stretch>
        </p:blipFill>
        <p:spPr>
          <a:xfrm>
            <a:off x="5184428" y="1967339"/>
            <a:ext cx="3281832" cy="3442993"/>
          </a:xfrm>
          <a:noFill/>
        </p:spPr>
      </p:pic>
      <p:sp>
        <p:nvSpPr>
          <p:cNvPr id="2" name="Slide Number Placeholder 1">
            <a:extLst>
              <a:ext uri="{FF2B5EF4-FFF2-40B4-BE49-F238E27FC236}">
                <a16:creationId xmlns:a16="http://schemas.microsoft.com/office/drawing/2014/main" id="{958FC4E3-5D9C-5C9E-4787-B60A79D31869}"/>
              </a:ext>
            </a:extLst>
          </p:cNvPr>
          <p:cNvSpPr>
            <a:spLocks noGrp="1"/>
          </p:cNvSpPr>
          <p:nvPr>
            <p:ph type="sldNum" sz="quarter" idx="4"/>
          </p:nvPr>
        </p:nvSpPr>
        <p:spPr/>
        <p:txBody>
          <a:body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13</a:t>
            </a:fld>
            <a:endParaRPr lang="en-US">
              <a:solidFill>
                <a:srgbClr val="000000"/>
              </a:solidFill>
              <a:latin typeface="Arial" charset="0"/>
            </a:endParaRPr>
          </a:p>
        </p:txBody>
      </p:sp>
      <p:sp>
        <p:nvSpPr>
          <p:cNvPr id="27651" name="Rectangle 3"/>
          <p:cNvSpPr>
            <a:spLocks noGrp="1" noChangeArrowheads="1"/>
          </p:cNvSpPr>
          <p:nvPr>
            <p:ph type="body" sz="half" idx="4294967295"/>
          </p:nvPr>
        </p:nvSpPr>
        <p:spPr>
          <a:xfrm>
            <a:off x="0" y="2046288"/>
            <a:ext cx="4284663" cy="3363912"/>
          </a:xfrm>
        </p:spPr>
        <p:txBody>
          <a:bodyPr/>
          <a:lstStyle/>
          <a:p>
            <a:pPr eaLnBrk="1" hangingPunct="1"/>
            <a:r>
              <a:rPr lang="en-US" sz="2400" dirty="0"/>
              <a:t>Systems formed by interconnecting secondary of 3 single phase transformers.</a:t>
            </a:r>
          </a:p>
          <a:p>
            <a:pPr eaLnBrk="1" hangingPunct="1"/>
            <a:r>
              <a:rPr lang="en-US" sz="2400" dirty="0"/>
              <a:t>Generally primaries are not show unless details of actual transformer are being discussed.</a:t>
            </a:r>
          </a:p>
        </p:txBody>
      </p:sp>
      <p:pic>
        <p:nvPicPr>
          <p:cNvPr id="3" name="Picture 2">
            <a:extLst>
              <a:ext uri="{FF2B5EF4-FFF2-40B4-BE49-F238E27FC236}">
                <a16:creationId xmlns:a16="http://schemas.microsoft.com/office/drawing/2014/main" id="{40152CAD-042F-35C4-AF3A-6101BF9C997B}"/>
              </a:ext>
            </a:extLst>
          </p:cNvPr>
          <p:cNvPicPr>
            <a:picLocks noChangeAspect="1"/>
          </p:cNvPicPr>
          <p:nvPr/>
        </p:nvPicPr>
        <p:blipFill>
          <a:blip r:embed="rId4"/>
          <a:stretch>
            <a:fillRect/>
          </a:stretch>
        </p:blipFill>
        <p:spPr>
          <a:xfrm>
            <a:off x="445295" y="6274603"/>
            <a:ext cx="3084843" cy="36579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sz="half" idx="1"/>
          </p:nvPr>
        </p:nvSpPr>
        <p:spPr>
          <a:xfrm>
            <a:off x="725488" y="1600200"/>
            <a:ext cx="4038600" cy="1943100"/>
          </a:xfrm>
        </p:spPr>
        <p:txBody>
          <a:bodyPr/>
          <a:lstStyle/>
          <a:p>
            <a:pPr eaLnBrk="1" hangingPunct="1"/>
            <a:r>
              <a:rPr lang="en-US" sz="2400"/>
              <a:t>Often even the coils are not shown but are replaced by simple line drawings</a:t>
            </a:r>
          </a:p>
        </p:txBody>
      </p:sp>
      <p:pic>
        <p:nvPicPr>
          <p:cNvPr id="28676" name="Picture 10" descr="Y-1"/>
          <p:cNvPicPr>
            <a:picLocks noGrp="1" noChangeAspect="1" noChangeArrowheads="1"/>
          </p:cNvPicPr>
          <p:nvPr>
            <p:ph sz="quarter" idx="2"/>
          </p:nvPr>
        </p:nvPicPr>
        <p:blipFill>
          <a:blip r:embed="rId3" cstate="print"/>
          <a:srcRect/>
          <a:stretch>
            <a:fillRect/>
          </a:stretch>
        </p:blipFill>
        <p:spPr>
          <a:xfrm>
            <a:off x="4456785" y="1822357"/>
            <a:ext cx="3995738" cy="4186237"/>
          </a:xfrm>
          <a:noFill/>
        </p:spPr>
      </p:pic>
      <p:pic>
        <p:nvPicPr>
          <p:cNvPr id="28677" name="Picture 12" descr="Y-2"/>
          <p:cNvPicPr>
            <a:picLocks noGrp="1" noChangeAspect="1" noChangeArrowheads="1"/>
          </p:cNvPicPr>
          <p:nvPr>
            <p:ph sz="quarter" idx="3"/>
          </p:nvPr>
        </p:nvPicPr>
        <p:blipFill>
          <a:blip r:embed="rId4" cstate="print"/>
          <a:srcRect/>
          <a:stretch>
            <a:fillRect/>
          </a:stretch>
        </p:blipFill>
        <p:spPr>
          <a:xfrm>
            <a:off x="1499600" y="3543300"/>
            <a:ext cx="2071688" cy="2327275"/>
          </a:xfrm>
          <a:noFill/>
        </p:spPr>
      </p:pic>
      <p:sp>
        <p:nvSpPr>
          <p:cNvPr id="2" name="Slide Number Placeholder 1">
            <a:extLst>
              <a:ext uri="{FF2B5EF4-FFF2-40B4-BE49-F238E27FC236}">
                <a16:creationId xmlns:a16="http://schemas.microsoft.com/office/drawing/2014/main" id="{C826F351-1EE4-6BAD-454A-0CC9F4359FFD}"/>
              </a:ext>
            </a:extLst>
          </p:cNvPr>
          <p:cNvSpPr>
            <a:spLocks noGrp="1"/>
          </p:cNvSpPr>
          <p:nvPr>
            <p:ph type="sldNum" sz="quarter" idx="11"/>
          </p:nvPr>
        </p:nvSpPr>
        <p:spPr>
          <a:xfrm>
            <a:off x="7729750" y="6381750"/>
            <a:ext cx="1066800" cy="400050"/>
          </a:xfrm>
        </p:spPr>
        <p:txBody>
          <a:bodyPr/>
          <a:lstStyle/>
          <a:p>
            <a:pPr>
              <a:lnSpc>
                <a:spcPct val="90000"/>
              </a:lnSpc>
              <a:spcBef>
                <a:spcPct val="20000"/>
              </a:spcBef>
              <a:spcAft>
                <a:spcPct val="100000"/>
              </a:spcAft>
              <a:defRPr/>
            </a:pPr>
            <a:r>
              <a:rPr lang="en-US" sz="1200" dirty="0">
                <a:solidFill>
                  <a:srgbClr val="000000"/>
                </a:solidFill>
                <a:latin typeface="Arial" charset="0"/>
              </a:rPr>
              <a:t>Slide </a:t>
            </a:r>
            <a:fld id="{103A2873-FAD7-4AC3-B49A-C0AC41F08C73}" type="slidenum">
              <a:rPr lang="en-US" sz="1200" smtClean="0">
                <a:solidFill>
                  <a:srgbClr val="000000"/>
                </a:solidFill>
                <a:latin typeface="Arial" charset="0"/>
              </a:rPr>
              <a:pPr>
                <a:lnSpc>
                  <a:spcPct val="90000"/>
                </a:lnSpc>
                <a:spcBef>
                  <a:spcPct val="20000"/>
                </a:spcBef>
                <a:spcAft>
                  <a:spcPct val="100000"/>
                </a:spcAft>
                <a:defRPr/>
              </a:pPr>
              <a:t>14</a:t>
            </a:fld>
            <a:endParaRPr lang="en-US" sz="1200" dirty="0">
              <a:solidFill>
                <a:srgbClr val="000000"/>
              </a:solidFill>
              <a:latin typeface="Arial" charset="0"/>
            </a:endParaRPr>
          </a:p>
        </p:txBody>
      </p:sp>
      <p:sp>
        <p:nvSpPr>
          <p:cNvPr id="28674" name="Rectangle 2"/>
          <p:cNvSpPr>
            <a:spLocks noGrp="1" noChangeArrowheads="1"/>
          </p:cNvSpPr>
          <p:nvPr>
            <p:ph type="title" idx="4294967295"/>
          </p:nvPr>
        </p:nvSpPr>
        <p:spPr>
          <a:xfrm>
            <a:off x="616285" y="-104775"/>
            <a:ext cx="8229600" cy="1143000"/>
          </a:xfrm>
        </p:spPr>
        <p:txBody>
          <a:bodyPr/>
          <a:lstStyle/>
          <a:p>
            <a:pPr eaLnBrk="1" hangingPunct="1"/>
            <a:r>
              <a:rPr lang="en-US" sz="3600" dirty="0"/>
              <a:t>Three Phase Theory</a:t>
            </a:r>
            <a:br>
              <a:rPr lang="en-US" b="1" dirty="0"/>
            </a:br>
            <a:r>
              <a:rPr lang="en-US" sz="2400" dirty="0"/>
              <a:t>Symbols and Conventions</a:t>
            </a:r>
          </a:p>
        </p:txBody>
      </p:sp>
      <p:pic>
        <p:nvPicPr>
          <p:cNvPr id="3" name="Picture 2">
            <a:extLst>
              <a:ext uri="{FF2B5EF4-FFF2-40B4-BE49-F238E27FC236}">
                <a16:creationId xmlns:a16="http://schemas.microsoft.com/office/drawing/2014/main" id="{00CE08AE-5BED-6AB1-C0D8-C64AF566C1AD}"/>
              </a:ext>
            </a:extLst>
          </p:cNvPr>
          <p:cNvPicPr>
            <a:picLocks noChangeAspect="1"/>
          </p:cNvPicPr>
          <p:nvPr/>
        </p:nvPicPr>
        <p:blipFill>
          <a:blip r:embed="rId5"/>
          <a:stretch>
            <a:fillRect/>
          </a:stretch>
        </p:blipFill>
        <p:spPr>
          <a:xfrm>
            <a:off x="347450" y="6416008"/>
            <a:ext cx="3084843" cy="36579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10"/>
          <p:cNvSpPr>
            <a:spLocks noGrp="1" noChangeArrowheads="1"/>
          </p:cNvSpPr>
          <p:nvPr>
            <p:ph type="body" sz="half" idx="1"/>
          </p:nvPr>
        </p:nvSpPr>
        <p:spPr>
          <a:xfrm>
            <a:off x="385763" y="2084388"/>
            <a:ext cx="2381250" cy="3379787"/>
          </a:xfrm>
        </p:spPr>
        <p:txBody>
          <a:bodyPr/>
          <a:lstStyle/>
          <a:p>
            <a:pPr eaLnBrk="1" hangingPunct="1">
              <a:lnSpc>
                <a:spcPct val="80000"/>
              </a:lnSpc>
            </a:pPr>
            <a:r>
              <a:rPr lang="en-US" sz="2400"/>
              <a:t>Three Voltage Phasors</a:t>
            </a:r>
          </a:p>
          <a:p>
            <a:pPr eaLnBrk="1" hangingPunct="1">
              <a:lnSpc>
                <a:spcPct val="80000"/>
              </a:lnSpc>
            </a:pPr>
            <a:r>
              <a:rPr lang="en-US" sz="2400"/>
              <a:t>120° Apart</a:t>
            </a:r>
          </a:p>
          <a:p>
            <a:pPr eaLnBrk="1" hangingPunct="1">
              <a:lnSpc>
                <a:spcPct val="80000"/>
              </a:lnSpc>
            </a:pPr>
            <a:r>
              <a:rPr lang="en-US" sz="2400"/>
              <a:t>Three Current Phasors</a:t>
            </a:r>
          </a:p>
          <a:p>
            <a:pPr eaLnBrk="1" hangingPunct="1">
              <a:lnSpc>
                <a:spcPct val="80000"/>
              </a:lnSpc>
            </a:pPr>
            <a:r>
              <a:rPr lang="en-US" sz="2400"/>
              <a:t>Aligned with Voltage at PF=1</a:t>
            </a:r>
          </a:p>
        </p:txBody>
      </p:sp>
      <p:sp>
        <p:nvSpPr>
          <p:cNvPr id="3" name="Slide Number Placeholder 2">
            <a:extLst>
              <a:ext uri="{FF2B5EF4-FFF2-40B4-BE49-F238E27FC236}">
                <a16:creationId xmlns:a16="http://schemas.microsoft.com/office/drawing/2014/main" id="{1ABC2A53-18D9-9B10-272A-4137794FD05F}"/>
              </a:ext>
            </a:extLst>
          </p:cNvPr>
          <p:cNvSpPr>
            <a:spLocks noGrp="1"/>
          </p:cNvSpPr>
          <p:nvPr>
            <p:ph type="sldNum" sz="quarter" idx="11"/>
          </p:nvPr>
        </p:nvSpPr>
        <p:spPr>
          <a:xfrm>
            <a:off x="7874830" y="6381750"/>
            <a:ext cx="1066800" cy="400050"/>
          </a:xfrm>
        </p:spPr>
        <p:txBody>
          <a:bodyPr/>
          <a:lstStyle/>
          <a:p>
            <a:pPr>
              <a:lnSpc>
                <a:spcPct val="90000"/>
              </a:lnSpc>
              <a:spcBef>
                <a:spcPct val="20000"/>
              </a:spcBef>
              <a:spcAft>
                <a:spcPct val="100000"/>
              </a:spcAft>
              <a:defRPr/>
            </a:pPr>
            <a:r>
              <a:rPr lang="en-US" sz="1200" dirty="0">
                <a:solidFill>
                  <a:srgbClr val="000000"/>
                </a:solidFill>
                <a:latin typeface="Arial" charset="0"/>
              </a:rPr>
              <a:t>Slide </a:t>
            </a:r>
            <a:fld id="{103A2873-FAD7-4AC3-B49A-C0AC41F08C73}" type="slidenum">
              <a:rPr lang="en-US" sz="1200" smtClean="0">
                <a:solidFill>
                  <a:srgbClr val="000000"/>
                </a:solidFill>
                <a:latin typeface="Arial" charset="0"/>
              </a:rPr>
              <a:pPr>
                <a:lnSpc>
                  <a:spcPct val="90000"/>
                </a:lnSpc>
                <a:spcBef>
                  <a:spcPct val="20000"/>
                </a:spcBef>
                <a:spcAft>
                  <a:spcPct val="100000"/>
                </a:spcAft>
                <a:defRPr/>
              </a:pPr>
              <a:t>15</a:t>
            </a:fld>
            <a:endParaRPr lang="en-US" sz="1200" dirty="0">
              <a:solidFill>
                <a:srgbClr val="000000"/>
              </a:solidFill>
              <a:latin typeface="Arial" charset="0"/>
            </a:endParaRPr>
          </a:p>
        </p:txBody>
      </p:sp>
      <p:sp>
        <p:nvSpPr>
          <p:cNvPr id="29698" name="Rectangle 2"/>
          <p:cNvSpPr>
            <a:spLocks noGrp="1" noChangeArrowheads="1"/>
          </p:cNvSpPr>
          <p:nvPr>
            <p:ph type="title" idx="4294967295"/>
          </p:nvPr>
        </p:nvSpPr>
        <p:spPr>
          <a:xfrm>
            <a:off x="605355" y="-65855"/>
            <a:ext cx="8229600" cy="1081088"/>
          </a:xfrm>
        </p:spPr>
        <p:txBody>
          <a:bodyPr/>
          <a:lstStyle/>
          <a:p>
            <a:pPr eaLnBrk="1" hangingPunct="1"/>
            <a:r>
              <a:rPr lang="en-US" sz="3600" dirty="0"/>
              <a:t>3 Phase, 4-Wire  “Y” Service</a:t>
            </a:r>
            <a:br>
              <a:rPr lang="en-US" sz="3600" b="1" dirty="0"/>
            </a:br>
            <a:r>
              <a:rPr lang="en-US" sz="2400" dirty="0"/>
              <a:t>0° = Unity Power Factor</a:t>
            </a:r>
          </a:p>
        </p:txBody>
      </p:sp>
      <p:pic>
        <p:nvPicPr>
          <p:cNvPr id="29700" name="Picture 11"/>
          <p:cNvPicPr>
            <a:picLocks noChangeAspect="1" noChangeArrowheads="1"/>
          </p:cNvPicPr>
          <p:nvPr/>
        </p:nvPicPr>
        <p:blipFill>
          <a:blip r:embed="rId3"/>
          <a:srcRect/>
          <a:stretch>
            <a:fillRect/>
          </a:stretch>
        </p:blipFill>
        <p:spPr bwMode="auto">
          <a:xfrm>
            <a:off x="4567238" y="3424238"/>
            <a:ext cx="9525" cy="9525"/>
          </a:xfrm>
          <a:prstGeom prst="rect">
            <a:avLst/>
          </a:prstGeom>
          <a:noFill/>
          <a:ln w="9525">
            <a:noFill/>
            <a:miter lim="800000"/>
            <a:headEnd/>
            <a:tailEnd/>
          </a:ln>
        </p:spPr>
      </p:pic>
      <p:pic>
        <p:nvPicPr>
          <p:cNvPr id="29701" name="Picture 12"/>
          <p:cNvPicPr>
            <a:picLocks noChangeAspect="1" noChangeArrowheads="1"/>
          </p:cNvPicPr>
          <p:nvPr/>
        </p:nvPicPr>
        <p:blipFill>
          <a:blip r:embed="rId3"/>
          <a:srcRect/>
          <a:stretch>
            <a:fillRect/>
          </a:stretch>
        </p:blipFill>
        <p:spPr bwMode="auto">
          <a:xfrm>
            <a:off x="4567238" y="3424238"/>
            <a:ext cx="9525" cy="9525"/>
          </a:xfrm>
          <a:prstGeom prst="rect">
            <a:avLst/>
          </a:prstGeom>
          <a:noFill/>
          <a:ln w="9525">
            <a:noFill/>
            <a:miter lim="800000"/>
            <a:headEnd/>
            <a:tailEnd/>
          </a:ln>
        </p:spPr>
      </p:pic>
      <p:graphicFrame>
        <p:nvGraphicFramePr>
          <p:cNvPr id="2" name="Object 1"/>
          <p:cNvGraphicFramePr>
            <a:graphicFrameLocks noChangeAspect="1"/>
          </p:cNvGraphicFramePr>
          <p:nvPr>
            <p:extLst>
              <p:ext uri="{D42A27DB-BD31-4B8C-83A1-F6EECF244321}">
                <p14:modId xmlns:p14="http://schemas.microsoft.com/office/powerpoint/2010/main" val="455710270"/>
              </p:ext>
            </p:extLst>
          </p:nvPr>
        </p:nvGraphicFramePr>
        <p:xfrm>
          <a:off x="2676150" y="1515830"/>
          <a:ext cx="6265480" cy="4162827"/>
        </p:xfrm>
        <a:graphic>
          <a:graphicData uri="http://schemas.openxmlformats.org/presentationml/2006/ole">
            <mc:AlternateContent xmlns:mc="http://schemas.openxmlformats.org/markup-compatibility/2006">
              <mc:Choice xmlns:v="urn:schemas-microsoft-com:vml" Requires="v">
                <p:oleObj name="PHOTO-PAINT" r:id="rId4" imgW="5619600" imgH="3733560" progId="CorelPHOTOPAINT.Image.17">
                  <p:embed/>
                </p:oleObj>
              </mc:Choice>
              <mc:Fallback>
                <p:oleObj name="PHOTO-PAINT" r:id="rId4" imgW="5619600" imgH="3733560" progId="CorelPHOTOPAINT.Image.17">
                  <p:embed/>
                  <p:pic>
                    <p:nvPicPr>
                      <p:cNvPr id="0" name=""/>
                      <p:cNvPicPr/>
                      <p:nvPr/>
                    </p:nvPicPr>
                    <p:blipFill>
                      <a:blip r:embed="rId5"/>
                      <a:stretch>
                        <a:fillRect/>
                      </a:stretch>
                    </p:blipFill>
                    <p:spPr>
                      <a:xfrm>
                        <a:off x="2676150" y="1515830"/>
                        <a:ext cx="6265480" cy="4162827"/>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DECFB84B-D922-5E42-CDE4-5B5C18297D6D}"/>
              </a:ext>
            </a:extLst>
          </p:cNvPr>
          <p:cNvPicPr>
            <a:picLocks noChangeAspect="1"/>
          </p:cNvPicPr>
          <p:nvPr/>
        </p:nvPicPr>
        <p:blipFill>
          <a:blip r:embed="rId6"/>
          <a:stretch>
            <a:fillRect/>
          </a:stretch>
        </p:blipFill>
        <p:spPr>
          <a:xfrm>
            <a:off x="385763" y="6398879"/>
            <a:ext cx="3084843" cy="36579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3" name="Rectangle 4"/>
          <p:cNvSpPr>
            <a:spLocks noGrp="1" noChangeArrowheads="1"/>
          </p:cNvSpPr>
          <p:nvPr>
            <p:ph type="body" sz="half" idx="1"/>
          </p:nvPr>
        </p:nvSpPr>
        <p:spPr>
          <a:xfrm>
            <a:off x="423863" y="1970088"/>
            <a:ext cx="8218487" cy="2419350"/>
          </a:xfrm>
        </p:spPr>
        <p:txBody>
          <a:bodyPr/>
          <a:lstStyle/>
          <a:p>
            <a:pPr eaLnBrk="1" hangingPunct="1"/>
            <a:r>
              <a:rPr lang="en-US" sz="2400"/>
              <a:t>Voltages are generally labeled Va, Vb, Vc, Vn for the three phases and neutral</a:t>
            </a:r>
          </a:p>
          <a:p>
            <a:pPr eaLnBrk="1" hangingPunct="1"/>
            <a:r>
              <a:rPr lang="en-US" sz="2400"/>
              <a:t>This can be confusing in complex cases.</a:t>
            </a:r>
          </a:p>
          <a:p>
            <a:pPr eaLnBrk="1" hangingPunct="1"/>
            <a:r>
              <a:rPr lang="en-US" sz="2400"/>
              <a:t>The recommended approach is to use two subscripts so the two points between which the voltage is measured are unambiguous.</a:t>
            </a:r>
          </a:p>
        </p:txBody>
      </p:sp>
      <p:pic>
        <p:nvPicPr>
          <p:cNvPr id="30724" name="Picture 10" descr="3P-4WDelta-Names"/>
          <p:cNvPicPr>
            <a:picLocks noGrp="1" noChangeAspect="1" noChangeArrowheads="1"/>
          </p:cNvPicPr>
          <p:nvPr>
            <p:ph sz="half" idx="2"/>
          </p:nvPr>
        </p:nvPicPr>
        <p:blipFill>
          <a:blip r:embed="rId3" cstate="print"/>
          <a:srcRect/>
          <a:stretch>
            <a:fillRect/>
          </a:stretch>
        </p:blipFill>
        <p:spPr>
          <a:xfrm>
            <a:off x="4802430" y="4043480"/>
            <a:ext cx="3551864" cy="1974795"/>
          </a:xfrm>
          <a:noFill/>
        </p:spPr>
      </p:pic>
      <p:sp>
        <p:nvSpPr>
          <p:cNvPr id="2" name="Slide Number Placeholder 1">
            <a:extLst>
              <a:ext uri="{FF2B5EF4-FFF2-40B4-BE49-F238E27FC236}">
                <a16:creationId xmlns:a16="http://schemas.microsoft.com/office/drawing/2014/main" id="{C7338BB0-4AC4-0A0A-2C4D-B7F2B6C63C9D}"/>
              </a:ext>
            </a:extLst>
          </p:cNvPr>
          <p:cNvSpPr>
            <a:spLocks noGrp="1"/>
          </p:cNvSpPr>
          <p:nvPr>
            <p:ph type="sldNum" sz="quarter" idx="11"/>
          </p:nvPr>
        </p:nvSpPr>
        <p:spPr>
          <a:xfrm>
            <a:off x="7620000" y="6381750"/>
            <a:ext cx="1066800" cy="400050"/>
          </a:xfrm>
        </p:spPr>
        <p:txBody>
          <a:bodyPr/>
          <a:lstStyle/>
          <a:p>
            <a:pPr>
              <a:lnSpc>
                <a:spcPct val="90000"/>
              </a:lnSpc>
              <a:spcBef>
                <a:spcPct val="20000"/>
              </a:spcBef>
              <a:spcAft>
                <a:spcPct val="100000"/>
              </a:spcAft>
              <a:defRPr/>
            </a:pPr>
            <a:r>
              <a:rPr lang="en-US" sz="1200" dirty="0">
                <a:solidFill>
                  <a:srgbClr val="000000"/>
                </a:solidFill>
                <a:latin typeface="Arial" charset="0"/>
              </a:rPr>
              <a:t>Slide </a:t>
            </a:r>
            <a:fld id="{103A2873-FAD7-4AC3-B49A-C0AC41F08C73}" type="slidenum">
              <a:rPr lang="en-US" sz="1200" smtClean="0">
                <a:solidFill>
                  <a:srgbClr val="000000"/>
                </a:solidFill>
                <a:latin typeface="Arial" charset="0"/>
              </a:rPr>
              <a:pPr>
                <a:lnSpc>
                  <a:spcPct val="90000"/>
                </a:lnSpc>
                <a:spcBef>
                  <a:spcPct val="20000"/>
                </a:spcBef>
                <a:spcAft>
                  <a:spcPct val="100000"/>
                </a:spcAft>
                <a:defRPr/>
              </a:pPr>
              <a:t>16</a:t>
            </a:fld>
            <a:endParaRPr lang="en-US" sz="1200" dirty="0">
              <a:solidFill>
                <a:srgbClr val="000000"/>
              </a:solidFill>
              <a:latin typeface="Arial" charset="0"/>
            </a:endParaRPr>
          </a:p>
        </p:txBody>
      </p:sp>
      <p:sp>
        <p:nvSpPr>
          <p:cNvPr id="30722" name="Rectangle 2"/>
          <p:cNvSpPr>
            <a:spLocks noGrp="1" noChangeArrowheads="1"/>
          </p:cNvSpPr>
          <p:nvPr>
            <p:ph type="title" idx="4294967295"/>
          </p:nvPr>
        </p:nvSpPr>
        <p:spPr>
          <a:xfrm>
            <a:off x="914400" y="-133350"/>
            <a:ext cx="7843745" cy="1143000"/>
          </a:xfrm>
        </p:spPr>
        <p:txBody>
          <a:bodyPr/>
          <a:lstStyle/>
          <a:p>
            <a:pPr eaLnBrk="1" hangingPunct="1"/>
            <a:r>
              <a:rPr lang="en-US" sz="3600" dirty="0"/>
              <a:t>Symbols and Conventions</a:t>
            </a:r>
            <a:br>
              <a:rPr lang="en-US" sz="4000" b="1" dirty="0"/>
            </a:br>
            <a:r>
              <a:rPr lang="en-US" sz="2400" dirty="0"/>
              <a:t>Labeling</a:t>
            </a:r>
          </a:p>
        </p:txBody>
      </p:sp>
      <p:sp>
        <p:nvSpPr>
          <p:cNvPr id="30725" name="Text Box 11"/>
          <p:cNvSpPr txBox="1">
            <a:spLocks noChangeArrowheads="1"/>
          </p:cNvSpPr>
          <p:nvPr/>
        </p:nvSpPr>
        <p:spPr bwMode="auto">
          <a:xfrm>
            <a:off x="846715" y="4941888"/>
            <a:ext cx="3494425" cy="641350"/>
          </a:xfrm>
          <a:prstGeom prst="rect">
            <a:avLst/>
          </a:prstGeom>
          <a:noFill/>
          <a:ln w="9525">
            <a:noFill/>
            <a:miter lim="800000"/>
            <a:headEnd/>
            <a:tailEnd/>
          </a:ln>
        </p:spPr>
        <p:txBody>
          <a:bodyPr wrap="square">
            <a:spAutoFit/>
          </a:bodyPr>
          <a:lstStyle/>
          <a:p>
            <a:pPr>
              <a:spcBef>
                <a:spcPct val="50000"/>
              </a:spcBef>
            </a:pPr>
            <a:r>
              <a:rPr lang="en-US" dirty="0" err="1">
                <a:solidFill>
                  <a:srgbClr val="FF0000"/>
                </a:solidFill>
              </a:rPr>
              <a:t>Vab</a:t>
            </a:r>
            <a:r>
              <a:rPr lang="en-US" dirty="0">
                <a:solidFill>
                  <a:srgbClr val="FF0000"/>
                </a:solidFill>
              </a:rPr>
              <a:t> means voltage at “a” as measured relative to “b”.</a:t>
            </a:r>
          </a:p>
        </p:txBody>
      </p:sp>
      <p:pic>
        <p:nvPicPr>
          <p:cNvPr id="3" name="Picture 2">
            <a:extLst>
              <a:ext uri="{FF2B5EF4-FFF2-40B4-BE49-F238E27FC236}">
                <a16:creationId xmlns:a16="http://schemas.microsoft.com/office/drawing/2014/main" id="{32CA5AE4-C6AF-55D9-2F10-4DD4A313216C}"/>
              </a:ext>
            </a:extLst>
          </p:cNvPr>
          <p:cNvPicPr>
            <a:picLocks noChangeAspect="1"/>
          </p:cNvPicPr>
          <p:nvPr/>
        </p:nvPicPr>
        <p:blipFill>
          <a:blip r:embed="rId4"/>
          <a:stretch>
            <a:fillRect/>
          </a:stretch>
        </p:blipFill>
        <p:spPr>
          <a:xfrm>
            <a:off x="419288" y="6363920"/>
            <a:ext cx="3084843" cy="365792"/>
          </a:xfrm>
          <a:prstGeom prst="rect">
            <a:avLst/>
          </a:prstGeom>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28650" y="0"/>
            <a:ext cx="8229600" cy="927100"/>
          </a:xfrm>
        </p:spPr>
        <p:txBody>
          <a:bodyPr>
            <a:normAutofit fontScale="90000"/>
          </a:bodyPr>
          <a:lstStyle/>
          <a:p>
            <a:pPr eaLnBrk="1" hangingPunct="1"/>
            <a:r>
              <a:rPr lang="en-US" sz="3600" dirty="0"/>
              <a:t>2 Phase, 3-Wire  “Y” Service</a:t>
            </a:r>
            <a:br>
              <a:rPr lang="en-US" sz="3600" b="1" dirty="0"/>
            </a:br>
            <a:r>
              <a:rPr lang="en-US" sz="2700" dirty="0"/>
              <a:t>“Network Connection”</a:t>
            </a:r>
          </a:p>
        </p:txBody>
      </p:sp>
      <p:pic>
        <p:nvPicPr>
          <p:cNvPr id="31750" name="Picture 14" descr="3P-120-208"/>
          <p:cNvPicPr>
            <a:picLocks noGrp="1" noChangeAspect="1" noChangeArrowheads="1"/>
          </p:cNvPicPr>
          <p:nvPr>
            <p:ph sz="half" idx="1"/>
          </p:nvPr>
        </p:nvPicPr>
        <p:blipFill>
          <a:blip r:embed="rId3" cstate="print"/>
          <a:srcRect/>
          <a:stretch>
            <a:fillRect/>
          </a:stretch>
        </p:blipFill>
        <p:spPr>
          <a:xfrm>
            <a:off x="718690" y="2162175"/>
            <a:ext cx="4505773" cy="2471738"/>
          </a:xfrm>
          <a:noFill/>
        </p:spPr>
      </p:pic>
      <p:pic>
        <p:nvPicPr>
          <p:cNvPr id="31749" name="Picture 12" descr="3P-120-208-Voltages"/>
          <p:cNvPicPr>
            <a:picLocks noGrp="1" noChangeAspect="1" noChangeArrowheads="1"/>
          </p:cNvPicPr>
          <p:nvPr>
            <p:ph sz="half" idx="2"/>
          </p:nvPr>
        </p:nvPicPr>
        <p:blipFill>
          <a:blip r:embed="rId4" cstate="print"/>
          <a:srcRect/>
          <a:stretch>
            <a:fillRect/>
          </a:stretch>
        </p:blipFill>
        <p:spPr>
          <a:xfrm>
            <a:off x="5493720" y="2299493"/>
            <a:ext cx="3038475" cy="2316163"/>
          </a:xfrm>
          <a:noFill/>
        </p:spPr>
      </p:pic>
      <p:sp>
        <p:nvSpPr>
          <p:cNvPr id="2" name="Footer Placeholder 1">
            <a:extLst>
              <a:ext uri="{FF2B5EF4-FFF2-40B4-BE49-F238E27FC236}">
                <a16:creationId xmlns:a16="http://schemas.microsoft.com/office/drawing/2014/main" id="{DC531202-8EBF-D6B0-54EB-EDB841E74F67}"/>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8CAF9A19-CFEF-B9A0-592B-64D074831F4D}"/>
              </a:ext>
            </a:extLst>
          </p:cNvPr>
          <p:cNvSpPr>
            <a:spLocks noGrp="1"/>
          </p:cNvSpPr>
          <p:nvPr>
            <p:ph type="sldNum" sz="quarter" idx="4"/>
          </p:nvPr>
        </p:nvSpPr>
        <p:spPr/>
        <p:txBody>
          <a:body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17</a:t>
            </a:fld>
            <a:endParaRPr lang="en-US">
              <a:solidFill>
                <a:srgbClr val="000000"/>
              </a:solidFill>
              <a:latin typeface="Arial" charset="0"/>
            </a:endParaRPr>
          </a:p>
        </p:txBody>
      </p:sp>
      <p:sp>
        <p:nvSpPr>
          <p:cNvPr id="31747" name="Text Box 4"/>
          <p:cNvSpPr txBox="1">
            <a:spLocks noChangeArrowheads="1"/>
          </p:cNvSpPr>
          <p:nvPr/>
        </p:nvSpPr>
        <p:spPr bwMode="auto">
          <a:xfrm>
            <a:off x="769938" y="1624013"/>
            <a:ext cx="5146675" cy="366712"/>
          </a:xfrm>
          <a:prstGeom prst="rect">
            <a:avLst/>
          </a:prstGeom>
          <a:noFill/>
          <a:ln w="9525">
            <a:noFill/>
            <a:miter lim="800000"/>
            <a:headEnd/>
            <a:tailEnd/>
          </a:ln>
        </p:spPr>
        <p:txBody>
          <a:bodyPr>
            <a:spAutoFit/>
          </a:bodyPr>
          <a:lstStyle/>
          <a:p>
            <a:pPr>
              <a:spcBef>
                <a:spcPct val="50000"/>
              </a:spcBef>
            </a:pPr>
            <a:r>
              <a:rPr lang="en-US"/>
              <a:t>Single phase variant of the service.</a:t>
            </a:r>
          </a:p>
        </p:txBody>
      </p:sp>
      <p:sp>
        <p:nvSpPr>
          <p:cNvPr id="31748" name="Text Box 5"/>
          <p:cNvSpPr txBox="1">
            <a:spLocks noChangeArrowheads="1"/>
          </p:cNvSpPr>
          <p:nvPr/>
        </p:nvSpPr>
        <p:spPr bwMode="auto">
          <a:xfrm>
            <a:off x="885825" y="5118100"/>
            <a:ext cx="7412038" cy="779463"/>
          </a:xfrm>
          <a:prstGeom prst="rect">
            <a:avLst/>
          </a:prstGeom>
          <a:noFill/>
          <a:ln w="9525">
            <a:noFill/>
            <a:miter lim="800000"/>
            <a:headEnd/>
            <a:tailEnd/>
          </a:ln>
        </p:spPr>
        <p:txBody>
          <a:bodyPr>
            <a:spAutoFit/>
          </a:bodyPr>
          <a:lstStyle/>
          <a:p>
            <a:pPr>
              <a:spcBef>
                <a:spcPct val="50000"/>
              </a:spcBef>
            </a:pPr>
            <a:r>
              <a:rPr lang="en-US"/>
              <a:t>Two voltage sources with their returns connected to a common point.</a:t>
            </a:r>
          </a:p>
          <a:p>
            <a:pPr>
              <a:spcBef>
                <a:spcPct val="50000"/>
              </a:spcBef>
            </a:pPr>
            <a:r>
              <a:rPr lang="en-US"/>
              <a:t>Provides 208 rather than 240 volts across “high side” wires.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body" sz="half" idx="1"/>
          </p:nvPr>
        </p:nvSpPr>
        <p:spPr>
          <a:xfrm>
            <a:off x="457200" y="2008015"/>
            <a:ext cx="2573338" cy="2957513"/>
          </a:xfrm>
        </p:spPr>
        <p:txBody>
          <a:bodyPr/>
          <a:lstStyle/>
          <a:p>
            <a:pPr eaLnBrk="1" hangingPunct="1">
              <a:lnSpc>
                <a:spcPct val="90000"/>
              </a:lnSpc>
            </a:pPr>
            <a:r>
              <a:rPr lang="en-US" sz="2400" dirty="0"/>
              <a:t>Two Voltage </a:t>
            </a:r>
            <a:r>
              <a:rPr lang="en-US" sz="2400" dirty="0" err="1"/>
              <a:t>Phasors</a:t>
            </a:r>
            <a:endParaRPr lang="en-US" sz="2400" dirty="0"/>
          </a:p>
          <a:p>
            <a:pPr eaLnBrk="1" hangingPunct="1">
              <a:lnSpc>
                <a:spcPct val="90000"/>
              </a:lnSpc>
            </a:pPr>
            <a:r>
              <a:rPr lang="en-US" sz="2400" dirty="0"/>
              <a:t>120° Apart</a:t>
            </a:r>
          </a:p>
          <a:p>
            <a:pPr eaLnBrk="1" hangingPunct="1">
              <a:lnSpc>
                <a:spcPct val="90000"/>
              </a:lnSpc>
            </a:pPr>
            <a:r>
              <a:rPr lang="en-US" sz="2400" dirty="0"/>
              <a:t>Two Current </a:t>
            </a:r>
            <a:r>
              <a:rPr lang="en-US" sz="2400" dirty="0" err="1"/>
              <a:t>Phasors</a:t>
            </a:r>
            <a:endParaRPr lang="en-US" sz="2400" dirty="0"/>
          </a:p>
          <a:p>
            <a:pPr eaLnBrk="1" hangingPunct="1">
              <a:lnSpc>
                <a:spcPct val="90000"/>
              </a:lnSpc>
            </a:pPr>
            <a:r>
              <a:rPr lang="en-US" sz="2400" dirty="0"/>
              <a:t>Aligned with Voltage at PF=1</a:t>
            </a:r>
          </a:p>
        </p:txBody>
      </p:sp>
      <p:sp>
        <p:nvSpPr>
          <p:cNvPr id="3" name="Slide Number Placeholder 2">
            <a:extLst>
              <a:ext uri="{FF2B5EF4-FFF2-40B4-BE49-F238E27FC236}">
                <a16:creationId xmlns:a16="http://schemas.microsoft.com/office/drawing/2014/main" id="{C2370900-3B8F-B8D6-EE9B-A4EC6305446B}"/>
              </a:ext>
            </a:extLst>
          </p:cNvPr>
          <p:cNvSpPr>
            <a:spLocks noGrp="1"/>
          </p:cNvSpPr>
          <p:nvPr>
            <p:ph type="sldNum" sz="quarter" idx="11"/>
          </p:nvPr>
        </p:nvSpPr>
        <p:spPr/>
        <p:txBody>
          <a:body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18</a:t>
            </a:fld>
            <a:endParaRPr lang="en-US">
              <a:solidFill>
                <a:srgbClr val="000000"/>
              </a:solidFill>
              <a:latin typeface="Arial" charset="0"/>
            </a:endParaRPr>
          </a:p>
        </p:txBody>
      </p:sp>
      <p:sp>
        <p:nvSpPr>
          <p:cNvPr id="32770" name="Rectangle 2"/>
          <p:cNvSpPr>
            <a:spLocks noGrp="1" noChangeArrowheads="1"/>
          </p:cNvSpPr>
          <p:nvPr>
            <p:ph type="title" idx="4294967295"/>
          </p:nvPr>
        </p:nvSpPr>
        <p:spPr>
          <a:xfrm>
            <a:off x="-1" y="76200"/>
            <a:ext cx="8834955" cy="965200"/>
          </a:xfrm>
        </p:spPr>
        <p:txBody>
          <a:bodyPr/>
          <a:lstStyle/>
          <a:p>
            <a:pPr eaLnBrk="1" hangingPunct="1"/>
            <a:r>
              <a:rPr lang="en-US" sz="3600" dirty="0"/>
              <a:t>2 Phase, 3-Wire  “Network” Service</a:t>
            </a:r>
          </a:p>
        </p:txBody>
      </p:sp>
      <p:graphicFrame>
        <p:nvGraphicFramePr>
          <p:cNvPr id="2" name="Object 1"/>
          <p:cNvGraphicFramePr>
            <a:graphicFrameLocks noChangeAspect="1"/>
          </p:cNvGraphicFramePr>
          <p:nvPr>
            <p:extLst>
              <p:ext uri="{D42A27DB-BD31-4B8C-83A1-F6EECF244321}">
                <p14:modId xmlns:p14="http://schemas.microsoft.com/office/powerpoint/2010/main" val="2398683032"/>
              </p:ext>
            </p:extLst>
          </p:nvPr>
        </p:nvGraphicFramePr>
        <p:xfrm>
          <a:off x="2957296" y="1700774"/>
          <a:ext cx="5729503" cy="3763691"/>
        </p:xfrm>
        <a:graphic>
          <a:graphicData uri="http://schemas.openxmlformats.org/presentationml/2006/ole">
            <mc:AlternateContent xmlns:mc="http://schemas.openxmlformats.org/markup-compatibility/2006">
              <mc:Choice xmlns:v="urn:schemas-microsoft-com:vml" Requires="v">
                <p:oleObj name="PHOTO-PAINT" r:id="rId3" imgW="5524200" imgH="3628800" progId="CorelPHOTOPAINT.Image.17">
                  <p:embed/>
                </p:oleObj>
              </mc:Choice>
              <mc:Fallback>
                <p:oleObj name="PHOTO-PAINT" r:id="rId3" imgW="5524200" imgH="3628800" progId="CorelPHOTOPAINT.Image.17">
                  <p:embed/>
                  <p:pic>
                    <p:nvPicPr>
                      <p:cNvPr id="0" name=""/>
                      <p:cNvPicPr/>
                      <p:nvPr/>
                    </p:nvPicPr>
                    <p:blipFill>
                      <a:blip r:embed="rId4"/>
                      <a:stretch>
                        <a:fillRect/>
                      </a:stretch>
                    </p:blipFill>
                    <p:spPr>
                      <a:xfrm>
                        <a:off x="2957296" y="1700774"/>
                        <a:ext cx="5729503" cy="3763691"/>
                      </a:xfrm>
                      <a:prstGeom prst="rect">
                        <a:avLst/>
                      </a:prstGeom>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199" y="274638"/>
            <a:ext cx="8300945" cy="538162"/>
          </a:xfrm>
        </p:spPr>
        <p:txBody>
          <a:bodyPr>
            <a:noAutofit/>
          </a:bodyPr>
          <a:lstStyle/>
          <a:p>
            <a:pPr eaLnBrk="1" hangingPunct="1"/>
            <a:r>
              <a:rPr lang="en-US" dirty="0"/>
              <a:t>3 Phase, 3-Wire  Delta Service</a:t>
            </a:r>
          </a:p>
        </p:txBody>
      </p:sp>
      <p:pic>
        <p:nvPicPr>
          <p:cNvPr id="33797" name="Picture 8" descr="3P-3WDelta"/>
          <p:cNvPicPr>
            <a:picLocks noGrp="1" noChangeAspect="1" noChangeArrowheads="1"/>
          </p:cNvPicPr>
          <p:nvPr>
            <p:ph sz="half" idx="1"/>
          </p:nvPr>
        </p:nvPicPr>
        <p:blipFill>
          <a:blip r:embed="rId3" cstate="print"/>
          <a:srcRect/>
          <a:stretch>
            <a:fillRect/>
          </a:stretch>
        </p:blipFill>
        <p:spPr>
          <a:xfrm>
            <a:off x="577850" y="1892300"/>
            <a:ext cx="4589463" cy="2493963"/>
          </a:xfrm>
          <a:noFill/>
        </p:spPr>
      </p:pic>
      <p:pic>
        <p:nvPicPr>
          <p:cNvPr id="33798" name="Picture 10" descr="3P-3WDelta-Voltages"/>
          <p:cNvPicPr>
            <a:picLocks noGrp="1" noChangeAspect="1" noChangeArrowheads="1"/>
          </p:cNvPicPr>
          <p:nvPr>
            <p:ph sz="half" idx="2"/>
          </p:nvPr>
        </p:nvPicPr>
        <p:blipFill>
          <a:blip r:embed="rId4" cstate="print"/>
          <a:srcRect/>
          <a:stretch>
            <a:fillRect/>
          </a:stretch>
        </p:blipFill>
        <p:spPr>
          <a:xfrm>
            <a:off x="5608638" y="1854200"/>
            <a:ext cx="2640012" cy="2420938"/>
          </a:xfrm>
          <a:noFill/>
        </p:spPr>
      </p:pic>
      <p:sp>
        <p:nvSpPr>
          <p:cNvPr id="2" name="Footer Placeholder 1">
            <a:extLst>
              <a:ext uri="{FF2B5EF4-FFF2-40B4-BE49-F238E27FC236}">
                <a16:creationId xmlns:a16="http://schemas.microsoft.com/office/drawing/2014/main" id="{869F9FBE-C259-E2B2-8193-C7A3D6EC1B45}"/>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CF97F5BF-0C7D-9A28-F6DE-DF94EE3700BF}"/>
              </a:ext>
            </a:extLst>
          </p:cNvPr>
          <p:cNvSpPr>
            <a:spLocks noGrp="1"/>
          </p:cNvSpPr>
          <p:nvPr>
            <p:ph type="sldNum" sz="quarter" idx="4"/>
          </p:nvPr>
        </p:nvSpPr>
        <p:spPr/>
        <p:txBody>
          <a:body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19</a:t>
            </a:fld>
            <a:endParaRPr lang="en-US">
              <a:solidFill>
                <a:srgbClr val="000000"/>
              </a:solidFill>
              <a:latin typeface="Arial" charset="0"/>
            </a:endParaRPr>
          </a:p>
        </p:txBody>
      </p:sp>
      <p:sp>
        <p:nvSpPr>
          <p:cNvPr id="33795" name="Text Box 3"/>
          <p:cNvSpPr txBox="1">
            <a:spLocks noChangeArrowheads="1"/>
          </p:cNvSpPr>
          <p:nvPr/>
        </p:nvSpPr>
        <p:spPr bwMode="auto">
          <a:xfrm>
            <a:off x="769938" y="1085850"/>
            <a:ext cx="7488237" cy="641350"/>
          </a:xfrm>
          <a:prstGeom prst="rect">
            <a:avLst/>
          </a:prstGeom>
          <a:noFill/>
          <a:ln w="9525">
            <a:noFill/>
            <a:miter lim="800000"/>
            <a:headEnd/>
            <a:tailEnd/>
          </a:ln>
        </p:spPr>
        <p:txBody>
          <a:bodyPr>
            <a:spAutoFit/>
          </a:bodyPr>
          <a:lstStyle/>
          <a:p>
            <a:pPr>
              <a:spcBef>
                <a:spcPct val="50000"/>
              </a:spcBef>
            </a:pPr>
            <a:r>
              <a:rPr lang="en-US" dirty="0"/>
              <a:t>Common service type for industrial customers.  This service may have  NO neutral.</a:t>
            </a:r>
          </a:p>
        </p:txBody>
      </p:sp>
      <p:sp>
        <p:nvSpPr>
          <p:cNvPr id="33796" name="Text Box 4"/>
          <p:cNvSpPr txBox="1">
            <a:spLocks noChangeArrowheads="1"/>
          </p:cNvSpPr>
          <p:nvPr/>
        </p:nvSpPr>
        <p:spPr bwMode="auto">
          <a:xfrm>
            <a:off x="1902619" y="4593454"/>
            <a:ext cx="5664971" cy="1615827"/>
          </a:xfrm>
          <a:prstGeom prst="rect">
            <a:avLst/>
          </a:prstGeom>
          <a:noFill/>
          <a:ln w="9525">
            <a:noFill/>
            <a:miter lim="800000"/>
            <a:headEnd/>
            <a:tailEnd/>
          </a:ln>
        </p:spPr>
        <p:txBody>
          <a:bodyPr wrap="square">
            <a:spAutoFit/>
          </a:bodyPr>
          <a:lstStyle/>
          <a:p>
            <a:pPr>
              <a:spcBef>
                <a:spcPct val="50000"/>
              </a:spcBef>
              <a:buFontTx/>
              <a:buChar char="•"/>
            </a:pPr>
            <a:r>
              <a:rPr lang="en-US" dirty="0"/>
              <a:t>Voltages normally measured relative to phase B.</a:t>
            </a:r>
          </a:p>
          <a:p>
            <a:pPr lvl="1">
              <a:spcBef>
                <a:spcPct val="50000"/>
              </a:spcBef>
              <a:buFontTx/>
              <a:buChar char="•"/>
            </a:pPr>
            <a:r>
              <a:rPr lang="en-US" dirty="0"/>
              <a:t>Sometimes phase B will be grounded</a:t>
            </a:r>
          </a:p>
          <a:p>
            <a:pPr>
              <a:spcBef>
                <a:spcPct val="50000"/>
              </a:spcBef>
              <a:buFontTx/>
              <a:buChar char="•"/>
            </a:pPr>
            <a:r>
              <a:rPr lang="en-US" dirty="0"/>
              <a:t>Voltage and current vectors do not align.</a:t>
            </a:r>
          </a:p>
          <a:p>
            <a:pPr>
              <a:spcBef>
                <a:spcPct val="50000"/>
              </a:spcBef>
              <a:buFontTx/>
              <a:buChar char="•"/>
            </a:pPr>
            <a:r>
              <a:rPr lang="en-US" dirty="0"/>
              <a:t>Service is provided even when a phase is grounded.</a:t>
            </a:r>
          </a:p>
        </p:txBody>
      </p:sp>
      <p:cxnSp>
        <p:nvCxnSpPr>
          <p:cNvPr id="3" name="Straight Connector 2"/>
          <p:cNvCxnSpPr>
            <a:cxnSpLocks/>
          </p:cNvCxnSpPr>
          <p:nvPr/>
        </p:nvCxnSpPr>
        <p:spPr>
          <a:xfrm>
            <a:off x="6968655" y="3467405"/>
            <a:ext cx="0" cy="1536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cxnSpLocks/>
          </p:cNvCxnSpPr>
          <p:nvPr/>
        </p:nvCxnSpPr>
        <p:spPr>
          <a:xfrm flipH="1">
            <a:off x="6866282" y="3621025"/>
            <a:ext cx="2047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cxnSpLocks/>
          </p:cNvCxnSpPr>
          <p:nvPr/>
        </p:nvCxnSpPr>
        <p:spPr>
          <a:xfrm flipH="1">
            <a:off x="6902800" y="3659430"/>
            <a:ext cx="13015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cxnSpLocks/>
          </p:cNvCxnSpPr>
          <p:nvPr/>
        </p:nvCxnSpPr>
        <p:spPr>
          <a:xfrm flipH="1">
            <a:off x="6943370" y="3697835"/>
            <a:ext cx="5212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p:txBody>
          <a:bodyPr/>
          <a:lstStyle/>
          <a:p>
            <a:pPr eaLnBrk="1" hangingPunct="1"/>
            <a:r>
              <a:rPr lang="en-US" dirty="0"/>
              <a:t>Three Phase Power</a:t>
            </a:r>
            <a:r>
              <a:rPr lang="en-US" b="1" dirty="0"/>
              <a:t> </a:t>
            </a:r>
            <a:r>
              <a:rPr lang="en-US" dirty="0"/>
              <a:t>Introduction</a:t>
            </a:r>
          </a:p>
        </p:txBody>
      </p:sp>
      <p:pic>
        <p:nvPicPr>
          <p:cNvPr id="21508" name="Picture 11" descr="3Ph Voltage Sources"/>
          <p:cNvPicPr>
            <a:picLocks noGrp="1" noChangeAspect="1" noChangeArrowheads="1"/>
          </p:cNvPicPr>
          <p:nvPr>
            <p:ph idx="1"/>
          </p:nvPr>
        </p:nvPicPr>
        <p:blipFill>
          <a:blip r:embed="rId3" cstate="print"/>
          <a:srcRect/>
          <a:stretch>
            <a:fillRect/>
          </a:stretch>
        </p:blipFill>
        <p:spPr>
          <a:xfrm>
            <a:off x="808310" y="1777585"/>
            <a:ext cx="4454525" cy="3935412"/>
          </a:xfrm>
          <a:noFill/>
        </p:spPr>
      </p:pic>
      <p:sp>
        <p:nvSpPr>
          <p:cNvPr id="2" name="Footer Placeholder 1">
            <a:extLst>
              <a:ext uri="{FF2B5EF4-FFF2-40B4-BE49-F238E27FC236}">
                <a16:creationId xmlns:a16="http://schemas.microsoft.com/office/drawing/2014/main" id="{85E03485-136A-B203-8BC6-47928BB20B84}"/>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027D8E87-A928-EF96-4FCB-6B9D7F191951}"/>
              </a:ext>
            </a:extLst>
          </p:cNvPr>
          <p:cNvSpPr>
            <a:spLocks noGrp="1"/>
          </p:cNvSpPr>
          <p:nvPr>
            <p:ph type="sldNum" sz="quarter" idx="4"/>
          </p:nvPr>
        </p:nvSpPr>
        <p:spPr/>
        <p:txBody>
          <a:body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2</a:t>
            </a:fld>
            <a:endParaRPr lang="en-US">
              <a:solidFill>
                <a:srgbClr val="000000"/>
              </a:solidFill>
              <a:latin typeface="Arial" charset="0"/>
            </a:endParaRPr>
          </a:p>
        </p:txBody>
      </p:sp>
      <p:sp>
        <p:nvSpPr>
          <p:cNvPr id="21507" name="Text Box 9"/>
          <p:cNvSpPr txBox="1">
            <a:spLocks noChangeArrowheads="1"/>
          </p:cNvSpPr>
          <p:nvPr/>
        </p:nvSpPr>
        <p:spPr bwMode="auto">
          <a:xfrm>
            <a:off x="5685745" y="2828510"/>
            <a:ext cx="2917825" cy="1833562"/>
          </a:xfrm>
          <a:prstGeom prst="rect">
            <a:avLst/>
          </a:prstGeom>
          <a:noFill/>
          <a:ln w="9525">
            <a:noFill/>
            <a:miter lim="800000"/>
            <a:headEnd/>
            <a:tailEnd/>
          </a:ln>
        </p:spPr>
        <p:txBody>
          <a:bodyPr>
            <a:spAutoFit/>
          </a:bodyPr>
          <a:lstStyle/>
          <a:p>
            <a:pPr>
              <a:spcBef>
                <a:spcPct val="50000"/>
              </a:spcBef>
            </a:pPr>
            <a:r>
              <a:rPr lang="en-US" b="1" u="sng" dirty="0"/>
              <a:t>Basic Assumptions</a:t>
            </a:r>
          </a:p>
          <a:p>
            <a:pPr>
              <a:spcBef>
                <a:spcPct val="50000"/>
              </a:spcBef>
              <a:buFontTx/>
              <a:buChar char="•"/>
            </a:pPr>
            <a:r>
              <a:rPr lang="en-US" sz="1600" dirty="0"/>
              <a:t>Three AC voltage sources</a:t>
            </a:r>
          </a:p>
          <a:p>
            <a:pPr>
              <a:spcBef>
                <a:spcPct val="50000"/>
              </a:spcBef>
              <a:buFontTx/>
              <a:buChar char="•"/>
            </a:pPr>
            <a:r>
              <a:rPr lang="en-US" sz="1600" dirty="0"/>
              <a:t>Voltages Displaced in time</a:t>
            </a:r>
          </a:p>
          <a:p>
            <a:pPr>
              <a:spcBef>
                <a:spcPct val="50000"/>
              </a:spcBef>
              <a:buFontTx/>
              <a:buChar char="•"/>
            </a:pPr>
            <a:r>
              <a:rPr lang="en-US" sz="1600" dirty="0"/>
              <a:t>Each sinusoidal</a:t>
            </a:r>
          </a:p>
          <a:p>
            <a:pPr>
              <a:spcBef>
                <a:spcPct val="50000"/>
              </a:spcBef>
              <a:buFontTx/>
              <a:buChar char="•"/>
            </a:pPr>
            <a:r>
              <a:rPr lang="en-US" sz="1600" dirty="0"/>
              <a:t>Identical in Amplitude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lnSpc>
                <a:spcPts val="3100"/>
              </a:lnSpc>
            </a:pPr>
            <a:r>
              <a:rPr lang="en-US" sz="3600" dirty="0"/>
              <a:t>3 Phase, 3-Wire  Delta Service</a:t>
            </a:r>
            <a:br>
              <a:rPr lang="en-US" sz="3200" dirty="0">
                <a:solidFill>
                  <a:srgbClr val="000066"/>
                </a:solidFill>
              </a:rPr>
            </a:br>
            <a:r>
              <a:rPr lang="en-US" sz="3200" dirty="0"/>
              <a:t> </a:t>
            </a:r>
            <a:r>
              <a:rPr lang="en-US" sz="2400" dirty="0"/>
              <a:t>Resistive Loads</a:t>
            </a:r>
          </a:p>
        </p:txBody>
      </p:sp>
      <p:sp>
        <p:nvSpPr>
          <p:cNvPr id="34819" name="Rectangle 3"/>
          <p:cNvSpPr>
            <a:spLocks noGrp="1" noChangeArrowheads="1"/>
          </p:cNvSpPr>
          <p:nvPr>
            <p:ph idx="1"/>
          </p:nvPr>
        </p:nvSpPr>
        <p:spPr>
          <a:xfrm>
            <a:off x="628650" y="1527623"/>
            <a:ext cx="7886700" cy="4842433"/>
          </a:xfrm>
        </p:spPr>
        <p:txBody>
          <a:bodyPr/>
          <a:lstStyle/>
          <a:p>
            <a:pPr eaLnBrk="1" hangingPunct="1">
              <a:lnSpc>
                <a:spcPct val="80000"/>
              </a:lnSpc>
            </a:pPr>
            <a:r>
              <a:rPr lang="en-US" sz="2400" dirty="0"/>
              <a:t>Two Voltage Phasors</a:t>
            </a:r>
          </a:p>
          <a:p>
            <a:pPr eaLnBrk="1" hangingPunct="1">
              <a:lnSpc>
                <a:spcPct val="80000"/>
              </a:lnSpc>
            </a:pPr>
            <a:r>
              <a:rPr lang="en-US" sz="2400" dirty="0"/>
              <a:t>60° Apart</a:t>
            </a:r>
          </a:p>
          <a:p>
            <a:pPr eaLnBrk="1" hangingPunct="1">
              <a:lnSpc>
                <a:spcPct val="80000"/>
              </a:lnSpc>
            </a:pPr>
            <a:r>
              <a:rPr lang="en-US" sz="2400" dirty="0"/>
              <a:t>Two Current Phasors</a:t>
            </a:r>
          </a:p>
          <a:p>
            <a:pPr eaLnBrk="1" hangingPunct="1">
              <a:lnSpc>
                <a:spcPct val="80000"/>
              </a:lnSpc>
            </a:pPr>
            <a:r>
              <a:rPr lang="en-US" sz="2400" dirty="0"/>
              <a:t>For a resistive load one current leads by 30° while the other lags by 30°</a:t>
            </a:r>
          </a:p>
        </p:txBody>
      </p:sp>
      <p:sp>
        <p:nvSpPr>
          <p:cNvPr id="3" name="Slide Number Placeholder 2">
            <a:extLst>
              <a:ext uri="{FF2B5EF4-FFF2-40B4-BE49-F238E27FC236}">
                <a16:creationId xmlns:a16="http://schemas.microsoft.com/office/drawing/2014/main" id="{0F53BC71-AB20-FE57-CE9D-3A25636B35C7}"/>
              </a:ext>
            </a:extLst>
          </p:cNvPr>
          <p:cNvSpPr>
            <a:spLocks noGrp="1"/>
          </p:cNvSpPr>
          <p:nvPr>
            <p:ph type="sldNum" sz="quarter" idx="4"/>
          </p:nvPr>
        </p:nvSpPr>
        <p:spPr/>
        <p:txBody>
          <a:body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20</a:t>
            </a:fld>
            <a:endParaRPr lang="en-US">
              <a:solidFill>
                <a:srgbClr val="000000"/>
              </a:solidFill>
              <a:latin typeface="Arial"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026701702"/>
              </p:ext>
            </p:extLst>
          </p:nvPr>
        </p:nvGraphicFramePr>
        <p:xfrm>
          <a:off x="3231103" y="1892590"/>
          <a:ext cx="5448300" cy="3571875"/>
        </p:xfrm>
        <a:graphic>
          <a:graphicData uri="http://schemas.openxmlformats.org/presentationml/2006/ole">
            <mc:AlternateContent xmlns:mc="http://schemas.openxmlformats.org/markup-compatibility/2006">
              <mc:Choice xmlns:v="urn:schemas-microsoft-com:vml" Requires="v">
                <p:oleObj name="PHOTO-PAINT" r:id="rId3" imgW="5448240" imgH="3571560" progId="CorelPHOTOPAINT.Image.17">
                  <p:embed/>
                </p:oleObj>
              </mc:Choice>
              <mc:Fallback>
                <p:oleObj name="PHOTO-PAINT" r:id="rId3" imgW="5448240" imgH="3571560" progId="CorelPHOTOPAINT.Image.17">
                  <p:embed/>
                  <p:pic>
                    <p:nvPicPr>
                      <p:cNvPr id="0" name=""/>
                      <p:cNvPicPr/>
                      <p:nvPr/>
                    </p:nvPicPr>
                    <p:blipFill>
                      <a:blip r:embed="rId4"/>
                      <a:stretch>
                        <a:fillRect/>
                      </a:stretch>
                    </p:blipFill>
                    <p:spPr>
                      <a:xfrm>
                        <a:off x="3231103" y="1892590"/>
                        <a:ext cx="5448300" cy="3571875"/>
                      </a:xfrm>
                      <a:prstGeom prst="rect">
                        <a:avLst/>
                      </a:prstGeom>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z="3600" dirty="0"/>
              <a:t>3 Phase, 3-Wire  Delta Service</a:t>
            </a:r>
            <a:br>
              <a:rPr lang="en-US" sz="3600" dirty="0">
                <a:solidFill>
                  <a:srgbClr val="000066"/>
                </a:solidFill>
              </a:rPr>
            </a:br>
            <a:r>
              <a:rPr lang="en-US" sz="2400" dirty="0"/>
              <a:t>Understanding the Diagram</a:t>
            </a:r>
          </a:p>
        </p:txBody>
      </p:sp>
      <p:sp>
        <p:nvSpPr>
          <p:cNvPr id="2" name="Slide Number Placeholder 1">
            <a:extLst>
              <a:ext uri="{FF2B5EF4-FFF2-40B4-BE49-F238E27FC236}">
                <a16:creationId xmlns:a16="http://schemas.microsoft.com/office/drawing/2014/main" id="{F7ABBD97-9D58-D6BB-109F-371BAF0BE8EC}"/>
              </a:ext>
            </a:extLst>
          </p:cNvPr>
          <p:cNvSpPr>
            <a:spLocks noGrp="1"/>
          </p:cNvSpPr>
          <p:nvPr>
            <p:ph type="sldNum" sz="quarter" idx="4"/>
          </p:nvPr>
        </p:nvSpPr>
        <p:spPr/>
        <p:txBody>
          <a:body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21</a:t>
            </a:fld>
            <a:endParaRPr lang="en-US">
              <a:solidFill>
                <a:srgbClr val="000000"/>
              </a:solidFill>
              <a:latin typeface="Arial" charset="0"/>
            </a:endParaRPr>
          </a:p>
        </p:txBody>
      </p:sp>
      <p:grpSp>
        <p:nvGrpSpPr>
          <p:cNvPr id="35843" name="Group 24"/>
          <p:cNvGrpSpPr>
            <a:grpSpLocks/>
          </p:cNvGrpSpPr>
          <p:nvPr/>
        </p:nvGrpSpPr>
        <p:grpSpPr bwMode="auto">
          <a:xfrm>
            <a:off x="1882775" y="3907057"/>
            <a:ext cx="2322513" cy="2249488"/>
            <a:chOff x="401" y="1579"/>
            <a:chExt cx="1463" cy="1417"/>
          </a:xfrm>
        </p:grpSpPr>
        <p:sp>
          <p:nvSpPr>
            <p:cNvPr id="35853" name="Line 6"/>
            <p:cNvSpPr>
              <a:spLocks noChangeShapeType="1"/>
            </p:cNvSpPr>
            <p:nvPr/>
          </p:nvSpPr>
          <p:spPr bwMode="auto">
            <a:xfrm>
              <a:off x="556" y="2741"/>
              <a:ext cx="1161" cy="0"/>
            </a:xfrm>
            <a:prstGeom prst="line">
              <a:avLst/>
            </a:prstGeom>
            <a:noFill/>
            <a:ln w="38100">
              <a:solidFill>
                <a:schemeClr val="tx1"/>
              </a:solidFill>
              <a:round/>
              <a:headEnd/>
              <a:tailEnd type="triangle" w="med" len="med"/>
            </a:ln>
          </p:spPr>
          <p:txBody>
            <a:bodyPr/>
            <a:lstStyle/>
            <a:p>
              <a:endParaRPr lang="en-US"/>
            </a:p>
          </p:txBody>
        </p:sp>
        <p:sp>
          <p:nvSpPr>
            <p:cNvPr id="35854" name="Line 7"/>
            <p:cNvSpPr>
              <a:spLocks noChangeShapeType="1"/>
            </p:cNvSpPr>
            <p:nvPr/>
          </p:nvSpPr>
          <p:spPr bwMode="auto">
            <a:xfrm flipH="1" flipV="1">
              <a:off x="1136" y="1797"/>
              <a:ext cx="557" cy="944"/>
            </a:xfrm>
            <a:prstGeom prst="line">
              <a:avLst/>
            </a:prstGeom>
            <a:noFill/>
            <a:ln w="38100">
              <a:solidFill>
                <a:schemeClr val="tx1"/>
              </a:solidFill>
              <a:round/>
              <a:headEnd/>
              <a:tailEnd type="triangle" w="med" len="med"/>
            </a:ln>
          </p:spPr>
          <p:txBody>
            <a:bodyPr/>
            <a:lstStyle/>
            <a:p>
              <a:endParaRPr lang="en-US"/>
            </a:p>
          </p:txBody>
        </p:sp>
        <p:sp>
          <p:nvSpPr>
            <p:cNvPr id="35855" name="Line 8"/>
            <p:cNvSpPr>
              <a:spLocks noChangeShapeType="1"/>
            </p:cNvSpPr>
            <p:nvPr/>
          </p:nvSpPr>
          <p:spPr bwMode="auto">
            <a:xfrm flipH="1">
              <a:off x="556" y="1797"/>
              <a:ext cx="580" cy="944"/>
            </a:xfrm>
            <a:prstGeom prst="line">
              <a:avLst/>
            </a:prstGeom>
            <a:noFill/>
            <a:ln w="38100">
              <a:solidFill>
                <a:schemeClr val="tx1"/>
              </a:solidFill>
              <a:round/>
              <a:headEnd/>
              <a:tailEnd type="triangle" w="med" len="med"/>
            </a:ln>
          </p:spPr>
          <p:txBody>
            <a:bodyPr/>
            <a:lstStyle/>
            <a:p>
              <a:endParaRPr lang="en-US"/>
            </a:p>
          </p:txBody>
        </p:sp>
        <p:sp>
          <p:nvSpPr>
            <p:cNvPr id="35856" name="Text Box 10"/>
            <p:cNvSpPr txBox="1">
              <a:spLocks noChangeArrowheads="1"/>
            </p:cNvSpPr>
            <p:nvPr/>
          </p:nvSpPr>
          <p:spPr bwMode="auto">
            <a:xfrm>
              <a:off x="885" y="2765"/>
              <a:ext cx="372" cy="231"/>
            </a:xfrm>
            <a:prstGeom prst="rect">
              <a:avLst/>
            </a:prstGeom>
            <a:noFill/>
            <a:ln w="9525">
              <a:noFill/>
              <a:miter lim="800000"/>
              <a:headEnd/>
              <a:tailEnd/>
            </a:ln>
          </p:spPr>
          <p:txBody>
            <a:bodyPr wrap="none">
              <a:spAutoFit/>
            </a:bodyPr>
            <a:lstStyle/>
            <a:p>
              <a:r>
                <a:rPr lang="en-US"/>
                <a:t>Vab</a:t>
              </a:r>
            </a:p>
          </p:txBody>
        </p:sp>
        <p:sp>
          <p:nvSpPr>
            <p:cNvPr id="35857" name="Text Box 11"/>
            <p:cNvSpPr txBox="1">
              <a:spLocks noChangeArrowheads="1"/>
            </p:cNvSpPr>
            <p:nvPr/>
          </p:nvSpPr>
          <p:spPr bwMode="auto">
            <a:xfrm>
              <a:off x="1452" y="2063"/>
              <a:ext cx="364" cy="231"/>
            </a:xfrm>
            <a:prstGeom prst="rect">
              <a:avLst/>
            </a:prstGeom>
            <a:noFill/>
            <a:ln w="9525">
              <a:noFill/>
              <a:miter lim="800000"/>
              <a:headEnd/>
              <a:tailEnd/>
            </a:ln>
          </p:spPr>
          <p:txBody>
            <a:bodyPr wrap="none">
              <a:spAutoFit/>
            </a:bodyPr>
            <a:lstStyle/>
            <a:p>
              <a:r>
                <a:rPr lang="en-US"/>
                <a:t>Vca</a:t>
              </a:r>
            </a:p>
          </p:txBody>
        </p:sp>
        <p:sp>
          <p:nvSpPr>
            <p:cNvPr id="35858" name="Text Box 12"/>
            <p:cNvSpPr txBox="1">
              <a:spLocks noChangeArrowheads="1"/>
            </p:cNvSpPr>
            <p:nvPr/>
          </p:nvSpPr>
          <p:spPr bwMode="auto">
            <a:xfrm>
              <a:off x="401" y="2741"/>
              <a:ext cx="220" cy="231"/>
            </a:xfrm>
            <a:prstGeom prst="rect">
              <a:avLst/>
            </a:prstGeom>
            <a:noFill/>
            <a:ln w="9525">
              <a:noFill/>
              <a:miter lim="800000"/>
              <a:headEnd/>
              <a:tailEnd/>
            </a:ln>
          </p:spPr>
          <p:txBody>
            <a:bodyPr wrap="none">
              <a:spAutoFit/>
            </a:bodyPr>
            <a:lstStyle/>
            <a:p>
              <a:r>
                <a:rPr lang="en-US" b="1"/>
                <a:t>B</a:t>
              </a:r>
            </a:p>
          </p:txBody>
        </p:sp>
        <p:sp>
          <p:nvSpPr>
            <p:cNvPr id="35859" name="Text Box 13"/>
            <p:cNvSpPr txBox="1">
              <a:spLocks noChangeArrowheads="1"/>
            </p:cNvSpPr>
            <p:nvPr/>
          </p:nvSpPr>
          <p:spPr bwMode="auto">
            <a:xfrm>
              <a:off x="1644" y="2752"/>
              <a:ext cx="220" cy="231"/>
            </a:xfrm>
            <a:prstGeom prst="rect">
              <a:avLst/>
            </a:prstGeom>
            <a:noFill/>
            <a:ln w="9525">
              <a:noFill/>
              <a:miter lim="800000"/>
              <a:headEnd/>
              <a:tailEnd/>
            </a:ln>
          </p:spPr>
          <p:txBody>
            <a:bodyPr wrap="none">
              <a:spAutoFit/>
            </a:bodyPr>
            <a:lstStyle/>
            <a:p>
              <a:r>
                <a:rPr lang="en-US" b="1"/>
                <a:t>A</a:t>
              </a:r>
            </a:p>
          </p:txBody>
        </p:sp>
        <p:sp>
          <p:nvSpPr>
            <p:cNvPr id="35860" name="Text Box 14"/>
            <p:cNvSpPr txBox="1">
              <a:spLocks noChangeArrowheads="1"/>
            </p:cNvSpPr>
            <p:nvPr/>
          </p:nvSpPr>
          <p:spPr bwMode="auto">
            <a:xfrm>
              <a:off x="1015" y="1579"/>
              <a:ext cx="220" cy="231"/>
            </a:xfrm>
            <a:prstGeom prst="rect">
              <a:avLst/>
            </a:prstGeom>
            <a:noFill/>
            <a:ln w="9525">
              <a:noFill/>
              <a:miter lim="800000"/>
              <a:headEnd/>
              <a:tailEnd/>
            </a:ln>
          </p:spPr>
          <p:txBody>
            <a:bodyPr wrap="none">
              <a:spAutoFit/>
            </a:bodyPr>
            <a:lstStyle/>
            <a:p>
              <a:r>
                <a:rPr lang="en-US" b="1"/>
                <a:t>C</a:t>
              </a:r>
            </a:p>
          </p:txBody>
        </p:sp>
        <p:sp>
          <p:nvSpPr>
            <p:cNvPr id="35861" name="Text Box 16"/>
            <p:cNvSpPr txBox="1">
              <a:spLocks noChangeArrowheads="1"/>
            </p:cNvSpPr>
            <p:nvPr/>
          </p:nvSpPr>
          <p:spPr bwMode="auto">
            <a:xfrm>
              <a:off x="485" y="2074"/>
              <a:ext cx="364" cy="231"/>
            </a:xfrm>
            <a:prstGeom prst="rect">
              <a:avLst/>
            </a:prstGeom>
            <a:noFill/>
            <a:ln w="9525">
              <a:noFill/>
              <a:miter lim="800000"/>
              <a:headEnd/>
              <a:tailEnd/>
            </a:ln>
          </p:spPr>
          <p:txBody>
            <a:bodyPr wrap="none">
              <a:spAutoFit/>
            </a:bodyPr>
            <a:lstStyle/>
            <a:p>
              <a:r>
                <a:rPr lang="en-US"/>
                <a:t>Vbc</a:t>
              </a:r>
            </a:p>
          </p:txBody>
        </p:sp>
      </p:grpSp>
      <p:grpSp>
        <p:nvGrpSpPr>
          <p:cNvPr id="35844" name="Group 25"/>
          <p:cNvGrpSpPr>
            <a:grpSpLocks/>
          </p:cNvGrpSpPr>
          <p:nvPr/>
        </p:nvGrpSpPr>
        <p:grpSpPr bwMode="auto">
          <a:xfrm>
            <a:off x="4994455" y="3917376"/>
            <a:ext cx="2322513" cy="2249488"/>
            <a:chOff x="3110" y="1579"/>
            <a:chExt cx="1463" cy="1417"/>
          </a:xfrm>
        </p:grpSpPr>
        <p:sp>
          <p:nvSpPr>
            <p:cNvPr id="35846" name="Line 17"/>
            <p:cNvSpPr>
              <a:spLocks noChangeShapeType="1"/>
            </p:cNvSpPr>
            <p:nvPr/>
          </p:nvSpPr>
          <p:spPr bwMode="auto">
            <a:xfrm>
              <a:off x="3265" y="2741"/>
              <a:ext cx="1161" cy="0"/>
            </a:xfrm>
            <a:prstGeom prst="line">
              <a:avLst/>
            </a:prstGeom>
            <a:noFill/>
            <a:ln w="38100">
              <a:solidFill>
                <a:schemeClr val="tx1"/>
              </a:solidFill>
              <a:round/>
              <a:headEnd/>
              <a:tailEnd type="triangle" w="med" len="med"/>
            </a:ln>
          </p:spPr>
          <p:txBody>
            <a:bodyPr/>
            <a:lstStyle/>
            <a:p>
              <a:endParaRPr lang="en-US"/>
            </a:p>
          </p:txBody>
        </p:sp>
        <p:sp>
          <p:nvSpPr>
            <p:cNvPr id="35847" name="Line 18"/>
            <p:cNvSpPr>
              <a:spLocks noChangeShapeType="1"/>
            </p:cNvSpPr>
            <p:nvPr/>
          </p:nvSpPr>
          <p:spPr bwMode="auto">
            <a:xfrm flipH="1">
              <a:off x="3267" y="1797"/>
              <a:ext cx="580" cy="944"/>
            </a:xfrm>
            <a:prstGeom prst="line">
              <a:avLst/>
            </a:prstGeom>
            <a:noFill/>
            <a:ln w="38100">
              <a:solidFill>
                <a:schemeClr val="tx1"/>
              </a:solidFill>
              <a:round/>
              <a:headEnd type="triangle" w="med" len="med"/>
              <a:tailEnd/>
            </a:ln>
          </p:spPr>
          <p:txBody>
            <a:bodyPr/>
            <a:lstStyle/>
            <a:p>
              <a:endParaRPr lang="en-US"/>
            </a:p>
          </p:txBody>
        </p:sp>
        <p:sp>
          <p:nvSpPr>
            <p:cNvPr id="35848" name="Text Box 19"/>
            <p:cNvSpPr txBox="1">
              <a:spLocks noChangeArrowheads="1"/>
            </p:cNvSpPr>
            <p:nvPr/>
          </p:nvSpPr>
          <p:spPr bwMode="auto">
            <a:xfrm>
              <a:off x="3594" y="2765"/>
              <a:ext cx="372" cy="231"/>
            </a:xfrm>
            <a:prstGeom prst="rect">
              <a:avLst/>
            </a:prstGeom>
            <a:noFill/>
            <a:ln w="9525">
              <a:noFill/>
              <a:miter lim="800000"/>
              <a:headEnd/>
              <a:tailEnd/>
            </a:ln>
          </p:spPr>
          <p:txBody>
            <a:bodyPr wrap="none">
              <a:spAutoFit/>
            </a:bodyPr>
            <a:lstStyle/>
            <a:p>
              <a:r>
                <a:rPr lang="en-US"/>
                <a:t>Vab</a:t>
              </a:r>
            </a:p>
          </p:txBody>
        </p:sp>
        <p:sp>
          <p:nvSpPr>
            <p:cNvPr id="35849" name="Text Box 20"/>
            <p:cNvSpPr txBox="1">
              <a:spLocks noChangeArrowheads="1"/>
            </p:cNvSpPr>
            <p:nvPr/>
          </p:nvSpPr>
          <p:spPr bwMode="auto">
            <a:xfrm>
              <a:off x="3110" y="2741"/>
              <a:ext cx="220" cy="231"/>
            </a:xfrm>
            <a:prstGeom prst="rect">
              <a:avLst/>
            </a:prstGeom>
            <a:noFill/>
            <a:ln w="9525">
              <a:noFill/>
              <a:miter lim="800000"/>
              <a:headEnd/>
              <a:tailEnd/>
            </a:ln>
          </p:spPr>
          <p:txBody>
            <a:bodyPr wrap="none">
              <a:spAutoFit/>
            </a:bodyPr>
            <a:lstStyle/>
            <a:p>
              <a:r>
                <a:rPr lang="en-US" b="1"/>
                <a:t>B</a:t>
              </a:r>
            </a:p>
          </p:txBody>
        </p:sp>
        <p:sp>
          <p:nvSpPr>
            <p:cNvPr id="35850" name="Text Box 21"/>
            <p:cNvSpPr txBox="1">
              <a:spLocks noChangeArrowheads="1"/>
            </p:cNvSpPr>
            <p:nvPr/>
          </p:nvSpPr>
          <p:spPr bwMode="auto">
            <a:xfrm>
              <a:off x="4353" y="2752"/>
              <a:ext cx="220" cy="231"/>
            </a:xfrm>
            <a:prstGeom prst="rect">
              <a:avLst/>
            </a:prstGeom>
            <a:noFill/>
            <a:ln w="9525">
              <a:noFill/>
              <a:miter lim="800000"/>
              <a:headEnd/>
              <a:tailEnd/>
            </a:ln>
          </p:spPr>
          <p:txBody>
            <a:bodyPr wrap="none">
              <a:spAutoFit/>
            </a:bodyPr>
            <a:lstStyle/>
            <a:p>
              <a:r>
                <a:rPr lang="en-US" b="1"/>
                <a:t>A</a:t>
              </a:r>
            </a:p>
          </p:txBody>
        </p:sp>
        <p:sp>
          <p:nvSpPr>
            <p:cNvPr id="35851" name="Text Box 22"/>
            <p:cNvSpPr txBox="1">
              <a:spLocks noChangeArrowheads="1"/>
            </p:cNvSpPr>
            <p:nvPr/>
          </p:nvSpPr>
          <p:spPr bwMode="auto">
            <a:xfrm>
              <a:off x="3724" y="1579"/>
              <a:ext cx="220" cy="231"/>
            </a:xfrm>
            <a:prstGeom prst="rect">
              <a:avLst/>
            </a:prstGeom>
            <a:noFill/>
            <a:ln w="9525">
              <a:noFill/>
              <a:miter lim="800000"/>
              <a:headEnd/>
              <a:tailEnd/>
            </a:ln>
          </p:spPr>
          <p:txBody>
            <a:bodyPr wrap="none">
              <a:spAutoFit/>
            </a:bodyPr>
            <a:lstStyle/>
            <a:p>
              <a:r>
                <a:rPr lang="en-US" b="1"/>
                <a:t>C</a:t>
              </a:r>
            </a:p>
          </p:txBody>
        </p:sp>
        <p:sp>
          <p:nvSpPr>
            <p:cNvPr id="35852" name="Text Box 23"/>
            <p:cNvSpPr txBox="1">
              <a:spLocks noChangeArrowheads="1"/>
            </p:cNvSpPr>
            <p:nvPr/>
          </p:nvSpPr>
          <p:spPr bwMode="auto">
            <a:xfrm>
              <a:off x="3194" y="2074"/>
              <a:ext cx="364" cy="231"/>
            </a:xfrm>
            <a:prstGeom prst="rect">
              <a:avLst/>
            </a:prstGeom>
            <a:noFill/>
            <a:ln w="9525">
              <a:noFill/>
              <a:miter lim="800000"/>
              <a:headEnd/>
              <a:tailEnd/>
            </a:ln>
          </p:spPr>
          <p:txBody>
            <a:bodyPr wrap="none">
              <a:spAutoFit/>
            </a:bodyPr>
            <a:lstStyle/>
            <a:p>
              <a:r>
                <a:rPr lang="en-US"/>
                <a:t>Vcb</a:t>
              </a:r>
            </a:p>
          </p:txBody>
        </p:sp>
      </p:grpSp>
      <p:pic>
        <p:nvPicPr>
          <p:cNvPr id="35845" name="Picture 47" descr="3P-3WDelta"/>
          <p:cNvPicPr>
            <a:picLocks noChangeAspect="1" noChangeArrowheads="1"/>
          </p:cNvPicPr>
          <p:nvPr/>
        </p:nvPicPr>
        <p:blipFill>
          <a:blip r:embed="rId3" cstate="print"/>
          <a:srcRect/>
          <a:stretch>
            <a:fillRect/>
          </a:stretch>
        </p:blipFill>
        <p:spPr bwMode="auto">
          <a:xfrm>
            <a:off x="2008249" y="1702594"/>
            <a:ext cx="4608512" cy="2122488"/>
          </a:xfrm>
          <a:prstGeom prst="rect">
            <a:avLst/>
          </a:prstGeom>
          <a:noFill/>
          <a:ln w="9525">
            <a:noFill/>
            <a:miter lim="800000"/>
            <a:headEnd/>
            <a:tailEnd/>
          </a:ln>
        </p:spPr>
      </p:pic>
      <p:pic>
        <p:nvPicPr>
          <p:cNvPr id="4" name="Picture 3">
            <a:extLst>
              <a:ext uri="{FF2B5EF4-FFF2-40B4-BE49-F238E27FC236}">
                <a16:creationId xmlns:a16="http://schemas.microsoft.com/office/drawing/2014/main" id="{B1FB7605-DFCD-DAD5-2E73-D724DD05F0AE}"/>
              </a:ext>
            </a:extLst>
          </p:cNvPr>
          <p:cNvPicPr>
            <a:picLocks noChangeAspect="1"/>
          </p:cNvPicPr>
          <p:nvPr/>
        </p:nvPicPr>
        <p:blipFill>
          <a:blip r:embed="rId4"/>
          <a:stretch>
            <a:fillRect/>
          </a:stretch>
        </p:blipFill>
        <p:spPr>
          <a:xfrm>
            <a:off x="473703" y="6278448"/>
            <a:ext cx="3084843" cy="365792"/>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A81320-77D3-EB9E-2F78-93DE8150B7B6}"/>
              </a:ext>
            </a:extLst>
          </p:cNvPr>
          <p:cNvSpPr>
            <a:spLocks noGrp="1"/>
          </p:cNvSpPr>
          <p:nvPr>
            <p:ph type="sldNum" sz="quarter" idx="11"/>
          </p:nvPr>
        </p:nvSpPr>
        <p:spPr>
          <a:xfrm>
            <a:off x="7696200" y="6381750"/>
            <a:ext cx="1066800" cy="400050"/>
          </a:xfrm>
        </p:spPr>
        <p:txBody>
          <a:bodyPr/>
          <a:lstStyle/>
          <a:p>
            <a:pPr>
              <a:lnSpc>
                <a:spcPct val="90000"/>
              </a:lnSpc>
              <a:spcBef>
                <a:spcPct val="20000"/>
              </a:spcBef>
              <a:spcAft>
                <a:spcPct val="100000"/>
              </a:spcAft>
              <a:defRPr/>
            </a:pPr>
            <a:r>
              <a:rPr lang="en-US" sz="1200" dirty="0">
                <a:solidFill>
                  <a:srgbClr val="000000"/>
                </a:solidFill>
                <a:latin typeface="Arial" charset="0"/>
              </a:rPr>
              <a:t>Slide </a:t>
            </a:r>
            <a:fld id="{103A2873-FAD7-4AC3-B49A-C0AC41F08C73}" type="slidenum">
              <a:rPr lang="en-US" sz="1200" smtClean="0">
                <a:solidFill>
                  <a:srgbClr val="000000"/>
                </a:solidFill>
                <a:latin typeface="Arial" charset="0"/>
              </a:rPr>
              <a:pPr>
                <a:lnSpc>
                  <a:spcPct val="90000"/>
                </a:lnSpc>
                <a:spcBef>
                  <a:spcPct val="20000"/>
                </a:spcBef>
                <a:spcAft>
                  <a:spcPct val="100000"/>
                </a:spcAft>
                <a:defRPr/>
              </a:pPr>
              <a:t>22</a:t>
            </a:fld>
            <a:endParaRPr lang="en-US" sz="1200" dirty="0">
              <a:solidFill>
                <a:srgbClr val="000000"/>
              </a:solidFill>
              <a:latin typeface="Arial" charset="0"/>
            </a:endParaRPr>
          </a:p>
        </p:txBody>
      </p:sp>
      <p:sp>
        <p:nvSpPr>
          <p:cNvPr id="36866" name="Rectangle 2"/>
          <p:cNvSpPr>
            <a:spLocks noGrp="1" noChangeArrowheads="1"/>
          </p:cNvSpPr>
          <p:nvPr>
            <p:ph type="title" idx="4294967295"/>
          </p:nvPr>
        </p:nvSpPr>
        <p:spPr>
          <a:xfrm>
            <a:off x="914400" y="-103188"/>
            <a:ext cx="7848600" cy="1081088"/>
          </a:xfrm>
        </p:spPr>
        <p:txBody>
          <a:bodyPr/>
          <a:lstStyle/>
          <a:p>
            <a:pPr eaLnBrk="1" hangingPunct="1"/>
            <a:r>
              <a:rPr lang="en-US" sz="3600" dirty="0"/>
              <a:t>3 Phase, 3-Wire  Delta Service</a:t>
            </a:r>
            <a:br>
              <a:rPr lang="en-US" sz="3600" b="1" dirty="0"/>
            </a:br>
            <a:r>
              <a:rPr lang="en-US" sz="2400" dirty="0"/>
              <a:t>Understanding the Diagram</a:t>
            </a:r>
          </a:p>
        </p:txBody>
      </p:sp>
      <p:sp>
        <p:nvSpPr>
          <p:cNvPr id="36867" name="Line 21"/>
          <p:cNvSpPr>
            <a:spLocks noChangeShapeType="1"/>
          </p:cNvSpPr>
          <p:nvPr/>
        </p:nvSpPr>
        <p:spPr bwMode="auto">
          <a:xfrm>
            <a:off x="2114550" y="4735513"/>
            <a:ext cx="960438" cy="0"/>
          </a:xfrm>
          <a:prstGeom prst="line">
            <a:avLst/>
          </a:prstGeom>
          <a:noFill/>
          <a:ln w="38100">
            <a:solidFill>
              <a:schemeClr val="tx1"/>
            </a:solidFill>
            <a:round/>
            <a:headEnd/>
            <a:tailEnd type="triangle" w="med" len="med"/>
          </a:ln>
        </p:spPr>
        <p:txBody>
          <a:bodyPr/>
          <a:lstStyle/>
          <a:p>
            <a:endParaRPr lang="en-US"/>
          </a:p>
        </p:txBody>
      </p:sp>
      <p:sp>
        <p:nvSpPr>
          <p:cNvPr id="36868" name="Line 22"/>
          <p:cNvSpPr>
            <a:spLocks noChangeShapeType="1"/>
          </p:cNvSpPr>
          <p:nvPr/>
        </p:nvSpPr>
        <p:spPr bwMode="auto">
          <a:xfrm flipH="1" flipV="1">
            <a:off x="6415088" y="4427538"/>
            <a:ext cx="461962" cy="730250"/>
          </a:xfrm>
          <a:prstGeom prst="line">
            <a:avLst/>
          </a:prstGeom>
          <a:noFill/>
          <a:ln w="38100">
            <a:solidFill>
              <a:schemeClr val="tx1"/>
            </a:solidFill>
            <a:round/>
            <a:headEnd/>
            <a:tailEnd type="triangle" w="med" len="med"/>
          </a:ln>
        </p:spPr>
        <p:txBody>
          <a:bodyPr/>
          <a:lstStyle/>
          <a:p>
            <a:endParaRPr lang="en-US"/>
          </a:p>
        </p:txBody>
      </p:sp>
      <p:sp>
        <p:nvSpPr>
          <p:cNvPr id="36869" name="Line 23"/>
          <p:cNvSpPr>
            <a:spLocks noChangeShapeType="1"/>
          </p:cNvSpPr>
          <p:nvPr/>
        </p:nvSpPr>
        <p:spPr bwMode="auto">
          <a:xfrm>
            <a:off x="3074988" y="4735513"/>
            <a:ext cx="498475" cy="882650"/>
          </a:xfrm>
          <a:prstGeom prst="line">
            <a:avLst/>
          </a:prstGeom>
          <a:noFill/>
          <a:ln w="38100">
            <a:solidFill>
              <a:schemeClr val="tx1"/>
            </a:solidFill>
            <a:round/>
            <a:headEnd/>
            <a:tailEnd type="triangle" w="med" len="med"/>
          </a:ln>
        </p:spPr>
        <p:txBody>
          <a:bodyPr/>
          <a:lstStyle/>
          <a:p>
            <a:endParaRPr lang="en-US"/>
          </a:p>
        </p:txBody>
      </p:sp>
      <p:sp>
        <p:nvSpPr>
          <p:cNvPr id="36870" name="Text Box 24"/>
          <p:cNvSpPr txBox="1">
            <a:spLocks noChangeArrowheads="1"/>
          </p:cNvSpPr>
          <p:nvPr/>
        </p:nvSpPr>
        <p:spPr bwMode="auto">
          <a:xfrm>
            <a:off x="2354263" y="5195888"/>
            <a:ext cx="374650" cy="366712"/>
          </a:xfrm>
          <a:prstGeom prst="rect">
            <a:avLst/>
          </a:prstGeom>
          <a:noFill/>
          <a:ln w="9525">
            <a:noFill/>
            <a:miter lim="800000"/>
            <a:headEnd/>
            <a:tailEnd/>
          </a:ln>
        </p:spPr>
        <p:txBody>
          <a:bodyPr wrap="none">
            <a:spAutoFit/>
          </a:bodyPr>
          <a:lstStyle/>
          <a:p>
            <a:r>
              <a:rPr lang="en-US"/>
              <a:t>Ia</a:t>
            </a:r>
          </a:p>
        </p:txBody>
      </p:sp>
      <p:sp>
        <p:nvSpPr>
          <p:cNvPr id="36871" name="Text Box 25"/>
          <p:cNvSpPr txBox="1">
            <a:spLocks noChangeArrowheads="1"/>
          </p:cNvSpPr>
          <p:nvPr/>
        </p:nvSpPr>
        <p:spPr bwMode="auto">
          <a:xfrm>
            <a:off x="3265488" y="4791075"/>
            <a:ext cx="488950" cy="366713"/>
          </a:xfrm>
          <a:prstGeom prst="rect">
            <a:avLst/>
          </a:prstGeom>
          <a:noFill/>
          <a:ln w="9525">
            <a:noFill/>
            <a:miter lim="800000"/>
            <a:headEnd/>
            <a:tailEnd/>
          </a:ln>
        </p:spPr>
        <p:txBody>
          <a:bodyPr wrap="none">
            <a:spAutoFit/>
          </a:bodyPr>
          <a:lstStyle/>
          <a:p>
            <a:r>
              <a:rPr lang="en-US"/>
              <a:t>Iac</a:t>
            </a:r>
          </a:p>
        </p:txBody>
      </p:sp>
      <p:sp>
        <p:nvSpPr>
          <p:cNvPr id="36872" name="Text Box 26"/>
          <p:cNvSpPr txBox="1">
            <a:spLocks noChangeArrowheads="1"/>
          </p:cNvSpPr>
          <p:nvPr/>
        </p:nvSpPr>
        <p:spPr bwMode="auto">
          <a:xfrm>
            <a:off x="2381250" y="4329113"/>
            <a:ext cx="501650" cy="366712"/>
          </a:xfrm>
          <a:prstGeom prst="rect">
            <a:avLst/>
          </a:prstGeom>
          <a:noFill/>
          <a:ln w="9525">
            <a:noFill/>
            <a:miter lim="800000"/>
            <a:headEnd/>
            <a:tailEnd/>
          </a:ln>
        </p:spPr>
        <p:txBody>
          <a:bodyPr wrap="none">
            <a:spAutoFit/>
          </a:bodyPr>
          <a:lstStyle/>
          <a:p>
            <a:r>
              <a:rPr lang="en-US"/>
              <a:t>Iab</a:t>
            </a:r>
          </a:p>
        </p:txBody>
      </p:sp>
      <p:sp>
        <p:nvSpPr>
          <p:cNvPr id="36873" name="Line 27"/>
          <p:cNvSpPr>
            <a:spLocks noChangeShapeType="1"/>
          </p:cNvSpPr>
          <p:nvPr/>
        </p:nvSpPr>
        <p:spPr bwMode="auto">
          <a:xfrm flipH="1">
            <a:off x="6415088" y="5157788"/>
            <a:ext cx="481012" cy="747712"/>
          </a:xfrm>
          <a:prstGeom prst="line">
            <a:avLst/>
          </a:prstGeom>
          <a:noFill/>
          <a:ln w="38100">
            <a:solidFill>
              <a:schemeClr val="tx1"/>
            </a:solidFill>
            <a:round/>
            <a:headEnd type="triangle" w="med" len="med"/>
            <a:tailEnd/>
          </a:ln>
        </p:spPr>
        <p:txBody>
          <a:bodyPr/>
          <a:lstStyle/>
          <a:p>
            <a:endParaRPr lang="en-US"/>
          </a:p>
        </p:txBody>
      </p:sp>
      <p:sp>
        <p:nvSpPr>
          <p:cNvPr id="36874" name="Text Box 28"/>
          <p:cNvSpPr txBox="1">
            <a:spLocks noChangeArrowheads="1"/>
          </p:cNvSpPr>
          <p:nvPr/>
        </p:nvSpPr>
        <p:spPr bwMode="auto">
          <a:xfrm>
            <a:off x="6799263" y="5541963"/>
            <a:ext cx="488950" cy="366712"/>
          </a:xfrm>
          <a:prstGeom prst="rect">
            <a:avLst/>
          </a:prstGeom>
          <a:noFill/>
          <a:ln w="9525">
            <a:noFill/>
            <a:miter lim="800000"/>
            <a:headEnd/>
            <a:tailEnd/>
          </a:ln>
        </p:spPr>
        <p:txBody>
          <a:bodyPr wrap="none">
            <a:spAutoFit/>
          </a:bodyPr>
          <a:lstStyle/>
          <a:p>
            <a:r>
              <a:rPr lang="en-US"/>
              <a:t>Icb</a:t>
            </a:r>
          </a:p>
        </p:txBody>
      </p:sp>
      <p:sp>
        <p:nvSpPr>
          <p:cNvPr id="36875" name="Text Box 29"/>
          <p:cNvSpPr txBox="1">
            <a:spLocks noChangeArrowheads="1"/>
          </p:cNvSpPr>
          <p:nvPr/>
        </p:nvSpPr>
        <p:spPr bwMode="auto">
          <a:xfrm>
            <a:off x="5938838" y="4884738"/>
            <a:ext cx="361950" cy="366712"/>
          </a:xfrm>
          <a:prstGeom prst="rect">
            <a:avLst/>
          </a:prstGeom>
          <a:noFill/>
          <a:ln w="9525">
            <a:noFill/>
            <a:miter lim="800000"/>
            <a:headEnd/>
            <a:tailEnd/>
          </a:ln>
        </p:spPr>
        <p:txBody>
          <a:bodyPr wrap="none">
            <a:spAutoFit/>
          </a:bodyPr>
          <a:lstStyle/>
          <a:p>
            <a:r>
              <a:rPr lang="en-US"/>
              <a:t>Ic</a:t>
            </a:r>
          </a:p>
        </p:txBody>
      </p:sp>
      <p:sp>
        <p:nvSpPr>
          <p:cNvPr id="36876" name="Line 30"/>
          <p:cNvSpPr>
            <a:spLocks noChangeShapeType="1"/>
          </p:cNvSpPr>
          <p:nvPr/>
        </p:nvSpPr>
        <p:spPr bwMode="auto">
          <a:xfrm flipV="1">
            <a:off x="6415088" y="4427538"/>
            <a:ext cx="0" cy="1458912"/>
          </a:xfrm>
          <a:prstGeom prst="line">
            <a:avLst/>
          </a:prstGeom>
          <a:noFill/>
          <a:ln w="38100">
            <a:solidFill>
              <a:srgbClr val="FF0000"/>
            </a:solidFill>
            <a:round/>
            <a:headEnd/>
            <a:tailEnd type="triangle" w="med" len="med"/>
          </a:ln>
        </p:spPr>
        <p:txBody>
          <a:bodyPr/>
          <a:lstStyle/>
          <a:p>
            <a:endParaRPr lang="en-US"/>
          </a:p>
        </p:txBody>
      </p:sp>
      <p:sp>
        <p:nvSpPr>
          <p:cNvPr id="36877" name="Text Box 31"/>
          <p:cNvSpPr txBox="1">
            <a:spLocks noChangeArrowheads="1"/>
          </p:cNvSpPr>
          <p:nvPr/>
        </p:nvSpPr>
        <p:spPr bwMode="auto">
          <a:xfrm>
            <a:off x="6761163" y="4503738"/>
            <a:ext cx="488950" cy="366712"/>
          </a:xfrm>
          <a:prstGeom prst="rect">
            <a:avLst/>
          </a:prstGeom>
          <a:noFill/>
          <a:ln w="9525">
            <a:noFill/>
            <a:miter lim="800000"/>
            <a:headEnd/>
            <a:tailEnd/>
          </a:ln>
        </p:spPr>
        <p:txBody>
          <a:bodyPr wrap="none">
            <a:spAutoFit/>
          </a:bodyPr>
          <a:lstStyle/>
          <a:p>
            <a:r>
              <a:rPr lang="en-US"/>
              <a:t>Ica</a:t>
            </a:r>
          </a:p>
        </p:txBody>
      </p:sp>
      <p:sp>
        <p:nvSpPr>
          <p:cNvPr id="36878" name="Line 32"/>
          <p:cNvSpPr>
            <a:spLocks noChangeShapeType="1"/>
          </p:cNvSpPr>
          <p:nvPr/>
        </p:nvSpPr>
        <p:spPr bwMode="auto">
          <a:xfrm>
            <a:off x="2114550" y="4735513"/>
            <a:ext cx="1458913" cy="882650"/>
          </a:xfrm>
          <a:prstGeom prst="line">
            <a:avLst/>
          </a:prstGeom>
          <a:noFill/>
          <a:ln w="38100">
            <a:solidFill>
              <a:srgbClr val="FF0000"/>
            </a:solidFill>
            <a:round/>
            <a:headEnd/>
            <a:tailEnd type="triangle" w="med" len="med"/>
          </a:ln>
        </p:spPr>
        <p:txBody>
          <a:bodyPr/>
          <a:lstStyle/>
          <a:p>
            <a:endParaRPr lang="en-US"/>
          </a:p>
        </p:txBody>
      </p:sp>
      <p:pic>
        <p:nvPicPr>
          <p:cNvPr id="36879" name="Picture 34" descr="3P-3WDelta-R"/>
          <p:cNvPicPr>
            <a:picLocks noChangeAspect="1" noChangeArrowheads="1"/>
          </p:cNvPicPr>
          <p:nvPr/>
        </p:nvPicPr>
        <p:blipFill>
          <a:blip r:embed="rId3" cstate="print"/>
          <a:srcRect/>
          <a:stretch>
            <a:fillRect/>
          </a:stretch>
        </p:blipFill>
        <p:spPr bwMode="auto">
          <a:xfrm>
            <a:off x="1768475" y="1854200"/>
            <a:ext cx="5356225" cy="2327275"/>
          </a:xfrm>
          <a:prstGeom prst="rect">
            <a:avLst/>
          </a:prstGeom>
          <a:noFill/>
          <a:ln w="9525">
            <a:noFill/>
            <a:miter lim="800000"/>
            <a:headEnd/>
            <a:tailEnd/>
          </a:ln>
        </p:spPr>
      </p:pic>
      <p:pic>
        <p:nvPicPr>
          <p:cNvPr id="3" name="Picture 2">
            <a:extLst>
              <a:ext uri="{FF2B5EF4-FFF2-40B4-BE49-F238E27FC236}">
                <a16:creationId xmlns:a16="http://schemas.microsoft.com/office/drawing/2014/main" id="{E55E2951-C907-D112-14C8-F3B63A39A4A9}"/>
              </a:ext>
            </a:extLst>
          </p:cNvPr>
          <p:cNvPicPr>
            <a:picLocks noChangeAspect="1"/>
          </p:cNvPicPr>
          <p:nvPr/>
        </p:nvPicPr>
        <p:blipFill>
          <a:blip r:embed="rId4"/>
          <a:stretch>
            <a:fillRect/>
          </a:stretch>
        </p:blipFill>
        <p:spPr>
          <a:xfrm>
            <a:off x="425120" y="6379920"/>
            <a:ext cx="3084843" cy="365792"/>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fontScale="90000"/>
          </a:bodyPr>
          <a:lstStyle/>
          <a:p>
            <a:pPr eaLnBrk="1" hangingPunct="1"/>
            <a:r>
              <a:rPr lang="en-US" sz="3600" dirty="0"/>
              <a:t>3 Phase, 3-Wire  Delta Service</a:t>
            </a:r>
            <a:br>
              <a:rPr lang="en-US" sz="3600" b="1" dirty="0"/>
            </a:br>
            <a:r>
              <a:rPr lang="en-US" sz="3600" dirty="0"/>
              <a:t> </a:t>
            </a:r>
            <a:r>
              <a:rPr lang="en-US" sz="2800" dirty="0"/>
              <a:t>Resistive Load</a:t>
            </a:r>
          </a:p>
        </p:txBody>
      </p:sp>
      <p:sp>
        <p:nvSpPr>
          <p:cNvPr id="37891" name="Rectangle 3"/>
          <p:cNvSpPr>
            <a:spLocks noGrp="1" noChangeArrowheads="1"/>
          </p:cNvSpPr>
          <p:nvPr>
            <p:ph idx="1"/>
          </p:nvPr>
        </p:nvSpPr>
        <p:spPr>
          <a:xfrm>
            <a:off x="155425" y="1316515"/>
            <a:ext cx="7886700" cy="4842433"/>
          </a:xfrm>
        </p:spPr>
        <p:txBody>
          <a:bodyPr/>
          <a:lstStyle/>
          <a:p>
            <a:pPr eaLnBrk="1" hangingPunct="1">
              <a:lnSpc>
                <a:spcPct val="80000"/>
              </a:lnSpc>
            </a:pPr>
            <a:r>
              <a:rPr lang="en-US" sz="2400" dirty="0"/>
              <a:t>Two Voltage Phasors</a:t>
            </a:r>
          </a:p>
          <a:p>
            <a:pPr eaLnBrk="1" hangingPunct="1">
              <a:lnSpc>
                <a:spcPct val="80000"/>
              </a:lnSpc>
            </a:pPr>
            <a:r>
              <a:rPr lang="en-US" sz="2400" dirty="0"/>
              <a:t>60° Apart</a:t>
            </a:r>
          </a:p>
          <a:p>
            <a:pPr eaLnBrk="1" hangingPunct="1">
              <a:lnSpc>
                <a:spcPct val="80000"/>
              </a:lnSpc>
            </a:pPr>
            <a:r>
              <a:rPr lang="en-US" sz="2400" dirty="0"/>
              <a:t>Two Current Phasors</a:t>
            </a:r>
          </a:p>
          <a:p>
            <a:pPr eaLnBrk="1" hangingPunct="1">
              <a:lnSpc>
                <a:spcPct val="80000"/>
              </a:lnSpc>
            </a:pPr>
            <a:r>
              <a:rPr lang="en-US" sz="2400" dirty="0"/>
              <a:t>For a resistive </a:t>
            </a:r>
            <a:br>
              <a:rPr lang="en-US" sz="2400" dirty="0"/>
            </a:br>
            <a:r>
              <a:rPr lang="en-US" sz="2400" dirty="0"/>
              <a:t>load one current </a:t>
            </a:r>
            <a:br>
              <a:rPr lang="en-US" sz="2400" dirty="0"/>
            </a:br>
            <a:r>
              <a:rPr lang="en-US" sz="2400" dirty="0"/>
              <a:t>leads by 30° while </a:t>
            </a:r>
            <a:br>
              <a:rPr lang="en-US" sz="2400" dirty="0"/>
            </a:br>
            <a:r>
              <a:rPr lang="en-US" sz="2400" dirty="0"/>
              <a:t>the other lags by 30°</a:t>
            </a:r>
          </a:p>
        </p:txBody>
      </p:sp>
      <p:sp>
        <p:nvSpPr>
          <p:cNvPr id="3" name="Slide Number Placeholder 2">
            <a:extLst>
              <a:ext uri="{FF2B5EF4-FFF2-40B4-BE49-F238E27FC236}">
                <a16:creationId xmlns:a16="http://schemas.microsoft.com/office/drawing/2014/main" id="{6E5ED973-7003-040F-7FF5-8C91F673CDF0}"/>
              </a:ext>
            </a:extLst>
          </p:cNvPr>
          <p:cNvSpPr>
            <a:spLocks noGrp="1"/>
          </p:cNvSpPr>
          <p:nvPr>
            <p:ph type="sldNum" sz="quarter" idx="4"/>
          </p:nvPr>
        </p:nvSpPr>
        <p:spPr/>
        <p:txBody>
          <a:body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23</a:t>
            </a:fld>
            <a:endParaRPr lang="en-US">
              <a:solidFill>
                <a:srgbClr val="000000"/>
              </a:solidFill>
              <a:latin typeface="Arial"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476483179"/>
              </p:ext>
            </p:extLst>
          </p:nvPr>
        </p:nvGraphicFramePr>
        <p:xfrm>
          <a:off x="3044561" y="1778000"/>
          <a:ext cx="5720497" cy="3763485"/>
        </p:xfrm>
        <a:graphic>
          <a:graphicData uri="http://schemas.openxmlformats.org/presentationml/2006/ole">
            <mc:AlternateContent xmlns:mc="http://schemas.openxmlformats.org/markup-compatibility/2006">
              <mc:Choice xmlns:v="urn:schemas-microsoft-com:vml" Requires="v">
                <p:oleObj name="PHOTO-PAINT" r:id="rId3" imgW="5429160" imgH="3571560" progId="CorelPHOTOPAINT.Image.17">
                  <p:embed/>
                </p:oleObj>
              </mc:Choice>
              <mc:Fallback>
                <p:oleObj name="PHOTO-PAINT" r:id="rId3" imgW="5429160" imgH="3571560" progId="CorelPHOTOPAINT.Image.17">
                  <p:embed/>
                  <p:pic>
                    <p:nvPicPr>
                      <p:cNvPr id="0" name=""/>
                      <p:cNvPicPr/>
                      <p:nvPr/>
                    </p:nvPicPr>
                    <p:blipFill>
                      <a:blip r:embed="rId4"/>
                      <a:stretch>
                        <a:fillRect/>
                      </a:stretch>
                    </p:blipFill>
                    <p:spPr>
                      <a:xfrm>
                        <a:off x="3044561" y="1778000"/>
                        <a:ext cx="5720497" cy="3763485"/>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C3BFE47A-4E81-FA04-5575-045FCBF376E5}"/>
              </a:ext>
            </a:extLst>
          </p:cNvPr>
          <p:cNvPicPr>
            <a:picLocks noChangeAspect="1"/>
          </p:cNvPicPr>
          <p:nvPr/>
        </p:nvPicPr>
        <p:blipFill>
          <a:blip r:embed="rId5"/>
          <a:stretch>
            <a:fillRect/>
          </a:stretch>
        </p:blipFill>
        <p:spPr>
          <a:xfrm>
            <a:off x="501070" y="6284783"/>
            <a:ext cx="3084843" cy="365792"/>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69081"/>
            <a:ext cx="8339350" cy="965200"/>
          </a:xfrm>
        </p:spPr>
        <p:txBody>
          <a:bodyPr/>
          <a:lstStyle/>
          <a:p>
            <a:pPr eaLnBrk="1" hangingPunct="1"/>
            <a:r>
              <a:rPr lang="en-US" sz="3600" dirty="0"/>
              <a:t>3 Phase, 4-Wire  Delta Service</a:t>
            </a:r>
          </a:p>
        </p:txBody>
      </p:sp>
      <p:pic>
        <p:nvPicPr>
          <p:cNvPr id="38917" name="Picture 8" descr="3P-4WDelta"/>
          <p:cNvPicPr>
            <a:picLocks noGrp="1" noChangeAspect="1" noChangeArrowheads="1"/>
          </p:cNvPicPr>
          <p:nvPr>
            <p:ph sz="half" idx="1"/>
          </p:nvPr>
        </p:nvPicPr>
        <p:blipFill>
          <a:blip r:embed="rId3" cstate="print"/>
          <a:srcRect/>
          <a:stretch>
            <a:fillRect/>
          </a:stretch>
        </p:blipFill>
        <p:spPr>
          <a:xfrm>
            <a:off x="769938" y="2308225"/>
            <a:ext cx="3898613" cy="2457622"/>
          </a:xfrm>
          <a:noFill/>
        </p:spPr>
      </p:pic>
      <p:pic>
        <p:nvPicPr>
          <p:cNvPr id="38918" name="Picture 16" descr="3P-4W-120-208-240"/>
          <p:cNvPicPr>
            <a:picLocks noGrp="1" noChangeAspect="1" noChangeArrowheads="1"/>
          </p:cNvPicPr>
          <p:nvPr>
            <p:ph sz="half" idx="2"/>
          </p:nvPr>
        </p:nvPicPr>
        <p:blipFill>
          <a:blip r:embed="rId4" cstate="print"/>
          <a:srcRect/>
          <a:stretch>
            <a:fillRect/>
          </a:stretch>
        </p:blipFill>
        <p:spPr>
          <a:xfrm>
            <a:off x="4917645" y="2277118"/>
            <a:ext cx="3243263" cy="2305050"/>
          </a:xfrm>
          <a:noFill/>
        </p:spPr>
      </p:pic>
      <p:sp>
        <p:nvSpPr>
          <p:cNvPr id="2" name="Footer Placeholder 1">
            <a:extLst>
              <a:ext uri="{FF2B5EF4-FFF2-40B4-BE49-F238E27FC236}">
                <a16:creationId xmlns:a16="http://schemas.microsoft.com/office/drawing/2014/main" id="{9455327F-9F8B-C82C-D433-E111907C276B}"/>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5CFBB6B1-3A8D-56C0-C88B-2B5DFDC94C16}"/>
              </a:ext>
            </a:extLst>
          </p:cNvPr>
          <p:cNvSpPr>
            <a:spLocks noGrp="1"/>
          </p:cNvSpPr>
          <p:nvPr>
            <p:ph type="sldNum" sz="quarter" idx="4"/>
          </p:nvPr>
        </p:nvSpPr>
        <p:spPr/>
        <p:txBody>
          <a:body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24</a:t>
            </a:fld>
            <a:endParaRPr lang="en-US">
              <a:solidFill>
                <a:srgbClr val="000000"/>
              </a:solidFill>
              <a:latin typeface="Arial" charset="0"/>
            </a:endParaRPr>
          </a:p>
        </p:txBody>
      </p:sp>
      <p:sp>
        <p:nvSpPr>
          <p:cNvPr id="38915" name="Text Box 3"/>
          <p:cNvSpPr txBox="1">
            <a:spLocks noChangeArrowheads="1"/>
          </p:cNvSpPr>
          <p:nvPr/>
        </p:nvSpPr>
        <p:spPr bwMode="auto">
          <a:xfrm>
            <a:off x="769938" y="1316038"/>
            <a:ext cx="7488237" cy="915987"/>
          </a:xfrm>
          <a:prstGeom prst="rect">
            <a:avLst/>
          </a:prstGeom>
          <a:noFill/>
          <a:ln w="9525">
            <a:noFill/>
            <a:miter lim="800000"/>
            <a:headEnd/>
            <a:tailEnd/>
          </a:ln>
        </p:spPr>
        <p:txBody>
          <a:bodyPr>
            <a:spAutoFit/>
          </a:bodyPr>
          <a:lstStyle/>
          <a:p>
            <a:pPr>
              <a:spcBef>
                <a:spcPct val="50000"/>
              </a:spcBef>
            </a:pPr>
            <a:r>
              <a:rPr lang="en-US"/>
              <a:t>Common service type for industrial customers.  Provides a residential like 120/240 service (lighting service) single phase 208 (high side) and even 3 phase 240 V.</a:t>
            </a:r>
          </a:p>
        </p:txBody>
      </p:sp>
      <p:sp>
        <p:nvSpPr>
          <p:cNvPr id="38916" name="Text Box 4"/>
          <p:cNvSpPr txBox="1">
            <a:spLocks noChangeArrowheads="1"/>
          </p:cNvSpPr>
          <p:nvPr/>
        </p:nvSpPr>
        <p:spPr bwMode="auto">
          <a:xfrm>
            <a:off x="1538005" y="4881794"/>
            <a:ext cx="6836090" cy="1251625"/>
          </a:xfrm>
          <a:prstGeom prst="rect">
            <a:avLst/>
          </a:prstGeom>
          <a:noFill/>
          <a:ln w="9525">
            <a:noFill/>
            <a:miter lim="800000"/>
            <a:headEnd/>
            <a:tailEnd/>
          </a:ln>
        </p:spPr>
        <p:txBody>
          <a:bodyPr wrap="square">
            <a:spAutoFit/>
          </a:bodyPr>
          <a:lstStyle/>
          <a:p>
            <a:pPr>
              <a:spcBef>
                <a:spcPts val="0"/>
              </a:spcBef>
              <a:spcAft>
                <a:spcPts val="200"/>
              </a:spcAft>
              <a:buFontTx/>
              <a:buChar char="•"/>
            </a:pPr>
            <a:r>
              <a:rPr lang="en-US" dirty="0"/>
              <a:t>Voltage phasors form a “T” 90° apart</a:t>
            </a:r>
          </a:p>
          <a:p>
            <a:pPr>
              <a:spcBef>
                <a:spcPts val="0"/>
              </a:spcBef>
              <a:spcAft>
                <a:spcPts val="200"/>
              </a:spcAft>
              <a:buFontTx/>
              <a:buChar char="•"/>
            </a:pPr>
            <a:r>
              <a:rPr lang="en-US" dirty="0"/>
              <a:t>Currents are at 120° spacing</a:t>
            </a:r>
          </a:p>
          <a:p>
            <a:pPr>
              <a:spcBef>
                <a:spcPts val="0"/>
              </a:spcBef>
              <a:spcAft>
                <a:spcPts val="200"/>
              </a:spcAft>
              <a:buFontTx/>
              <a:buChar char="•"/>
            </a:pPr>
            <a:r>
              <a:rPr lang="en-US" dirty="0"/>
              <a:t>In 120/120/208 form only the “hot” (208) leg has its voltage and current vectors aligned.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z="3600" dirty="0"/>
              <a:t>3 Phase, 4-Wire  Delta Service</a:t>
            </a:r>
            <a:br>
              <a:rPr lang="en-US" sz="3600" b="1" dirty="0"/>
            </a:br>
            <a:r>
              <a:rPr lang="en-US" sz="2400" b="1" dirty="0"/>
              <a:t> </a:t>
            </a:r>
            <a:r>
              <a:rPr lang="en-US" sz="2400" dirty="0"/>
              <a:t>Resistive Load</a:t>
            </a:r>
          </a:p>
        </p:txBody>
      </p:sp>
      <p:sp>
        <p:nvSpPr>
          <p:cNvPr id="39939" name="Rectangle 3"/>
          <p:cNvSpPr>
            <a:spLocks noGrp="1" noChangeArrowheads="1"/>
          </p:cNvSpPr>
          <p:nvPr>
            <p:ph idx="1"/>
          </p:nvPr>
        </p:nvSpPr>
        <p:spPr>
          <a:xfrm>
            <a:off x="427089" y="1285789"/>
            <a:ext cx="7886700" cy="4842433"/>
          </a:xfrm>
        </p:spPr>
        <p:txBody>
          <a:bodyPr/>
          <a:lstStyle/>
          <a:p>
            <a:pPr eaLnBrk="1" hangingPunct="1"/>
            <a:r>
              <a:rPr lang="en-US" sz="2400" dirty="0"/>
              <a:t>Three Voltage Phasors</a:t>
            </a:r>
          </a:p>
          <a:p>
            <a:pPr eaLnBrk="1" hangingPunct="1"/>
            <a:r>
              <a:rPr lang="en-US" sz="2400" dirty="0"/>
              <a:t>90° Apart</a:t>
            </a:r>
          </a:p>
          <a:p>
            <a:pPr eaLnBrk="1" hangingPunct="1"/>
            <a:r>
              <a:rPr lang="en-US" sz="2400" dirty="0"/>
              <a:t>Three Current </a:t>
            </a:r>
            <a:br>
              <a:rPr lang="en-US" sz="2400" dirty="0"/>
            </a:br>
            <a:r>
              <a:rPr lang="en-US" sz="2400" dirty="0"/>
              <a:t>Phasors</a:t>
            </a:r>
          </a:p>
          <a:p>
            <a:pPr eaLnBrk="1" hangingPunct="1"/>
            <a:r>
              <a:rPr lang="en-US" sz="2400" dirty="0"/>
              <a:t>120° apart</a:t>
            </a:r>
          </a:p>
        </p:txBody>
      </p:sp>
      <p:sp>
        <p:nvSpPr>
          <p:cNvPr id="3" name="Slide Number Placeholder 2">
            <a:extLst>
              <a:ext uri="{FF2B5EF4-FFF2-40B4-BE49-F238E27FC236}">
                <a16:creationId xmlns:a16="http://schemas.microsoft.com/office/drawing/2014/main" id="{14E41005-CA3A-0307-CD32-54405F5B8CB6}"/>
              </a:ext>
            </a:extLst>
          </p:cNvPr>
          <p:cNvSpPr>
            <a:spLocks noGrp="1"/>
          </p:cNvSpPr>
          <p:nvPr>
            <p:ph type="sldNum" sz="quarter" idx="4"/>
          </p:nvPr>
        </p:nvSpPr>
        <p:spPr/>
        <p:txBody>
          <a:body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25</a:t>
            </a:fld>
            <a:endParaRPr lang="en-US">
              <a:solidFill>
                <a:srgbClr val="000000"/>
              </a:solidFill>
              <a:latin typeface="Arial"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399443701"/>
              </p:ext>
            </p:extLst>
          </p:nvPr>
        </p:nvGraphicFramePr>
        <p:xfrm>
          <a:off x="2651750" y="1674972"/>
          <a:ext cx="6213741" cy="4064065"/>
        </p:xfrm>
        <a:graphic>
          <a:graphicData uri="http://schemas.openxmlformats.org/presentationml/2006/ole">
            <mc:AlternateContent xmlns:mc="http://schemas.openxmlformats.org/markup-compatibility/2006">
              <mc:Choice xmlns:v="urn:schemas-microsoft-com:vml" Requires="v">
                <p:oleObj name="PHOTO-PAINT" r:id="rId3" imgW="5533920" imgH="3619440" progId="CorelPHOTOPAINT.Image.17">
                  <p:embed/>
                </p:oleObj>
              </mc:Choice>
              <mc:Fallback>
                <p:oleObj name="PHOTO-PAINT" r:id="rId3" imgW="5533920" imgH="3619440" progId="CorelPHOTOPAINT.Image.17">
                  <p:embed/>
                  <p:pic>
                    <p:nvPicPr>
                      <p:cNvPr id="0" name=""/>
                      <p:cNvPicPr/>
                      <p:nvPr/>
                    </p:nvPicPr>
                    <p:blipFill>
                      <a:blip r:embed="rId4"/>
                      <a:stretch>
                        <a:fillRect/>
                      </a:stretch>
                    </p:blipFill>
                    <p:spPr>
                      <a:xfrm>
                        <a:off x="2651750" y="1674972"/>
                        <a:ext cx="6213741" cy="4064065"/>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7855F692-AC7D-55E7-118A-2FEFD3399CFA}"/>
              </a:ext>
            </a:extLst>
          </p:cNvPr>
          <p:cNvPicPr>
            <a:picLocks noChangeAspect="1"/>
          </p:cNvPicPr>
          <p:nvPr/>
        </p:nvPicPr>
        <p:blipFill>
          <a:blip r:embed="rId5"/>
          <a:stretch>
            <a:fillRect/>
          </a:stretch>
        </p:blipFill>
        <p:spPr>
          <a:xfrm>
            <a:off x="423894" y="6356351"/>
            <a:ext cx="3084843" cy="36579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p:txBody>
          <a:bodyPr>
            <a:normAutofit/>
          </a:bodyPr>
          <a:lstStyle/>
          <a:p>
            <a:pPr eaLnBrk="1" hangingPunct="1"/>
            <a:r>
              <a:rPr lang="en-US" dirty="0"/>
              <a:t>AC Theory – Resistive Load</a:t>
            </a:r>
          </a:p>
        </p:txBody>
      </p:sp>
      <p:graphicFrame>
        <p:nvGraphicFramePr>
          <p:cNvPr id="6146" name="Object 3"/>
          <p:cNvGraphicFramePr>
            <a:graphicFrameLocks noGrp="1" noChangeAspect="1"/>
          </p:cNvGraphicFramePr>
          <p:nvPr>
            <p:ph idx="1"/>
            <p:extLst>
              <p:ext uri="{D42A27DB-BD31-4B8C-83A1-F6EECF244321}">
                <p14:modId xmlns:p14="http://schemas.microsoft.com/office/powerpoint/2010/main" val="2445392572"/>
              </p:ext>
            </p:extLst>
          </p:nvPr>
        </p:nvGraphicFramePr>
        <p:xfrm>
          <a:off x="920750" y="1600200"/>
          <a:ext cx="3111500" cy="2185988"/>
        </p:xfrm>
        <a:graphic>
          <a:graphicData uri="http://schemas.openxmlformats.org/presentationml/2006/ole">
            <mc:AlternateContent xmlns:mc="http://schemas.openxmlformats.org/markup-compatibility/2006">
              <mc:Choice xmlns:v="urn:schemas-microsoft-com:vml" Requires="v">
                <p:oleObj name="Chart" r:id="rId3" imgW="8934651" imgH="6276914" progId="Excel.Sheet.8">
                  <p:embed/>
                </p:oleObj>
              </mc:Choice>
              <mc:Fallback>
                <p:oleObj name="Chart" r:id="rId3" imgW="8934651" imgH="6276914" progId="Excel.Shee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750" y="1600200"/>
                        <a:ext cx="3111500" cy="2185988"/>
                      </a:xfrm>
                      <a:prstGeom prst="rect">
                        <a:avLst/>
                      </a:prstGeom>
                      <a:noFill/>
                      <a:ln>
                        <a:noFill/>
                      </a:ln>
                      <a:effectLst/>
                    </p:spPr>
                  </p:pic>
                </p:oleObj>
              </mc:Fallback>
            </mc:AlternateContent>
          </a:graphicData>
        </a:graphic>
      </p:graphicFrame>
      <p:sp>
        <p:nvSpPr>
          <p:cNvPr id="2" name="Slide Number Placeholder 1">
            <a:extLst>
              <a:ext uri="{FF2B5EF4-FFF2-40B4-BE49-F238E27FC236}">
                <a16:creationId xmlns:a16="http://schemas.microsoft.com/office/drawing/2014/main" id="{6DC559B7-1264-E83D-56B1-A9C8CD11A9EE}"/>
              </a:ext>
            </a:extLst>
          </p:cNvPr>
          <p:cNvSpPr>
            <a:spLocks noGrp="1"/>
          </p:cNvSpPr>
          <p:nvPr>
            <p:ph type="sldNum" sz="quarter" idx="4"/>
          </p:nvPr>
        </p:nvSpPr>
        <p:spPr/>
        <p:txBody>
          <a:body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26</a:t>
            </a:fld>
            <a:endParaRPr lang="en-US">
              <a:solidFill>
                <a:srgbClr val="000000"/>
              </a:solidFill>
              <a:latin typeface="Arial" charset="0"/>
            </a:endParaRPr>
          </a:p>
        </p:txBody>
      </p:sp>
      <p:graphicFrame>
        <p:nvGraphicFramePr>
          <p:cNvPr id="6147" name="Object 4"/>
          <p:cNvGraphicFramePr>
            <a:graphicFrameLocks noGrp="1" noChangeAspect="1"/>
          </p:cNvGraphicFramePr>
          <p:nvPr>
            <p:ph sz="quarter" idx="4294967295"/>
            <p:extLst>
              <p:ext uri="{D42A27DB-BD31-4B8C-83A1-F6EECF244321}">
                <p14:modId xmlns:p14="http://schemas.microsoft.com/office/powerpoint/2010/main" val="2852674427"/>
              </p:ext>
            </p:extLst>
          </p:nvPr>
        </p:nvGraphicFramePr>
        <p:xfrm>
          <a:off x="6516688" y="1443038"/>
          <a:ext cx="2627312" cy="1162050"/>
        </p:xfrm>
        <a:graphic>
          <a:graphicData uri="http://schemas.openxmlformats.org/presentationml/2006/ole">
            <mc:AlternateContent xmlns:mc="http://schemas.openxmlformats.org/markup-compatibility/2006">
              <mc:Choice xmlns:v="urn:schemas-microsoft-com:vml" Requires="v">
                <p:oleObj name="Visio" r:id="rId5" imgW="2750419" imgH="1215636" progId="">
                  <p:embed/>
                </p:oleObj>
              </mc:Choice>
              <mc:Fallback>
                <p:oleObj name="Visio" r:id="rId5" imgW="2750419" imgH="1215636" progId="">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6688" y="1443038"/>
                        <a:ext cx="2627312" cy="1162050"/>
                      </a:xfrm>
                      <a:prstGeom prst="rect">
                        <a:avLst/>
                      </a:prstGeom>
                      <a:noFill/>
                      <a:ln>
                        <a:noFill/>
                      </a:ln>
                      <a:effectLst/>
                    </p:spPr>
                  </p:pic>
                </p:oleObj>
              </mc:Fallback>
            </mc:AlternateContent>
          </a:graphicData>
        </a:graphic>
      </p:graphicFrame>
      <p:sp>
        <p:nvSpPr>
          <p:cNvPr id="6149" name="Rectangle 5"/>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a:p>
        </p:txBody>
      </p:sp>
      <p:sp>
        <p:nvSpPr>
          <p:cNvPr id="6150" name="Rectangle 6"/>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en-US"/>
          </a:p>
        </p:txBody>
      </p:sp>
      <p:sp>
        <p:nvSpPr>
          <p:cNvPr id="6151" name="Rectangle 7"/>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en-US"/>
          </a:p>
        </p:txBody>
      </p:sp>
      <p:sp>
        <p:nvSpPr>
          <p:cNvPr id="6152" name="Rectangle 8"/>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en-US"/>
          </a:p>
        </p:txBody>
      </p:sp>
      <p:sp>
        <p:nvSpPr>
          <p:cNvPr id="6153" name="Rectangle 9"/>
          <p:cNvSpPr>
            <a:spLocks noChangeArrowheads="1"/>
          </p:cNvSpPr>
          <p:nvPr/>
        </p:nvSpPr>
        <p:spPr bwMode="auto">
          <a:xfrm>
            <a:off x="0" y="3338513"/>
            <a:ext cx="9144000" cy="0"/>
          </a:xfrm>
          <a:prstGeom prst="rect">
            <a:avLst/>
          </a:prstGeom>
          <a:noFill/>
          <a:ln w="9525">
            <a:noFill/>
            <a:miter lim="800000"/>
            <a:headEnd/>
            <a:tailEnd/>
          </a:ln>
        </p:spPr>
        <p:txBody>
          <a:bodyPr wrap="none" anchor="ctr">
            <a:spAutoFit/>
          </a:bodyPr>
          <a:lstStyle/>
          <a:p>
            <a:endParaRPr lang="en-US"/>
          </a:p>
        </p:txBody>
      </p:sp>
      <p:pic>
        <p:nvPicPr>
          <p:cNvPr id="6154" name="Picture 10"/>
          <p:cNvPicPr>
            <a:picLocks noChangeAspect="1" noChangeArrowheads="1"/>
          </p:cNvPicPr>
          <p:nvPr/>
        </p:nvPicPr>
        <p:blipFill>
          <a:blip r:embed="rId7" cstate="print"/>
          <a:srcRect/>
          <a:stretch>
            <a:fillRect/>
          </a:stretch>
        </p:blipFill>
        <p:spPr bwMode="auto">
          <a:xfrm>
            <a:off x="6044085" y="2912871"/>
            <a:ext cx="2200065" cy="2204370"/>
          </a:xfrm>
          <a:prstGeom prst="rect">
            <a:avLst/>
          </a:prstGeom>
          <a:noFill/>
          <a:ln w="9525">
            <a:noFill/>
            <a:miter lim="800000"/>
            <a:headEnd/>
            <a:tailEnd/>
          </a:ln>
        </p:spPr>
      </p:pic>
      <p:sp>
        <p:nvSpPr>
          <p:cNvPr id="6155" name="Text Box 11"/>
          <p:cNvSpPr txBox="1">
            <a:spLocks noChangeArrowheads="1"/>
          </p:cNvSpPr>
          <p:nvPr/>
        </p:nvSpPr>
        <p:spPr bwMode="auto">
          <a:xfrm>
            <a:off x="1295400" y="5349197"/>
            <a:ext cx="6705600" cy="730250"/>
          </a:xfrm>
          <a:prstGeom prst="rect">
            <a:avLst/>
          </a:prstGeom>
          <a:noFill/>
          <a:ln w="9525">
            <a:noFill/>
            <a:miter lim="800000"/>
            <a:headEnd/>
            <a:tailEnd/>
          </a:ln>
        </p:spPr>
        <p:txBody>
          <a:bodyPr>
            <a:spAutoFit/>
          </a:bodyPr>
          <a:lstStyle/>
          <a:p>
            <a:pPr>
              <a:spcBef>
                <a:spcPct val="50000"/>
              </a:spcBef>
            </a:pPr>
            <a:r>
              <a:rPr lang="en-US" sz="1400" dirty="0"/>
              <a:t>Resistors are measured in Ohms.  When an AC voltage is applied to a resistor, the current is in phase. A resistive load is considered a “linear” load because when the voltage is sinusoidal the current is also sinusoidal.</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xfrm>
            <a:off x="621795" y="137879"/>
            <a:ext cx="8229600" cy="868362"/>
          </a:xfrm>
        </p:spPr>
        <p:txBody>
          <a:bodyPr>
            <a:normAutofit/>
          </a:bodyPr>
          <a:lstStyle/>
          <a:p>
            <a:pPr eaLnBrk="1" hangingPunct="1"/>
            <a:r>
              <a:rPr lang="en-US" dirty="0"/>
              <a:t>AC Theory – Inductive Load</a:t>
            </a:r>
          </a:p>
        </p:txBody>
      </p:sp>
      <p:graphicFrame>
        <p:nvGraphicFramePr>
          <p:cNvPr id="7170" name="Object 3"/>
          <p:cNvGraphicFramePr>
            <a:graphicFrameLocks noGrp="1" noChangeAspect="1"/>
          </p:cNvGraphicFramePr>
          <p:nvPr>
            <p:ph sz="half" idx="1"/>
            <p:extLst>
              <p:ext uri="{D42A27DB-BD31-4B8C-83A1-F6EECF244321}">
                <p14:modId xmlns:p14="http://schemas.microsoft.com/office/powerpoint/2010/main" val="120528132"/>
              </p:ext>
            </p:extLst>
          </p:nvPr>
        </p:nvGraphicFramePr>
        <p:xfrm>
          <a:off x="768350" y="1744663"/>
          <a:ext cx="4489450" cy="3154362"/>
        </p:xfrm>
        <a:graphic>
          <a:graphicData uri="http://schemas.openxmlformats.org/presentationml/2006/ole">
            <mc:AlternateContent xmlns:mc="http://schemas.openxmlformats.org/markup-compatibility/2006">
              <mc:Choice xmlns:v="urn:schemas-microsoft-com:vml" Requires="v">
                <p:oleObj name="Chart" r:id="rId3" imgW="8934651" imgH="6276914" progId="Excel.Sheet.8">
                  <p:embed/>
                </p:oleObj>
              </mc:Choice>
              <mc:Fallback>
                <p:oleObj name="Chart" r:id="rId3" imgW="8934651" imgH="6276914" progId="Excel.Shee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350" y="1744663"/>
                        <a:ext cx="4489450" cy="3154362"/>
                      </a:xfrm>
                      <a:prstGeom prst="rect">
                        <a:avLst/>
                      </a:prstGeom>
                      <a:noFill/>
                      <a:ln>
                        <a:noFill/>
                      </a:ln>
                      <a:effectLst/>
                    </p:spPr>
                  </p:pic>
                </p:oleObj>
              </mc:Fallback>
            </mc:AlternateContent>
          </a:graphicData>
        </a:graphic>
      </p:graphicFrame>
      <p:graphicFrame>
        <p:nvGraphicFramePr>
          <p:cNvPr id="7171" name="Object 10"/>
          <p:cNvGraphicFramePr>
            <a:graphicFrameLocks noGrp="1" noChangeAspect="1"/>
          </p:cNvGraphicFramePr>
          <p:nvPr>
            <p:ph sz="half" idx="2"/>
          </p:nvPr>
        </p:nvGraphicFramePr>
        <p:xfrm>
          <a:off x="5562600" y="1411288"/>
          <a:ext cx="2824163" cy="1216025"/>
        </p:xfrm>
        <a:graphic>
          <a:graphicData uri="http://schemas.openxmlformats.org/presentationml/2006/ole">
            <mc:AlternateContent xmlns:mc="http://schemas.openxmlformats.org/markup-compatibility/2006">
              <mc:Choice xmlns:v="urn:schemas-microsoft-com:vml" Requires="v">
                <p:oleObj name="Visio" r:id="rId5" imgW="2824052" imgH="1215636" progId="">
                  <p:embed/>
                </p:oleObj>
              </mc:Choice>
              <mc:Fallback>
                <p:oleObj name="Visio" r:id="rId5" imgW="2824052" imgH="1215636" progId="">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1411288"/>
                        <a:ext cx="2824163"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Footer Placeholder 1">
            <a:extLst>
              <a:ext uri="{FF2B5EF4-FFF2-40B4-BE49-F238E27FC236}">
                <a16:creationId xmlns:a16="http://schemas.microsoft.com/office/drawing/2014/main" id="{39980434-9F6C-F1B4-CACC-E36885E9D8EB}"/>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269CEB92-209F-5709-4240-624E88D56648}"/>
              </a:ext>
            </a:extLst>
          </p:cNvPr>
          <p:cNvSpPr>
            <a:spLocks noGrp="1"/>
          </p:cNvSpPr>
          <p:nvPr>
            <p:ph type="sldNum" sz="quarter" idx="4"/>
          </p:nvPr>
        </p:nvSpPr>
        <p:spPr/>
        <p:txBody>
          <a:body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27</a:t>
            </a:fld>
            <a:endParaRPr lang="en-US">
              <a:solidFill>
                <a:srgbClr val="000000"/>
              </a:solidFill>
              <a:latin typeface="Arial" charset="0"/>
            </a:endParaRPr>
          </a:p>
        </p:txBody>
      </p:sp>
      <p:sp>
        <p:nvSpPr>
          <p:cNvPr id="7173" name="Rectangle 4"/>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a:p>
        </p:txBody>
      </p:sp>
      <p:sp>
        <p:nvSpPr>
          <p:cNvPr id="7174" name="Rectangle 5"/>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en-US"/>
          </a:p>
        </p:txBody>
      </p:sp>
      <p:sp>
        <p:nvSpPr>
          <p:cNvPr id="7175" name="Rectangle 6"/>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en-US"/>
          </a:p>
        </p:txBody>
      </p:sp>
      <p:sp>
        <p:nvSpPr>
          <p:cNvPr id="7176" name="Rectangle 7"/>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en-US"/>
          </a:p>
        </p:txBody>
      </p:sp>
      <p:sp>
        <p:nvSpPr>
          <p:cNvPr id="7177" name="Rectangle 8"/>
          <p:cNvSpPr>
            <a:spLocks noChangeArrowheads="1"/>
          </p:cNvSpPr>
          <p:nvPr/>
        </p:nvSpPr>
        <p:spPr bwMode="auto">
          <a:xfrm>
            <a:off x="0" y="3338513"/>
            <a:ext cx="9144000" cy="0"/>
          </a:xfrm>
          <a:prstGeom prst="rect">
            <a:avLst/>
          </a:prstGeom>
          <a:noFill/>
          <a:ln w="9525">
            <a:noFill/>
            <a:miter lim="800000"/>
            <a:headEnd/>
            <a:tailEnd/>
          </a:ln>
        </p:spPr>
        <p:txBody>
          <a:bodyPr wrap="none" anchor="ctr">
            <a:spAutoFit/>
          </a:bodyPr>
          <a:lstStyle/>
          <a:p>
            <a:endParaRPr lang="en-US"/>
          </a:p>
        </p:txBody>
      </p:sp>
      <p:sp>
        <p:nvSpPr>
          <p:cNvPr id="7178" name="Text Box 9"/>
          <p:cNvSpPr txBox="1">
            <a:spLocks noChangeArrowheads="1"/>
          </p:cNvSpPr>
          <p:nvPr/>
        </p:nvSpPr>
        <p:spPr bwMode="auto">
          <a:xfrm>
            <a:off x="1552575" y="5301420"/>
            <a:ext cx="6705600" cy="942975"/>
          </a:xfrm>
          <a:prstGeom prst="rect">
            <a:avLst/>
          </a:prstGeom>
          <a:noFill/>
          <a:ln w="9525">
            <a:noFill/>
            <a:miter lim="800000"/>
            <a:headEnd/>
            <a:tailEnd/>
          </a:ln>
        </p:spPr>
        <p:txBody>
          <a:bodyPr>
            <a:spAutoFit/>
          </a:bodyPr>
          <a:lstStyle/>
          <a:p>
            <a:pPr>
              <a:spcBef>
                <a:spcPct val="50000"/>
              </a:spcBef>
            </a:pPr>
            <a:r>
              <a:rPr lang="en-US" sz="1400" dirty="0"/>
              <a:t>Inductors are measured in </a:t>
            </a:r>
            <a:r>
              <a:rPr lang="en-US" sz="1400" dirty="0" err="1"/>
              <a:t>Henries</a:t>
            </a:r>
            <a:r>
              <a:rPr lang="en-US" sz="1400" dirty="0"/>
              <a:t>.  When an AC voltage is applied to an inductor, the current is 90 degrees out of phase.  We say the current “lags” the voltage.  A inductive load is considered a “linear” load because when the voltage is sinusoidal the current is also sinusoidal.</a:t>
            </a:r>
          </a:p>
        </p:txBody>
      </p:sp>
      <p:pic>
        <p:nvPicPr>
          <p:cNvPr id="7179" name="Picture 11"/>
          <p:cNvPicPr>
            <a:picLocks noChangeAspect="1" noChangeArrowheads="1"/>
          </p:cNvPicPr>
          <p:nvPr/>
        </p:nvPicPr>
        <p:blipFill>
          <a:blip r:embed="rId7" cstate="print"/>
          <a:srcRect/>
          <a:stretch>
            <a:fillRect/>
          </a:stretch>
        </p:blipFill>
        <p:spPr bwMode="auto">
          <a:xfrm>
            <a:off x="6025954" y="2971800"/>
            <a:ext cx="2232221" cy="2222722"/>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xfrm>
            <a:off x="1575380" y="195864"/>
            <a:ext cx="7208107" cy="679832"/>
          </a:xfrm>
        </p:spPr>
        <p:txBody>
          <a:bodyPr>
            <a:normAutofit/>
          </a:bodyPr>
          <a:lstStyle/>
          <a:p>
            <a:pPr eaLnBrk="1" hangingPunct="1"/>
            <a:r>
              <a:rPr lang="en-US" dirty="0"/>
              <a:t>AC Theory – Capacitive Load</a:t>
            </a:r>
          </a:p>
        </p:txBody>
      </p:sp>
      <p:graphicFrame>
        <p:nvGraphicFramePr>
          <p:cNvPr id="8194" name="Object 3"/>
          <p:cNvGraphicFramePr>
            <a:graphicFrameLocks noGrp="1" noChangeAspect="1"/>
          </p:cNvGraphicFramePr>
          <p:nvPr>
            <p:ph idx="1"/>
            <p:extLst>
              <p:ext uri="{D42A27DB-BD31-4B8C-83A1-F6EECF244321}">
                <p14:modId xmlns:p14="http://schemas.microsoft.com/office/powerpoint/2010/main" val="898418950"/>
              </p:ext>
            </p:extLst>
          </p:nvPr>
        </p:nvGraphicFramePr>
        <p:xfrm>
          <a:off x="5638800" y="1525588"/>
          <a:ext cx="2781300" cy="1216025"/>
        </p:xfrm>
        <a:graphic>
          <a:graphicData uri="http://schemas.openxmlformats.org/presentationml/2006/ole">
            <mc:AlternateContent xmlns:mc="http://schemas.openxmlformats.org/markup-compatibility/2006">
              <mc:Choice xmlns:v="urn:schemas-microsoft-com:vml" Requires="v">
                <p:oleObj name="Visio" r:id="rId3" imgW="2781220" imgH="1215636" progId="">
                  <p:embed/>
                </p:oleObj>
              </mc:Choice>
              <mc:Fallback>
                <p:oleObj name="Visio" r:id="rId3" imgW="2781220" imgH="1215636"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525588"/>
                        <a:ext cx="27813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a:extLst>
              <a:ext uri="{FF2B5EF4-FFF2-40B4-BE49-F238E27FC236}">
                <a16:creationId xmlns:a16="http://schemas.microsoft.com/office/drawing/2014/main" id="{15867409-048E-14FD-3F8D-36E7B24E16DC}"/>
              </a:ext>
            </a:extLst>
          </p:cNvPr>
          <p:cNvSpPr>
            <a:spLocks noGrp="1"/>
          </p:cNvSpPr>
          <p:nvPr>
            <p:ph type="sldNum" sz="quarter" idx="4"/>
          </p:nvPr>
        </p:nvSpPr>
        <p:spPr/>
        <p:txBody>
          <a:body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28</a:t>
            </a:fld>
            <a:endParaRPr lang="en-US">
              <a:solidFill>
                <a:srgbClr val="000000"/>
              </a:solidFill>
              <a:latin typeface="Arial" charset="0"/>
            </a:endParaRPr>
          </a:p>
        </p:txBody>
      </p:sp>
      <p:graphicFrame>
        <p:nvGraphicFramePr>
          <p:cNvPr id="8195" name="Object 11"/>
          <p:cNvGraphicFramePr>
            <a:graphicFrameLocks noGrp="1" noChangeAspect="1"/>
          </p:cNvGraphicFramePr>
          <p:nvPr>
            <p:ph sz="quarter" idx="4294967295"/>
            <p:extLst>
              <p:ext uri="{D42A27DB-BD31-4B8C-83A1-F6EECF244321}">
                <p14:modId xmlns:p14="http://schemas.microsoft.com/office/powerpoint/2010/main" val="1376049104"/>
              </p:ext>
            </p:extLst>
          </p:nvPr>
        </p:nvGraphicFramePr>
        <p:xfrm>
          <a:off x="364414" y="1554164"/>
          <a:ext cx="4497388" cy="3159125"/>
        </p:xfrm>
        <a:graphic>
          <a:graphicData uri="http://schemas.openxmlformats.org/presentationml/2006/ole">
            <mc:AlternateContent xmlns:mc="http://schemas.openxmlformats.org/markup-compatibility/2006">
              <mc:Choice xmlns:v="urn:schemas-microsoft-com:vml" Requires="v">
                <p:oleObj name="Chart" r:id="rId5" imgW="8934651" imgH="6276914" progId="Excel.Sheet.8">
                  <p:embed/>
                </p:oleObj>
              </mc:Choice>
              <mc:Fallback>
                <p:oleObj name="Chart" r:id="rId5" imgW="8934651" imgH="6276914" progId="Excel.Sheet.8">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4414" y="1554164"/>
                        <a:ext cx="4497388" cy="3159125"/>
                      </a:xfrm>
                      <a:prstGeom prst="rect">
                        <a:avLst/>
                      </a:prstGeom>
                      <a:noFill/>
                      <a:ln>
                        <a:noFill/>
                      </a:ln>
                      <a:effectLst/>
                    </p:spPr>
                  </p:pic>
                </p:oleObj>
              </mc:Fallback>
            </mc:AlternateContent>
          </a:graphicData>
        </a:graphic>
      </p:graphicFrame>
      <p:sp>
        <p:nvSpPr>
          <p:cNvPr id="8197" name="Rectangle 4"/>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a:p>
        </p:txBody>
      </p:sp>
      <p:sp>
        <p:nvSpPr>
          <p:cNvPr id="8198" name="Rectangle 5"/>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en-US"/>
          </a:p>
        </p:txBody>
      </p:sp>
      <p:sp>
        <p:nvSpPr>
          <p:cNvPr id="8199" name="Rectangle 6"/>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en-US"/>
          </a:p>
        </p:txBody>
      </p:sp>
      <p:sp>
        <p:nvSpPr>
          <p:cNvPr id="8200" name="Rectangle 7"/>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en-US"/>
          </a:p>
        </p:txBody>
      </p:sp>
      <p:sp>
        <p:nvSpPr>
          <p:cNvPr id="8201" name="Rectangle 8"/>
          <p:cNvSpPr>
            <a:spLocks noChangeArrowheads="1"/>
          </p:cNvSpPr>
          <p:nvPr/>
        </p:nvSpPr>
        <p:spPr bwMode="auto">
          <a:xfrm>
            <a:off x="0" y="3338513"/>
            <a:ext cx="9144000" cy="0"/>
          </a:xfrm>
          <a:prstGeom prst="rect">
            <a:avLst/>
          </a:prstGeom>
          <a:noFill/>
          <a:ln w="9525">
            <a:noFill/>
            <a:miter lim="800000"/>
            <a:headEnd/>
            <a:tailEnd/>
          </a:ln>
        </p:spPr>
        <p:txBody>
          <a:bodyPr wrap="none" anchor="ctr">
            <a:spAutoFit/>
          </a:bodyPr>
          <a:lstStyle/>
          <a:p>
            <a:endParaRPr lang="en-US"/>
          </a:p>
        </p:txBody>
      </p:sp>
      <p:pic>
        <p:nvPicPr>
          <p:cNvPr id="8202" name="Picture 9"/>
          <p:cNvPicPr>
            <a:picLocks noChangeAspect="1" noChangeArrowheads="1"/>
          </p:cNvPicPr>
          <p:nvPr/>
        </p:nvPicPr>
        <p:blipFill>
          <a:blip r:embed="rId7" cstate="print"/>
          <a:srcRect/>
          <a:stretch>
            <a:fillRect/>
          </a:stretch>
        </p:blipFill>
        <p:spPr bwMode="auto">
          <a:xfrm>
            <a:off x="6086902" y="2971800"/>
            <a:ext cx="2176036" cy="2162175"/>
          </a:xfrm>
          <a:prstGeom prst="rect">
            <a:avLst/>
          </a:prstGeom>
          <a:noFill/>
          <a:ln w="9525">
            <a:noFill/>
            <a:miter lim="800000"/>
            <a:headEnd/>
            <a:tailEnd/>
          </a:ln>
        </p:spPr>
      </p:pic>
      <p:sp>
        <p:nvSpPr>
          <p:cNvPr id="8203" name="Text Box 10"/>
          <p:cNvSpPr txBox="1">
            <a:spLocks noChangeArrowheads="1"/>
          </p:cNvSpPr>
          <p:nvPr/>
        </p:nvSpPr>
        <p:spPr bwMode="auto">
          <a:xfrm>
            <a:off x="1557338" y="5286375"/>
            <a:ext cx="6705600" cy="942975"/>
          </a:xfrm>
          <a:prstGeom prst="rect">
            <a:avLst/>
          </a:prstGeom>
          <a:noFill/>
          <a:ln w="9525">
            <a:noFill/>
            <a:miter lim="800000"/>
            <a:headEnd/>
            <a:tailEnd/>
          </a:ln>
        </p:spPr>
        <p:txBody>
          <a:bodyPr>
            <a:spAutoFit/>
          </a:bodyPr>
          <a:lstStyle/>
          <a:p>
            <a:pPr>
              <a:spcBef>
                <a:spcPct val="50000"/>
              </a:spcBef>
            </a:pPr>
            <a:r>
              <a:rPr lang="en-US" sz="1400" dirty="0"/>
              <a:t>Capacitors are measured in Farads.  When an AC voltage is applied to a capacitor, the current is 90 degrees out of phase.  We say the current “leads” the voltage.  A capacitive load is considered a “linear” load because when the voltage is sinusoidal the current is sinusoidal.</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27295" y="136524"/>
            <a:ext cx="8229600" cy="792162"/>
          </a:xfrm>
        </p:spPr>
        <p:txBody>
          <a:bodyPr/>
          <a:lstStyle/>
          <a:p>
            <a:pPr eaLnBrk="1" hangingPunct="1"/>
            <a:r>
              <a:rPr lang="en-US" dirty="0"/>
              <a:t>AC Theory – Power</a:t>
            </a:r>
          </a:p>
        </p:txBody>
      </p:sp>
      <p:sp>
        <p:nvSpPr>
          <p:cNvPr id="40963" name="Rectangle 3"/>
          <p:cNvSpPr>
            <a:spLocks noGrp="1" noChangeArrowheads="1"/>
          </p:cNvSpPr>
          <p:nvPr>
            <p:ph idx="1"/>
          </p:nvPr>
        </p:nvSpPr>
        <p:spPr>
          <a:xfrm>
            <a:off x="457200" y="1295400"/>
            <a:ext cx="8229600" cy="4419600"/>
          </a:xfrm>
        </p:spPr>
        <p:txBody>
          <a:bodyPr/>
          <a:lstStyle/>
          <a:p>
            <a:pPr eaLnBrk="1" hangingPunct="1"/>
            <a:r>
              <a:rPr lang="en-US" sz="2800" dirty="0"/>
              <a:t>Power is defined as     P = VI</a:t>
            </a:r>
          </a:p>
          <a:p>
            <a:pPr eaLnBrk="1" hangingPunct="1"/>
            <a:r>
              <a:rPr lang="en-US" sz="2800" dirty="0"/>
              <a:t>Since the voltage and current at every point in time for an AC signal is different, we have to distinguish between instantaneous power and average power. Generally when we say “power” we mean average power.</a:t>
            </a:r>
          </a:p>
          <a:p>
            <a:pPr eaLnBrk="1" hangingPunct="1"/>
            <a:r>
              <a:rPr lang="en-US" sz="2800" dirty="0"/>
              <a:t>Average power is only defined over an integral number of cycles.</a:t>
            </a:r>
          </a:p>
          <a:p>
            <a:pPr lvl="1" eaLnBrk="1" hangingPunct="1"/>
            <a:endParaRPr lang="en-US" sz="2400" dirty="0"/>
          </a:p>
        </p:txBody>
      </p:sp>
      <p:sp>
        <p:nvSpPr>
          <p:cNvPr id="2" name="Footer Placeholder 1">
            <a:extLst>
              <a:ext uri="{FF2B5EF4-FFF2-40B4-BE49-F238E27FC236}">
                <a16:creationId xmlns:a16="http://schemas.microsoft.com/office/drawing/2014/main" id="{C7C2BD05-0073-C220-51AE-7D541579058F}"/>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153326B2-E01D-B55E-CEEA-D80B7F581657}"/>
              </a:ext>
            </a:extLst>
          </p:cNvPr>
          <p:cNvSpPr>
            <a:spLocks noGrp="1"/>
          </p:cNvSpPr>
          <p:nvPr>
            <p:ph type="sldNum" sz="quarter" idx="4"/>
          </p:nvPr>
        </p:nvSpPr>
        <p:spPr/>
        <p:txBody>
          <a:body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29</a:t>
            </a:fld>
            <a:endParaRPr lang="en-US">
              <a:solidFill>
                <a:srgbClr val="000000"/>
              </a:solidFill>
              <a:latin typeface="Arial" charset="0"/>
            </a:endParaRPr>
          </a:p>
        </p:txBody>
      </p:sp>
      <p:sp>
        <p:nvSpPr>
          <p:cNvPr id="40964" name="Rectangle 4"/>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a:p>
        </p:txBody>
      </p:sp>
      <p:sp>
        <p:nvSpPr>
          <p:cNvPr id="4096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Rectangle 2"/>
          <p:cNvSpPr>
            <a:spLocks noGrp="1" noChangeArrowheads="1"/>
          </p:cNvSpPr>
          <p:nvPr>
            <p:ph type="title"/>
          </p:nvPr>
        </p:nvSpPr>
        <p:spPr>
          <a:xfrm>
            <a:off x="528545" y="87765"/>
            <a:ext cx="8229600" cy="927100"/>
          </a:xfrm>
        </p:spPr>
        <p:txBody>
          <a:bodyPr/>
          <a:lstStyle/>
          <a:p>
            <a:pPr eaLnBrk="1" hangingPunct="1"/>
            <a:r>
              <a:rPr lang="en-US" sz="3600" dirty="0"/>
              <a:t>AC Theory – Sine Wave</a:t>
            </a:r>
          </a:p>
        </p:txBody>
      </p:sp>
      <p:pic>
        <p:nvPicPr>
          <p:cNvPr id="1032" name="Picture 3" descr="SineWave"/>
          <p:cNvPicPr>
            <a:picLocks noGrp="1" noChangeAspect="1" noChangeArrowheads="1"/>
          </p:cNvPicPr>
          <p:nvPr>
            <p:ph sz="half" idx="1"/>
          </p:nvPr>
        </p:nvPicPr>
        <p:blipFill>
          <a:blip r:embed="rId3" cstate="print"/>
          <a:srcRect/>
          <a:stretch>
            <a:fillRect/>
          </a:stretch>
        </p:blipFill>
        <p:spPr>
          <a:xfrm>
            <a:off x="618752" y="1228409"/>
            <a:ext cx="5021295" cy="4750802"/>
          </a:xfrm>
          <a:noFill/>
        </p:spPr>
      </p:pic>
      <p:sp>
        <p:nvSpPr>
          <p:cNvPr id="2" name="Footer Placeholder 1">
            <a:extLst>
              <a:ext uri="{FF2B5EF4-FFF2-40B4-BE49-F238E27FC236}">
                <a16:creationId xmlns:a16="http://schemas.microsoft.com/office/drawing/2014/main" id="{C6B6701C-B7C2-4FD8-9DD2-8EB55D49235F}"/>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80348A4C-A534-151F-F82A-B1E8BB11E9C7}"/>
              </a:ext>
            </a:extLst>
          </p:cNvPr>
          <p:cNvSpPr>
            <a:spLocks noGrp="1"/>
          </p:cNvSpPr>
          <p:nvPr>
            <p:ph type="sldNum" sz="quarter" idx="4"/>
          </p:nvPr>
        </p:nvSpPr>
        <p:spPr/>
        <p:txBody>
          <a:body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3</a:t>
            </a:fld>
            <a:endParaRPr lang="en-US">
              <a:solidFill>
                <a:srgbClr val="000000"/>
              </a:solidFill>
              <a:latin typeface="Arial" charset="0"/>
            </a:endParaRPr>
          </a:p>
        </p:txBody>
      </p:sp>
      <p:sp>
        <p:nvSpPr>
          <p:cNvPr id="1033" name="Rectangle 4"/>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a:p>
        </p:txBody>
      </p:sp>
      <p:sp>
        <p:nvSpPr>
          <p:cNvPr id="1034" name="Rectangle 5"/>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en-US"/>
          </a:p>
        </p:txBody>
      </p:sp>
      <p:sp>
        <p:nvSpPr>
          <p:cNvPr id="1035" name="Rectangle 6"/>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en-US"/>
          </a:p>
        </p:txBody>
      </p:sp>
      <p:sp>
        <p:nvSpPr>
          <p:cNvPr id="1036" name="Rectangle 7"/>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en-US"/>
          </a:p>
        </p:txBody>
      </p:sp>
      <p:graphicFrame>
        <p:nvGraphicFramePr>
          <p:cNvPr id="1026" name="Object 8"/>
          <p:cNvGraphicFramePr>
            <a:graphicFrameLocks noChangeAspect="1"/>
          </p:cNvGraphicFramePr>
          <p:nvPr>
            <p:extLst>
              <p:ext uri="{D42A27DB-BD31-4B8C-83A1-F6EECF244321}">
                <p14:modId xmlns:p14="http://schemas.microsoft.com/office/powerpoint/2010/main" val="1292958970"/>
              </p:ext>
            </p:extLst>
          </p:nvPr>
        </p:nvGraphicFramePr>
        <p:xfrm>
          <a:off x="5791200" y="1600200"/>
          <a:ext cx="2568575" cy="495300"/>
        </p:xfrm>
        <a:graphic>
          <a:graphicData uri="http://schemas.openxmlformats.org/presentationml/2006/ole">
            <mc:AlternateContent xmlns:mc="http://schemas.openxmlformats.org/markup-compatibility/2006">
              <mc:Choice xmlns:v="urn:schemas-microsoft-com:vml" Requires="v">
                <p:oleObj name="Equation" r:id="rId4" imgW="1257120" imgH="241200" progId="Equation.3">
                  <p:embed/>
                </p:oleObj>
              </mc:Choice>
              <mc:Fallback>
                <p:oleObj name="Equation" r:id="rId4" imgW="1257120" imgH="241200" progId="Equation.3">
                  <p:embed/>
                  <p:pic>
                    <p:nvPicPr>
                      <p:cNvPr id="0" name="Object 8"/>
                      <p:cNvPicPr>
                        <a:picLocks noChangeAspect="1" noChangeArrowheads="1"/>
                      </p:cNvPicPr>
                      <p:nvPr/>
                    </p:nvPicPr>
                    <p:blipFill>
                      <a:blip r:embed="rId5"/>
                      <a:srcRect/>
                      <a:stretch>
                        <a:fillRect/>
                      </a:stretch>
                    </p:blipFill>
                    <p:spPr bwMode="auto">
                      <a:xfrm>
                        <a:off x="5791200" y="1600200"/>
                        <a:ext cx="2568575"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7" name="Rectangle 9"/>
          <p:cNvSpPr>
            <a:spLocks noChangeArrowheads="1"/>
          </p:cNvSpPr>
          <p:nvPr/>
        </p:nvSpPr>
        <p:spPr bwMode="auto">
          <a:xfrm>
            <a:off x="0" y="3338513"/>
            <a:ext cx="9144000" cy="0"/>
          </a:xfrm>
          <a:prstGeom prst="rect">
            <a:avLst/>
          </a:prstGeom>
          <a:noFill/>
          <a:ln w="9525">
            <a:noFill/>
            <a:miter lim="800000"/>
            <a:headEnd/>
            <a:tailEnd/>
          </a:ln>
        </p:spPr>
        <p:txBody>
          <a:bodyPr wrap="none" anchor="ctr">
            <a:spAutoFit/>
          </a:bodyPr>
          <a:lstStyle/>
          <a:p>
            <a:endParaRPr lang="en-US"/>
          </a:p>
        </p:txBody>
      </p:sp>
      <p:graphicFrame>
        <p:nvGraphicFramePr>
          <p:cNvPr id="1027" name="Object 10"/>
          <p:cNvGraphicFramePr>
            <a:graphicFrameLocks noChangeAspect="1"/>
          </p:cNvGraphicFramePr>
          <p:nvPr/>
        </p:nvGraphicFramePr>
        <p:xfrm>
          <a:off x="6324600" y="4343400"/>
          <a:ext cx="838200" cy="430213"/>
        </p:xfrm>
        <a:graphic>
          <a:graphicData uri="http://schemas.openxmlformats.org/presentationml/2006/ole">
            <mc:AlternateContent xmlns:mc="http://schemas.openxmlformats.org/markup-compatibility/2006">
              <mc:Choice xmlns:v="urn:schemas-microsoft-com:vml" Requires="v">
                <p:oleObj name="Equation" r:id="rId6" imgW="355138" imgH="177569" progId="Equation.3">
                  <p:embed/>
                </p:oleObj>
              </mc:Choice>
              <mc:Fallback>
                <p:oleObj name="Equation" r:id="rId6" imgW="355138" imgH="177569" progId="Equation.3">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4600" y="4343400"/>
                        <a:ext cx="838200" cy="430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8" name="Line 11"/>
          <p:cNvSpPr>
            <a:spLocks noChangeShapeType="1"/>
          </p:cNvSpPr>
          <p:nvPr/>
        </p:nvSpPr>
        <p:spPr bwMode="auto">
          <a:xfrm>
            <a:off x="2133600" y="1828800"/>
            <a:ext cx="3581400" cy="0"/>
          </a:xfrm>
          <a:prstGeom prst="line">
            <a:avLst/>
          </a:prstGeom>
          <a:noFill/>
          <a:ln w="9525">
            <a:solidFill>
              <a:srgbClr val="0000FF"/>
            </a:solidFill>
            <a:round/>
            <a:headEnd type="triangle" w="med" len="med"/>
            <a:tailEnd/>
          </a:ln>
        </p:spPr>
        <p:txBody>
          <a:bodyPr/>
          <a:lstStyle/>
          <a:p>
            <a:endParaRPr lang="en-US"/>
          </a:p>
        </p:txBody>
      </p:sp>
      <p:graphicFrame>
        <p:nvGraphicFramePr>
          <p:cNvPr id="1028" name="Object 12"/>
          <p:cNvGraphicFramePr>
            <a:graphicFrameLocks noChangeAspect="1"/>
          </p:cNvGraphicFramePr>
          <p:nvPr>
            <p:extLst>
              <p:ext uri="{D42A27DB-BD31-4B8C-83A1-F6EECF244321}">
                <p14:modId xmlns:p14="http://schemas.microsoft.com/office/powerpoint/2010/main" val="946602536"/>
              </p:ext>
            </p:extLst>
          </p:nvPr>
        </p:nvGraphicFramePr>
        <p:xfrm>
          <a:off x="5791200" y="2209800"/>
          <a:ext cx="3048000" cy="525463"/>
        </p:xfrm>
        <a:graphic>
          <a:graphicData uri="http://schemas.openxmlformats.org/presentationml/2006/ole">
            <mc:AlternateContent xmlns:mc="http://schemas.openxmlformats.org/markup-compatibility/2006">
              <mc:Choice xmlns:v="urn:schemas-microsoft-com:vml" Requires="v">
                <p:oleObj name="Equation" r:id="rId8" imgW="1473120" imgH="253800" progId="Equation.3">
                  <p:embed/>
                </p:oleObj>
              </mc:Choice>
              <mc:Fallback>
                <p:oleObj name="Equation" r:id="rId8" imgW="1473120" imgH="253800" progId="Equation.3">
                  <p:embed/>
                  <p:pic>
                    <p:nvPicPr>
                      <p:cNvPr id="0" name="Object 12"/>
                      <p:cNvPicPr>
                        <a:picLocks noChangeAspect="1" noChangeArrowheads="1"/>
                      </p:cNvPicPr>
                      <p:nvPr/>
                    </p:nvPicPr>
                    <p:blipFill>
                      <a:blip r:embed="rId9"/>
                      <a:srcRect/>
                      <a:stretch>
                        <a:fillRect/>
                      </a:stretch>
                    </p:blipFill>
                    <p:spPr bwMode="auto">
                      <a:xfrm>
                        <a:off x="5791200" y="2209800"/>
                        <a:ext cx="3048000" cy="525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9" name="Object 13"/>
          <p:cNvGraphicFramePr>
            <a:graphicFrameLocks noChangeAspect="1"/>
          </p:cNvGraphicFramePr>
          <p:nvPr/>
        </p:nvGraphicFramePr>
        <p:xfrm>
          <a:off x="6248400" y="2971800"/>
          <a:ext cx="1543050" cy="534988"/>
        </p:xfrm>
        <a:graphic>
          <a:graphicData uri="http://schemas.openxmlformats.org/presentationml/2006/ole">
            <mc:AlternateContent xmlns:mc="http://schemas.openxmlformats.org/markup-compatibility/2006">
              <mc:Choice xmlns:v="urn:schemas-microsoft-com:vml" Requires="v">
                <p:oleObj name="Equation" r:id="rId10" imgW="634680" imgH="228600" progId="Equation.3">
                  <p:embed/>
                </p:oleObj>
              </mc:Choice>
              <mc:Fallback>
                <p:oleObj name="Equation" r:id="rId10" imgW="634680" imgH="228600" progId="Equation.3">
                  <p:embed/>
                  <p:pic>
                    <p:nvPicPr>
                      <p:cNvPr id="0" name="Object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48400" y="2971800"/>
                        <a:ext cx="1543050" cy="534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0" name="Object 14"/>
          <p:cNvGraphicFramePr>
            <a:graphicFrameLocks noChangeAspect="1"/>
          </p:cNvGraphicFramePr>
          <p:nvPr/>
        </p:nvGraphicFramePr>
        <p:xfrm>
          <a:off x="6248400" y="3657600"/>
          <a:ext cx="1479550" cy="565150"/>
        </p:xfrm>
        <a:graphic>
          <a:graphicData uri="http://schemas.openxmlformats.org/presentationml/2006/ole">
            <mc:AlternateContent xmlns:mc="http://schemas.openxmlformats.org/markup-compatibility/2006">
              <mc:Choice xmlns:v="urn:schemas-microsoft-com:vml" Requires="v">
                <p:oleObj name="Equation" r:id="rId12" imgW="609480" imgH="241200" progId="Equation.3">
                  <p:embed/>
                </p:oleObj>
              </mc:Choice>
              <mc:Fallback>
                <p:oleObj name="Equation" r:id="rId12" imgW="609480" imgH="241200" progId="Equation.3">
                  <p:embed/>
                  <p:pic>
                    <p:nvPicPr>
                      <p:cNvPr id="0" name="Object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48400" y="3657600"/>
                        <a:ext cx="1479550" cy="565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9" name="Line 15"/>
          <p:cNvSpPr>
            <a:spLocks noChangeShapeType="1"/>
          </p:cNvSpPr>
          <p:nvPr/>
        </p:nvSpPr>
        <p:spPr bwMode="auto">
          <a:xfrm>
            <a:off x="914400" y="2241550"/>
            <a:ext cx="4648200" cy="0"/>
          </a:xfrm>
          <a:prstGeom prst="line">
            <a:avLst/>
          </a:prstGeom>
          <a:noFill/>
          <a:ln w="28575">
            <a:solidFill>
              <a:schemeClr val="hlink"/>
            </a:solidFill>
            <a:round/>
            <a:headEnd/>
            <a:tailEnd/>
          </a:ln>
        </p:spPr>
        <p:txBody>
          <a:bodyP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2"/>
          <p:cNvSpPr>
            <a:spLocks noGrp="1" noChangeArrowheads="1"/>
          </p:cNvSpPr>
          <p:nvPr>
            <p:ph type="title"/>
          </p:nvPr>
        </p:nvSpPr>
        <p:spPr/>
        <p:txBody>
          <a:bodyPr/>
          <a:lstStyle/>
          <a:p>
            <a:pPr eaLnBrk="1" hangingPunct="1"/>
            <a:r>
              <a:rPr lang="en-US" dirty="0"/>
              <a:t>Time Out for Trig</a:t>
            </a:r>
            <a:br>
              <a:rPr lang="en-US" sz="4000" dirty="0"/>
            </a:br>
            <a:r>
              <a:rPr lang="en-US" sz="2400" dirty="0"/>
              <a:t>(Right Triangles)</a:t>
            </a:r>
          </a:p>
        </p:txBody>
      </p:sp>
      <p:graphicFrame>
        <p:nvGraphicFramePr>
          <p:cNvPr id="9218" name="Object 3"/>
          <p:cNvGraphicFramePr>
            <a:graphicFrameLocks noGrp="1" noChangeAspect="1"/>
          </p:cNvGraphicFramePr>
          <p:nvPr>
            <p:ph idx="1"/>
            <p:extLst>
              <p:ext uri="{D42A27DB-BD31-4B8C-83A1-F6EECF244321}">
                <p14:modId xmlns:p14="http://schemas.microsoft.com/office/powerpoint/2010/main" val="3179255258"/>
              </p:ext>
            </p:extLst>
          </p:nvPr>
        </p:nvGraphicFramePr>
        <p:xfrm>
          <a:off x="2125663" y="4235450"/>
          <a:ext cx="698500" cy="393700"/>
        </p:xfrm>
        <a:graphic>
          <a:graphicData uri="http://schemas.openxmlformats.org/presentationml/2006/ole">
            <mc:AlternateContent xmlns:mc="http://schemas.openxmlformats.org/markup-compatibility/2006">
              <mc:Choice xmlns:v="urn:schemas-microsoft-com:vml" Requires="v">
                <p:oleObj name="Equation" r:id="rId3" imgW="698400" imgH="393480" progId="Equation.3">
                  <p:embed/>
                </p:oleObj>
              </mc:Choice>
              <mc:Fallback>
                <p:oleObj name="Equation" r:id="rId3" imgW="698400" imgH="393480" progId="Equation.3">
                  <p:embed/>
                  <p:pic>
                    <p:nvPicPr>
                      <p:cNvPr id="0" name="Object 3"/>
                      <p:cNvPicPr>
                        <a:picLocks noChangeAspect="1" noChangeArrowheads="1"/>
                      </p:cNvPicPr>
                      <p:nvPr/>
                    </p:nvPicPr>
                    <p:blipFill>
                      <a:blip r:embed="rId4"/>
                      <a:srcRect/>
                      <a:stretch>
                        <a:fillRect/>
                      </a:stretch>
                    </p:blipFill>
                    <p:spPr bwMode="auto">
                      <a:xfrm>
                        <a:off x="2125663" y="4235450"/>
                        <a:ext cx="6985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a:extLst>
              <a:ext uri="{FF2B5EF4-FFF2-40B4-BE49-F238E27FC236}">
                <a16:creationId xmlns:a16="http://schemas.microsoft.com/office/drawing/2014/main" id="{90D3124F-F16E-852B-235C-97D575493EED}"/>
              </a:ext>
            </a:extLst>
          </p:cNvPr>
          <p:cNvSpPr>
            <a:spLocks noGrp="1"/>
          </p:cNvSpPr>
          <p:nvPr>
            <p:ph type="sldNum" sz="quarter" idx="4"/>
          </p:nvPr>
        </p:nvSpPr>
        <p:spPr/>
        <p:txBody>
          <a:body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30</a:t>
            </a:fld>
            <a:endParaRPr lang="en-US">
              <a:solidFill>
                <a:srgbClr val="000000"/>
              </a:solidFill>
              <a:latin typeface="Arial" charset="0"/>
            </a:endParaRPr>
          </a:p>
        </p:txBody>
      </p:sp>
      <p:graphicFrame>
        <p:nvGraphicFramePr>
          <p:cNvPr id="9219" name="Object 4"/>
          <p:cNvGraphicFramePr>
            <a:graphicFrameLocks noGrp="1" noChangeAspect="1"/>
          </p:cNvGraphicFramePr>
          <p:nvPr>
            <p:ph sz="quarter" idx="4294967295"/>
            <p:extLst>
              <p:ext uri="{D42A27DB-BD31-4B8C-83A1-F6EECF244321}">
                <p14:modId xmlns:p14="http://schemas.microsoft.com/office/powerpoint/2010/main" val="2006097677"/>
              </p:ext>
            </p:extLst>
          </p:nvPr>
        </p:nvGraphicFramePr>
        <p:xfrm>
          <a:off x="6403880" y="2645569"/>
          <a:ext cx="685800" cy="393700"/>
        </p:xfrm>
        <a:graphic>
          <a:graphicData uri="http://schemas.openxmlformats.org/presentationml/2006/ole">
            <mc:AlternateContent xmlns:mc="http://schemas.openxmlformats.org/markup-compatibility/2006">
              <mc:Choice xmlns:v="urn:schemas-microsoft-com:vml" Requires="v">
                <p:oleObj name="Equation" r:id="rId5" imgW="685800" imgH="393480" progId="Equation.3">
                  <p:embed/>
                </p:oleObj>
              </mc:Choice>
              <mc:Fallback>
                <p:oleObj name="Equation" r:id="rId5" imgW="685800" imgH="393480" progId="Equation.3">
                  <p:embed/>
                  <p:pic>
                    <p:nvPicPr>
                      <p:cNvPr id="0" name="Object 4"/>
                      <p:cNvPicPr>
                        <a:picLocks noChangeAspect="1" noChangeArrowheads="1"/>
                      </p:cNvPicPr>
                      <p:nvPr/>
                    </p:nvPicPr>
                    <p:blipFill>
                      <a:blip r:embed="rId6"/>
                      <a:srcRect/>
                      <a:stretch>
                        <a:fillRect/>
                      </a:stretch>
                    </p:blipFill>
                    <p:spPr bwMode="auto">
                      <a:xfrm>
                        <a:off x="6403880" y="2645569"/>
                        <a:ext cx="6858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1" name="Object 8"/>
          <p:cNvGraphicFramePr>
            <a:graphicFrameLocks noGrp="1" noChangeAspect="1"/>
          </p:cNvGraphicFramePr>
          <p:nvPr>
            <p:ph sz="quarter" idx="4294967295"/>
            <p:extLst>
              <p:ext uri="{D42A27DB-BD31-4B8C-83A1-F6EECF244321}">
                <p14:modId xmlns:p14="http://schemas.microsoft.com/office/powerpoint/2010/main" val="870466777"/>
              </p:ext>
            </p:extLst>
          </p:nvPr>
        </p:nvGraphicFramePr>
        <p:xfrm>
          <a:off x="4697317" y="1508750"/>
          <a:ext cx="2216150" cy="3657600"/>
        </p:xfrm>
        <a:graphic>
          <a:graphicData uri="http://schemas.openxmlformats.org/presentationml/2006/ole">
            <mc:AlternateContent xmlns:mc="http://schemas.openxmlformats.org/markup-compatibility/2006">
              <mc:Choice xmlns:v="urn:schemas-microsoft-com:vml" Requires="v">
                <p:oleObj name="CorelDRAW" r:id="rId7" imgW="1233360" imgH="2035080" progId="">
                  <p:embed/>
                </p:oleObj>
              </mc:Choice>
              <mc:Fallback>
                <p:oleObj name="CorelDRAW" r:id="rId7" imgW="1233360" imgH="2035080" progId="">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97317" y="1508750"/>
                        <a:ext cx="221615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3" name="Text Box 5"/>
          <p:cNvSpPr txBox="1">
            <a:spLocks noChangeArrowheads="1"/>
          </p:cNvSpPr>
          <p:nvPr/>
        </p:nvSpPr>
        <p:spPr bwMode="auto">
          <a:xfrm>
            <a:off x="1524000" y="1752600"/>
            <a:ext cx="3429000" cy="1785938"/>
          </a:xfrm>
          <a:prstGeom prst="rect">
            <a:avLst/>
          </a:prstGeom>
          <a:noFill/>
          <a:ln w="9525">
            <a:noFill/>
            <a:miter lim="800000"/>
            <a:headEnd/>
            <a:tailEnd/>
          </a:ln>
        </p:spPr>
        <p:txBody>
          <a:bodyPr>
            <a:spAutoFit/>
          </a:bodyPr>
          <a:lstStyle/>
          <a:p>
            <a:pPr>
              <a:spcBef>
                <a:spcPct val="50000"/>
              </a:spcBef>
            </a:pPr>
            <a:r>
              <a:rPr lang="en-US" dirty="0"/>
              <a:t>The Right Triangle:</a:t>
            </a:r>
          </a:p>
          <a:p>
            <a:pPr>
              <a:spcBef>
                <a:spcPct val="50000"/>
              </a:spcBef>
            </a:pPr>
            <a:r>
              <a:rPr lang="en-US" dirty="0"/>
              <a:t>The Pythagorean theory</a:t>
            </a:r>
          </a:p>
          <a:p>
            <a:pPr>
              <a:spcBef>
                <a:spcPct val="50000"/>
              </a:spcBef>
            </a:pPr>
            <a:r>
              <a:rPr lang="en-US" dirty="0"/>
              <a:t>	c</a:t>
            </a:r>
            <a:r>
              <a:rPr lang="en-US" baseline="30000" dirty="0"/>
              <a:t>2</a:t>
            </a:r>
            <a:r>
              <a:rPr lang="en-US" dirty="0"/>
              <a:t> = a</a:t>
            </a:r>
            <a:r>
              <a:rPr lang="en-US" baseline="30000" dirty="0"/>
              <a:t>2</a:t>
            </a:r>
            <a:r>
              <a:rPr lang="en-US" dirty="0"/>
              <a:t> + b</a:t>
            </a:r>
            <a:r>
              <a:rPr lang="en-US" baseline="30000" dirty="0"/>
              <a:t>2</a:t>
            </a:r>
          </a:p>
          <a:p>
            <a:pPr>
              <a:spcBef>
                <a:spcPct val="50000"/>
              </a:spcBef>
            </a:pPr>
            <a:endParaRPr lang="en-US" baseline="30000" dirty="0"/>
          </a:p>
          <a:p>
            <a:pPr>
              <a:spcBef>
                <a:spcPct val="50000"/>
              </a:spcBef>
            </a:pPr>
            <a:endParaRPr lang="en-US" sz="1400" dirty="0"/>
          </a:p>
        </p:txBody>
      </p:sp>
      <p:sp>
        <p:nvSpPr>
          <p:cNvPr id="9224" name="Rectangle 6"/>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endParaRPr lang="en-US"/>
          </a:p>
        </p:txBody>
      </p:sp>
      <p:graphicFrame>
        <p:nvGraphicFramePr>
          <p:cNvPr id="9220" name="Object 7"/>
          <p:cNvGraphicFramePr>
            <a:graphicFrameLocks noChangeAspect="1"/>
          </p:cNvGraphicFramePr>
          <p:nvPr>
            <p:extLst>
              <p:ext uri="{D42A27DB-BD31-4B8C-83A1-F6EECF244321}">
                <p14:modId xmlns:p14="http://schemas.microsoft.com/office/powerpoint/2010/main" val="2781771706"/>
              </p:ext>
            </p:extLst>
          </p:nvPr>
        </p:nvGraphicFramePr>
        <p:xfrm>
          <a:off x="1719263" y="3044825"/>
          <a:ext cx="1511300" cy="841375"/>
        </p:xfrm>
        <a:graphic>
          <a:graphicData uri="http://schemas.openxmlformats.org/presentationml/2006/ole">
            <mc:AlternateContent xmlns:mc="http://schemas.openxmlformats.org/markup-compatibility/2006">
              <mc:Choice xmlns:v="urn:schemas-microsoft-com:vml" Requires="v">
                <p:oleObj name="Equation" r:id="rId9" imgW="660240" imgH="393480" progId="Equation.3">
                  <p:embed/>
                </p:oleObj>
              </mc:Choice>
              <mc:Fallback>
                <p:oleObj name="Equation" r:id="rId9" imgW="660240" imgH="393480" progId="Equation.3">
                  <p:embed/>
                  <p:pic>
                    <p:nvPicPr>
                      <p:cNvPr id="0" name="Object 7"/>
                      <p:cNvPicPr>
                        <a:picLocks noChangeAspect="1" noChangeArrowheads="1"/>
                      </p:cNvPicPr>
                      <p:nvPr/>
                    </p:nvPicPr>
                    <p:blipFill>
                      <a:blip r:embed="rId10"/>
                      <a:srcRect/>
                      <a:stretch>
                        <a:fillRect/>
                      </a:stretch>
                    </p:blipFill>
                    <p:spPr bwMode="auto">
                      <a:xfrm>
                        <a:off x="1719263" y="3044825"/>
                        <a:ext cx="1511300" cy="841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 name="Picture 2">
            <a:extLst>
              <a:ext uri="{FF2B5EF4-FFF2-40B4-BE49-F238E27FC236}">
                <a16:creationId xmlns:a16="http://schemas.microsoft.com/office/drawing/2014/main" id="{E8D5843C-8CB2-839E-6F1D-E65C739765D2}"/>
              </a:ext>
            </a:extLst>
          </p:cNvPr>
          <p:cNvPicPr>
            <a:picLocks noChangeAspect="1"/>
          </p:cNvPicPr>
          <p:nvPr/>
        </p:nvPicPr>
        <p:blipFill>
          <a:blip r:embed="rId11"/>
          <a:stretch>
            <a:fillRect/>
          </a:stretch>
        </p:blipFill>
        <p:spPr>
          <a:xfrm>
            <a:off x="385855" y="6304533"/>
            <a:ext cx="3084843" cy="365792"/>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556952" y="136525"/>
            <a:ext cx="7316408" cy="679832"/>
          </a:xfrm>
        </p:spPr>
        <p:txBody>
          <a:bodyPr/>
          <a:lstStyle/>
          <a:p>
            <a:pPr eaLnBrk="1" hangingPunct="1"/>
            <a:r>
              <a:rPr lang="en-US" dirty="0"/>
              <a:t>AC Theory – Power Triangle</a:t>
            </a:r>
            <a:br>
              <a:rPr lang="en-US" sz="4000" dirty="0"/>
            </a:br>
            <a:r>
              <a:rPr lang="en-US" sz="2400" dirty="0"/>
              <a:t>(Sinusoidal Waveforms)</a:t>
            </a:r>
          </a:p>
        </p:txBody>
      </p:sp>
      <p:sp>
        <p:nvSpPr>
          <p:cNvPr id="2" name="Footer Placeholder 1">
            <a:extLst>
              <a:ext uri="{FF2B5EF4-FFF2-40B4-BE49-F238E27FC236}">
                <a16:creationId xmlns:a16="http://schemas.microsoft.com/office/drawing/2014/main" id="{EF06C3D0-E048-9C0C-E20C-590367F7B07F}"/>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DADB2C22-5145-B871-42DD-8CD405A9F1AF}"/>
              </a:ext>
            </a:extLst>
          </p:cNvPr>
          <p:cNvSpPr>
            <a:spLocks noGrp="1"/>
          </p:cNvSpPr>
          <p:nvPr>
            <p:ph type="sldNum" sz="quarter" idx="4"/>
          </p:nvPr>
        </p:nvSpPr>
        <p:spPr/>
        <p:txBody>
          <a:body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31</a:t>
            </a:fld>
            <a:endParaRPr lang="en-US">
              <a:solidFill>
                <a:srgbClr val="000000"/>
              </a:solidFill>
              <a:latin typeface="Arial" charset="0"/>
            </a:endParaRPr>
          </a:p>
        </p:txBody>
      </p:sp>
      <p:pic>
        <p:nvPicPr>
          <p:cNvPr id="41987" name="Picture 3" descr="POWER TRIANGLE"/>
          <p:cNvPicPr>
            <a:picLocks noChangeAspect="1" noChangeArrowheads="1"/>
          </p:cNvPicPr>
          <p:nvPr/>
        </p:nvPicPr>
        <p:blipFill>
          <a:blip r:embed="rId3" cstate="print"/>
          <a:srcRect/>
          <a:stretch>
            <a:fillRect/>
          </a:stretch>
        </p:blipFill>
        <p:spPr bwMode="auto">
          <a:xfrm>
            <a:off x="2133600" y="1447800"/>
            <a:ext cx="4089509" cy="2484438"/>
          </a:xfrm>
          <a:prstGeom prst="rect">
            <a:avLst/>
          </a:prstGeom>
          <a:noFill/>
          <a:ln w="9525">
            <a:noFill/>
            <a:miter lim="800000"/>
            <a:headEnd/>
            <a:tailEnd/>
          </a:ln>
        </p:spPr>
      </p:pic>
      <p:sp>
        <p:nvSpPr>
          <p:cNvPr id="41988" name="Text Box 4"/>
          <p:cNvSpPr txBox="1">
            <a:spLocks noChangeArrowheads="1"/>
          </p:cNvSpPr>
          <p:nvPr/>
        </p:nvSpPr>
        <p:spPr bwMode="auto">
          <a:xfrm>
            <a:off x="1409700" y="4217346"/>
            <a:ext cx="6477000" cy="1874838"/>
          </a:xfrm>
          <a:prstGeom prst="rect">
            <a:avLst/>
          </a:prstGeom>
          <a:noFill/>
          <a:ln w="9525">
            <a:noFill/>
            <a:miter lim="800000"/>
            <a:headEnd/>
            <a:tailEnd/>
          </a:ln>
        </p:spPr>
        <p:txBody>
          <a:bodyPr>
            <a:spAutoFit/>
          </a:bodyPr>
          <a:lstStyle/>
          <a:p>
            <a:pPr>
              <a:spcBef>
                <a:spcPct val="10000"/>
              </a:spcBef>
              <a:tabLst>
                <a:tab pos="457200" algn="l"/>
                <a:tab pos="2514600" algn="l"/>
              </a:tabLst>
            </a:pPr>
            <a:r>
              <a:rPr lang="en-US" dirty="0"/>
              <a:t>If V = sin(</a:t>
            </a:r>
            <a:r>
              <a:rPr lang="el-GR" dirty="0"/>
              <a:t>ω</a:t>
            </a:r>
            <a:r>
              <a:rPr lang="en-US" dirty="0"/>
              <a:t>t) </a:t>
            </a:r>
            <a:r>
              <a:rPr lang="en-US" dirty="0">
                <a:cs typeface="Times New Roman" pitchFamily="18" charset="0"/>
              </a:rPr>
              <a:t>and I = </a:t>
            </a:r>
            <a:r>
              <a:rPr lang="en-US" dirty="0"/>
              <a:t>sin(</a:t>
            </a:r>
            <a:r>
              <a:rPr lang="el-GR" dirty="0"/>
              <a:t>ω</a:t>
            </a:r>
            <a:r>
              <a:rPr lang="en-US" dirty="0"/>
              <a:t>t - </a:t>
            </a:r>
            <a:r>
              <a:rPr lang="el-GR" dirty="0">
                <a:latin typeface="Times"/>
              </a:rPr>
              <a:t>θ</a:t>
            </a:r>
            <a:r>
              <a:rPr lang="en-US" dirty="0"/>
              <a:t>)  (the load is linear)</a:t>
            </a:r>
          </a:p>
          <a:p>
            <a:pPr>
              <a:spcBef>
                <a:spcPct val="10000"/>
              </a:spcBef>
              <a:tabLst>
                <a:tab pos="457200" algn="l"/>
                <a:tab pos="2514600" algn="l"/>
              </a:tabLst>
            </a:pPr>
            <a:r>
              <a:rPr lang="en-US" dirty="0"/>
              <a:t>then</a:t>
            </a:r>
          </a:p>
          <a:p>
            <a:pPr>
              <a:spcBef>
                <a:spcPct val="10000"/>
              </a:spcBef>
              <a:tabLst>
                <a:tab pos="457200" algn="l"/>
                <a:tab pos="2514600" algn="l"/>
              </a:tabLst>
            </a:pPr>
            <a:r>
              <a:rPr lang="en-US" dirty="0">
                <a:latin typeface="Times New Roman" pitchFamily="18" charset="0"/>
                <a:cs typeface="Times New Roman" pitchFamily="18" charset="0"/>
              </a:rPr>
              <a:t>	</a:t>
            </a:r>
            <a:r>
              <a:rPr lang="en-US" dirty="0"/>
              <a:t>Active Power = 	</a:t>
            </a:r>
            <a:r>
              <a:rPr lang="en-US" dirty="0" err="1"/>
              <a:t>VI</a:t>
            </a:r>
            <a:r>
              <a:rPr lang="en-US" i="1" dirty="0" err="1"/>
              <a:t>cos</a:t>
            </a:r>
            <a:r>
              <a:rPr lang="en-US" dirty="0"/>
              <a:t>(</a:t>
            </a:r>
            <a:r>
              <a:rPr lang="el-GR" dirty="0">
                <a:latin typeface="Times"/>
                <a:cs typeface="Times New Roman" pitchFamily="18" charset="0"/>
              </a:rPr>
              <a:t>θ</a:t>
            </a:r>
            <a:r>
              <a:rPr lang="en-US" dirty="0">
                <a:latin typeface="Times"/>
                <a:cs typeface="Times New Roman" pitchFamily="18" charset="0"/>
              </a:rPr>
              <a:t>)	Watts</a:t>
            </a:r>
          </a:p>
          <a:p>
            <a:pPr>
              <a:spcBef>
                <a:spcPct val="10000"/>
              </a:spcBef>
              <a:tabLst>
                <a:tab pos="457200" algn="l"/>
                <a:tab pos="2514600" algn="l"/>
              </a:tabLst>
            </a:pPr>
            <a:r>
              <a:rPr lang="en-US" dirty="0">
                <a:latin typeface="Times"/>
                <a:cs typeface="Times New Roman" pitchFamily="18" charset="0"/>
              </a:rPr>
              <a:t>	Reactive Power = 	</a:t>
            </a:r>
            <a:r>
              <a:rPr lang="en-US" dirty="0" err="1"/>
              <a:t>VI</a:t>
            </a:r>
            <a:r>
              <a:rPr lang="en-US" i="1" dirty="0" err="1"/>
              <a:t>sin</a:t>
            </a:r>
            <a:r>
              <a:rPr lang="en-US" dirty="0"/>
              <a:t>(</a:t>
            </a:r>
            <a:r>
              <a:rPr lang="el-GR" dirty="0"/>
              <a:t>θ</a:t>
            </a:r>
            <a:r>
              <a:rPr lang="en-US" dirty="0"/>
              <a:t>)	VARs</a:t>
            </a:r>
          </a:p>
          <a:p>
            <a:pPr>
              <a:spcBef>
                <a:spcPct val="10000"/>
              </a:spcBef>
              <a:tabLst>
                <a:tab pos="457200" algn="l"/>
                <a:tab pos="2514600" algn="l"/>
              </a:tabLst>
            </a:pPr>
            <a:r>
              <a:rPr lang="en-US" dirty="0"/>
              <a:t>	Apparent Power = 	VI		VA</a:t>
            </a:r>
          </a:p>
          <a:p>
            <a:pPr>
              <a:spcBef>
                <a:spcPct val="10000"/>
              </a:spcBef>
              <a:tabLst>
                <a:tab pos="457200" algn="l"/>
                <a:tab pos="2514600" algn="l"/>
              </a:tabLst>
            </a:pPr>
            <a:r>
              <a:rPr lang="en-US" dirty="0"/>
              <a:t>	Power Factor =	Active/Apparent = </a:t>
            </a:r>
            <a:r>
              <a:rPr lang="en-US" i="1" dirty="0"/>
              <a:t>cos</a:t>
            </a:r>
            <a:r>
              <a:rPr lang="en-US" dirty="0"/>
              <a:t>(</a:t>
            </a:r>
            <a:r>
              <a:rPr lang="el-GR" dirty="0"/>
              <a:t>θ</a:t>
            </a:r>
            <a:r>
              <a:rPr lang="en-US" dirty="0"/>
              <a:t>)</a:t>
            </a:r>
            <a:endParaRPr lang="el-GR" dirty="0"/>
          </a:p>
        </p:txBody>
      </p:sp>
      <p:sp>
        <p:nvSpPr>
          <p:cNvPr id="41989" name="Text Box 5"/>
          <p:cNvSpPr txBox="1">
            <a:spLocks noChangeArrowheads="1"/>
          </p:cNvSpPr>
          <p:nvPr/>
        </p:nvSpPr>
        <p:spPr bwMode="auto">
          <a:xfrm>
            <a:off x="3873554" y="3882231"/>
            <a:ext cx="609600" cy="274638"/>
          </a:xfrm>
          <a:prstGeom prst="rect">
            <a:avLst/>
          </a:prstGeom>
          <a:noFill/>
          <a:ln w="9525">
            <a:noFill/>
            <a:miter lim="800000"/>
            <a:headEnd/>
            <a:tailEnd/>
          </a:ln>
        </p:spPr>
        <p:txBody>
          <a:bodyPr>
            <a:spAutoFit/>
          </a:bodyPr>
          <a:lstStyle/>
          <a:p>
            <a:pPr>
              <a:spcBef>
                <a:spcPct val="50000"/>
              </a:spcBef>
            </a:pPr>
            <a:r>
              <a:rPr lang="en-US" sz="1200" b="1" dirty="0"/>
              <a:t>Watts</a:t>
            </a:r>
          </a:p>
        </p:txBody>
      </p:sp>
      <p:sp>
        <p:nvSpPr>
          <p:cNvPr id="41990" name="Text Box 6"/>
          <p:cNvSpPr txBox="1">
            <a:spLocks noChangeArrowheads="1"/>
          </p:cNvSpPr>
          <p:nvPr/>
        </p:nvSpPr>
        <p:spPr bwMode="auto">
          <a:xfrm rot="-5400000">
            <a:off x="6055628" y="2552700"/>
            <a:ext cx="609600" cy="274638"/>
          </a:xfrm>
          <a:prstGeom prst="rect">
            <a:avLst/>
          </a:prstGeom>
          <a:noFill/>
          <a:ln w="9525">
            <a:noFill/>
            <a:miter lim="800000"/>
            <a:headEnd/>
            <a:tailEnd/>
          </a:ln>
        </p:spPr>
        <p:txBody>
          <a:bodyPr>
            <a:spAutoFit/>
          </a:bodyPr>
          <a:lstStyle/>
          <a:p>
            <a:pPr>
              <a:spcBef>
                <a:spcPct val="50000"/>
              </a:spcBef>
            </a:pPr>
            <a:r>
              <a:rPr lang="en-US" sz="1200" b="1" dirty="0"/>
              <a:t>VARs</a:t>
            </a:r>
          </a:p>
        </p:txBody>
      </p:sp>
      <p:sp>
        <p:nvSpPr>
          <p:cNvPr id="41991" name="Text Box 7"/>
          <p:cNvSpPr txBox="1">
            <a:spLocks noChangeArrowheads="1"/>
          </p:cNvSpPr>
          <p:nvPr/>
        </p:nvSpPr>
        <p:spPr bwMode="auto">
          <a:xfrm rot="-1927325">
            <a:off x="3619773" y="2116217"/>
            <a:ext cx="544513" cy="274638"/>
          </a:xfrm>
          <a:prstGeom prst="rect">
            <a:avLst/>
          </a:prstGeom>
          <a:noFill/>
          <a:ln w="9525">
            <a:noFill/>
            <a:miter lim="800000"/>
            <a:headEnd/>
            <a:tailEnd/>
          </a:ln>
        </p:spPr>
        <p:txBody>
          <a:bodyPr>
            <a:spAutoFit/>
          </a:bodyPr>
          <a:lstStyle/>
          <a:p>
            <a:pPr>
              <a:spcBef>
                <a:spcPct val="50000"/>
              </a:spcBef>
            </a:pPr>
            <a:r>
              <a:rPr lang="en-US" sz="1200" b="1" dirty="0"/>
              <a:t>VA</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Rectangle 2"/>
          <p:cNvSpPr>
            <a:spLocks noGrp="1" noChangeArrowheads="1"/>
          </p:cNvSpPr>
          <p:nvPr>
            <p:ph type="title"/>
          </p:nvPr>
        </p:nvSpPr>
        <p:spPr>
          <a:xfrm>
            <a:off x="628650" y="-95750"/>
            <a:ext cx="8229600" cy="973105"/>
          </a:xfrm>
        </p:spPr>
        <p:txBody>
          <a:bodyPr/>
          <a:lstStyle/>
          <a:p>
            <a:pPr eaLnBrk="1" hangingPunct="1"/>
            <a:r>
              <a:rPr lang="en-US" sz="3600" dirty="0"/>
              <a:t>AC Theory</a:t>
            </a:r>
            <a:br>
              <a:rPr lang="en-US" sz="3600" b="1" dirty="0"/>
            </a:br>
            <a:r>
              <a:rPr lang="en-US" sz="2400" dirty="0"/>
              <a:t>Instantaneous Power</a:t>
            </a:r>
          </a:p>
        </p:txBody>
      </p:sp>
      <p:graphicFrame>
        <p:nvGraphicFramePr>
          <p:cNvPr id="10245" name="Object 10"/>
          <p:cNvGraphicFramePr>
            <a:graphicFrameLocks noGrp="1" noChangeAspect="1"/>
          </p:cNvGraphicFramePr>
          <p:nvPr>
            <p:ph idx="1"/>
            <p:extLst>
              <p:ext uri="{D42A27DB-BD31-4B8C-83A1-F6EECF244321}">
                <p14:modId xmlns:p14="http://schemas.microsoft.com/office/powerpoint/2010/main" val="1239439559"/>
              </p:ext>
            </p:extLst>
          </p:nvPr>
        </p:nvGraphicFramePr>
        <p:xfrm>
          <a:off x="2082800" y="1870075"/>
          <a:ext cx="4989513" cy="3505200"/>
        </p:xfrm>
        <a:graphic>
          <a:graphicData uri="http://schemas.openxmlformats.org/presentationml/2006/ole">
            <mc:AlternateContent xmlns:mc="http://schemas.openxmlformats.org/markup-compatibility/2006">
              <mc:Choice xmlns:v="urn:schemas-microsoft-com:vml" Requires="v">
                <p:oleObj name="Chart" r:id="rId3" imgW="8934651" imgH="6276914" progId="Excel.Sheet.8">
                  <p:embed/>
                </p:oleObj>
              </mc:Choice>
              <mc:Fallback>
                <p:oleObj name="Chart" r:id="rId3" imgW="8934651" imgH="6276914" progId="Excel.Sheet.8">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2800" y="1870075"/>
                        <a:ext cx="4989513"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Footer Placeholder 1">
            <a:extLst>
              <a:ext uri="{FF2B5EF4-FFF2-40B4-BE49-F238E27FC236}">
                <a16:creationId xmlns:a16="http://schemas.microsoft.com/office/drawing/2014/main" id="{DF6FC97A-29F5-4861-E7E0-FEE7524A7F4A}"/>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F3591E95-5F86-9450-D3E8-2FF286B3AC27}"/>
              </a:ext>
            </a:extLst>
          </p:cNvPr>
          <p:cNvSpPr>
            <a:spLocks noGrp="1"/>
          </p:cNvSpPr>
          <p:nvPr>
            <p:ph type="sldNum" sz="quarter" idx="4"/>
          </p:nvPr>
        </p:nvSpPr>
        <p:spPr/>
        <p:txBody>
          <a:body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32</a:t>
            </a:fld>
            <a:endParaRPr lang="en-US">
              <a:solidFill>
                <a:srgbClr val="000000"/>
              </a:solidFill>
              <a:latin typeface="Arial" charset="0"/>
            </a:endParaRPr>
          </a:p>
        </p:txBody>
      </p:sp>
      <p:sp>
        <p:nvSpPr>
          <p:cNvPr id="10248" name="Rectangle 3"/>
          <p:cNvSpPr>
            <a:spLocks noChangeArrowheads="1"/>
          </p:cNvSpPr>
          <p:nvPr/>
        </p:nvSpPr>
        <p:spPr bwMode="auto">
          <a:xfrm>
            <a:off x="6350" y="3622675"/>
            <a:ext cx="9144000" cy="0"/>
          </a:xfrm>
          <a:prstGeom prst="rect">
            <a:avLst/>
          </a:prstGeom>
          <a:noFill/>
          <a:ln w="9525">
            <a:noFill/>
            <a:miter lim="800000"/>
            <a:headEnd/>
            <a:tailEnd/>
          </a:ln>
        </p:spPr>
        <p:txBody>
          <a:bodyPr wrap="none" anchor="ctr">
            <a:spAutoFit/>
          </a:bodyPr>
          <a:lstStyle/>
          <a:p>
            <a:endParaRPr lang="en-US"/>
          </a:p>
        </p:txBody>
      </p:sp>
      <p:sp>
        <p:nvSpPr>
          <p:cNvPr id="10249"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0250" name="Rectangle 5"/>
          <p:cNvSpPr>
            <a:spLocks noChangeArrowheads="1"/>
          </p:cNvSpPr>
          <p:nvPr/>
        </p:nvSpPr>
        <p:spPr bwMode="auto">
          <a:xfrm>
            <a:off x="6350" y="3622675"/>
            <a:ext cx="9144000" cy="0"/>
          </a:xfrm>
          <a:prstGeom prst="rect">
            <a:avLst/>
          </a:prstGeom>
          <a:noFill/>
          <a:ln w="9525">
            <a:noFill/>
            <a:miter lim="800000"/>
            <a:headEnd/>
            <a:tailEnd/>
          </a:ln>
        </p:spPr>
        <p:txBody>
          <a:bodyPr wrap="none" anchor="ctr">
            <a:spAutoFit/>
          </a:bodyPr>
          <a:lstStyle/>
          <a:p>
            <a:endParaRPr lang="en-US"/>
          </a:p>
        </p:txBody>
      </p:sp>
      <p:sp>
        <p:nvSpPr>
          <p:cNvPr id="10251" name="Rectangle 6"/>
          <p:cNvSpPr>
            <a:spLocks noChangeArrowheads="1"/>
          </p:cNvSpPr>
          <p:nvPr/>
        </p:nvSpPr>
        <p:spPr bwMode="auto">
          <a:xfrm>
            <a:off x="6350" y="3622675"/>
            <a:ext cx="9144000" cy="0"/>
          </a:xfrm>
          <a:prstGeom prst="rect">
            <a:avLst/>
          </a:prstGeom>
          <a:noFill/>
          <a:ln w="9525">
            <a:noFill/>
            <a:miter lim="800000"/>
            <a:headEnd/>
            <a:tailEnd/>
          </a:ln>
        </p:spPr>
        <p:txBody>
          <a:bodyPr wrap="none" anchor="ctr">
            <a:spAutoFit/>
          </a:bodyPr>
          <a:lstStyle/>
          <a:p>
            <a:endParaRPr lang="en-US"/>
          </a:p>
        </p:txBody>
      </p:sp>
      <p:graphicFrame>
        <p:nvGraphicFramePr>
          <p:cNvPr id="10242" name="Object 7"/>
          <p:cNvGraphicFramePr>
            <a:graphicFrameLocks noChangeAspect="1"/>
          </p:cNvGraphicFramePr>
          <p:nvPr>
            <p:extLst>
              <p:ext uri="{D42A27DB-BD31-4B8C-83A1-F6EECF244321}">
                <p14:modId xmlns:p14="http://schemas.microsoft.com/office/powerpoint/2010/main" val="1870055989"/>
              </p:ext>
            </p:extLst>
          </p:nvPr>
        </p:nvGraphicFramePr>
        <p:xfrm>
          <a:off x="1003300" y="5551488"/>
          <a:ext cx="1966913" cy="387350"/>
        </p:xfrm>
        <a:graphic>
          <a:graphicData uri="http://schemas.openxmlformats.org/presentationml/2006/ole">
            <mc:AlternateContent xmlns:mc="http://schemas.openxmlformats.org/markup-compatibility/2006">
              <mc:Choice xmlns:v="urn:schemas-microsoft-com:vml" Requires="v">
                <p:oleObj name="Equation" r:id="rId5" imgW="1257120" imgH="241200" progId="Equation.3">
                  <p:embed/>
                </p:oleObj>
              </mc:Choice>
              <mc:Fallback>
                <p:oleObj name="Equation" r:id="rId5" imgW="1257120" imgH="241200" progId="Equation.3">
                  <p:embed/>
                  <p:pic>
                    <p:nvPicPr>
                      <p:cNvPr id="0" name="Object 7"/>
                      <p:cNvPicPr>
                        <a:picLocks noChangeAspect="1" noChangeArrowheads="1"/>
                      </p:cNvPicPr>
                      <p:nvPr/>
                    </p:nvPicPr>
                    <p:blipFill>
                      <a:blip r:embed="rId6"/>
                      <a:srcRect/>
                      <a:stretch>
                        <a:fillRect/>
                      </a:stretch>
                    </p:blipFill>
                    <p:spPr bwMode="auto">
                      <a:xfrm>
                        <a:off x="1003300" y="5551488"/>
                        <a:ext cx="1966913" cy="387350"/>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3" name="Object 8"/>
          <p:cNvGraphicFramePr>
            <a:graphicFrameLocks noChangeAspect="1"/>
          </p:cNvGraphicFramePr>
          <p:nvPr>
            <p:extLst>
              <p:ext uri="{D42A27DB-BD31-4B8C-83A1-F6EECF244321}">
                <p14:modId xmlns:p14="http://schemas.microsoft.com/office/powerpoint/2010/main" val="3704363259"/>
              </p:ext>
            </p:extLst>
          </p:nvPr>
        </p:nvGraphicFramePr>
        <p:xfrm>
          <a:off x="3459163" y="5551488"/>
          <a:ext cx="1892300" cy="381000"/>
        </p:xfrm>
        <a:graphic>
          <a:graphicData uri="http://schemas.openxmlformats.org/presentationml/2006/ole">
            <mc:AlternateContent xmlns:mc="http://schemas.openxmlformats.org/markup-compatibility/2006">
              <mc:Choice xmlns:v="urn:schemas-microsoft-com:vml" Requires="v">
                <p:oleObj name="Equation" r:id="rId7" imgW="1155600" imgH="241200" progId="Equation.3">
                  <p:embed/>
                </p:oleObj>
              </mc:Choice>
              <mc:Fallback>
                <p:oleObj name="Equation" r:id="rId7" imgW="1155600" imgH="241200" progId="Equation.3">
                  <p:embed/>
                  <p:pic>
                    <p:nvPicPr>
                      <p:cNvPr id="0" name="Object 8"/>
                      <p:cNvPicPr>
                        <a:picLocks noChangeAspect="1" noChangeArrowheads="1"/>
                      </p:cNvPicPr>
                      <p:nvPr/>
                    </p:nvPicPr>
                    <p:blipFill>
                      <a:blip r:embed="rId8"/>
                      <a:srcRect/>
                      <a:stretch>
                        <a:fillRect/>
                      </a:stretch>
                    </p:blipFill>
                    <p:spPr bwMode="auto">
                      <a:xfrm>
                        <a:off x="3459163" y="5551488"/>
                        <a:ext cx="1892300" cy="381000"/>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4" name="Object 9"/>
          <p:cNvGraphicFramePr>
            <a:graphicFrameLocks noChangeAspect="1"/>
          </p:cNvGraphicFramePr>
          <p:nvPr>
            <p:extLst>
              <p:ext uri="{D42A27DB-BD31-4B8C-83A1-F6EECF244321}">
                <p14:modId xmlns:p14="http://schemas.microsoft.com/office/powerpoint/2010/main" val="3177100291"/>
              </p:ext>
            </p:extLst>
          </p:nvPr>
        </p:nvGraphicFramePr>
        <p:xfrm>
          <a:off x="5829300" y="5551488"/>
          <a:ext cx="2374900" cy="381000"/>
        </p:xfrm>
        <a:graphic>
          <a:graphicData uri="http://schemas.openxmlformats.org/presentationml/2006/ole">
            <mc:AlternateContent xmlns:mc="http://schemas.openxmlformats.org/markup-compatibility/2006">
              <mc:Choice xmlns:v="urn:schemas-microsoft-com:vml" Requires="v">
                <p:oleObj name="Equation" r:id="rId9" imgW="1307880" imgH="228600" progId="Equation.3">
                  <p:embed/>
                </p:oleObj>
              </mc:Choice>
              <mc:Fallback>
                <p:oleObj name="Equation" r:id="rId9" imgW="1307880" imgH="228600" progId="Equation.3">
                  <p:embed/>
                  <p:pic>
                    <p:nvPicPr>
                      <p:cNvPr id="0" name="Object 9"/>
                      <p:cNvPicPr>
                        <a:picLocks noChangeAspect="1" noChangeArrowheads="1"/>
                      </p:cNvPicPr>
                      <p:nvPr/>
                    </p:nvPicPr>
                    <p:blipFill>
                      <a:blip r:embed="rId10"/>
                      <a:srcRect/>
                      <a:stretch>
                        <a:fillRect/>
                      </a:stretch>
                    </p:blipFill>
                    <p:spPr bwMode="auto">
                      <a:xfrm>
                        <a:off x="5829300" y="5551488"/>
                        <a:ext cx="2374900" cy="381000"/>
                      </a:xfrm>
                      <a:prstGeom prst="rect">
                        <a:avLst/>
                      </a:prstGeom>
                      <a:noFill/>
                      <a:ln w="12700">
                        <a:solidFill>
                          <a:srgbClr val="00FF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52" name="Text Box 11"/>
          <p:cNvSpPr txBox="1">
            <a:spLocks noChangeArrowheads="1"/>
          </p:cNvSpPr>
          <p:nvPr/>
        </p:nvSpPr>
        <p:spPr bwMode="auto">
          <a:xfrm>
            <a:off x="685800" y="1347755"/>
            <a:ext cx="3429000" cy="457200"/>
          </a:xfrm>
          <a:prstGeom prst="rect">
            <a:avLst/>
          </a:prstGeom>
          <a:noFill/>
          <a:ln w="9525">
            <a:noFill/>
            <a:miter lim="800000"/>
            <a:headEnd/>
            <a:tailEnd/>
          </a:ln>
        </p:spPr>
        <p:txBody>
          <a:bodyPr>
            <a:spAutoFit/>
          </a:bodyPr>
          <a:lstStyle/>
          <a:p>
            <a:pPr>
              <a:spcBef>
                <a:spcPct val="50000"/>
              </a:spcBef>
            </a:pPr>
            <a:r>
              <a:rPr lang="en-US" sz="2400" b="1" dirty="0"/>
              <a:t>For a resistive load:</a:t>
            </a:r>
          </a:p>
        </p:txBody>
      </p:sp>
      <p:sp>
        <p:nvSpPr>
          <p:cNvPr id="10253" name="Rectangle 12"/>
          <p:cNvSpPr>
            <a:spLocks noChangeArrowheads="1"/>
          </p:cNvSpPr>
          <p:nvPr/>
        </p:nvSpPr>
        <p:spPr bwMode="auto">
          <a:xfrm>
            <a:off x="6350" y="3622675"/>
            <a:ext cx="9144000" cy="0"/>
          </a:xfrm>
          <a:prstGeom prst="rect">
            <a:avLst/>
          </a:prstGeom>
          <a:noFill/>
          <a:ln w="9525">
            <a:noFill/>
            <a:miter lim="800000"/>
            <a:headEnd/>
            <a:tailEnd/>
          </a:ln>
        </p:spPr>
        <p:txBody>
          <a:bodyPr wrap="none" anchor="ctr">
            <a:spAutoFit/>
          </a:bodyPr>
          <a:lstStyle/>
          <a:p>
            <a:endParaRPr lang="en-US"/>
          </a:p>
        </p:txBody>
      </p:sp>
      <p:graphicFrame>
        <p:nvGraphicFramePr>
          <p:cNvPr id="10246" name="Object 13"/>
          <p:cNvGraphicFramePr>
            <a:graphicFrameLocks noChangeAspect="1"/>
          </p:cNvGraphicFramePr>
          <p:nvPr>
            <p:extLst>
              <p:ext uri="{D42A27DB-BD31-4B8C-83A1-F6EECF244321}">
                <p14:modId xmlns:p14="http://schemas.microsoft.com/office/powerpoint/2010/main" val="3536142340"/>
              </p:ext>
            </p:extLst>
          </p:nvPr>
        </p:nvGraphicFramePr>
        <p:xfrm>
          <a:off x="3967163" y="1423988"/>
          <a:ext cx="3724275" cy="346075"/>
        </p:xfrm>
        <a:graphic>
          <a:graphicData uri="http://schemas.openxmlformats.org/presentationml/2006/ole">
            <mc:AlternateContent xmlns:mc="http://schemas.openxmlformats.org/markup-compatibility/2006">
              <mc:Choice xmlns:v="urn:schemas-microsoft-com:vml" Requires="v">
                <p:oleObj name="Equation" r:id="rId11" imgW="2425680" imgH="228600" progId="Equation.3">
                  <p:embed/>
                </p:oleObj>
              </mc:Choice>
              <mc:Fallback>
                <p:oleObj name="Equation" r:id="rId11" imgW="2425680" imgH="228600" progId="Equation.3">
                  <p:embed/>
                  <p:pic>
                    <p:nvPicPr>
                      <p:cNvPr id="0" name="Object 13"/>
                      <p:cNvPicPr>
                        <a:picLocks noChangeAspect="1" noChangeArrowheads="1"/>
                      </p:cNvPicPr>
                      <p:nvPr/>
                    </p:nvPicPr>
                    <p:blipFill>
                      <a:blip r:embed="rId12"/>
                      <a:srcRect/>
                      <a:stretch>
                        <a:fillRect/>
                      </a:stretch>
                    </p:blipFill>
                    <p:spPr bwMode="auto">
                      <a:xfrm>
                        <a:off x="3967163" y="1423988"/>
                        <a:ext cx="3724275" cy="346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54" name="Text Box 14"/>
          <p:cNvSpPr txBox="1">
            <a:spLocks noChangeArrowheads="1"/>
          </p:cNvSpPr>
          <p:nvPr/>
        </p:nvSpPr>
        <p:spPr bwMode="auto">
          <a:xfrm>
            <a:off x="3485636" y="5973763"/>
            <a:ext cx="1879600" cy="366712"/>
          </a:xfrm>
          <a:prstGeom prst="rect">
            <a:avLst/>
          </a:prstGeom>
          <a:noFill/>
          <a:ln w="9525">
            <a:noFill/>
            <a:miter lim="800000"/>
            <a:headEnd/>
            <a:tailEnd/>
          </a:ln>
        </p:spPr>
        <p:txBody>
          <a:bodyPr wrap="none">
            <a:spAutoFit/>
          </a:bodyPr>
          <a:lstStyle/>
          <a:p>
            <a:r>
              <a:rPr lang="en-US" dirty="0">
                <a:solidFill>
                  <a:srgbClr val="006600"/>
                </a:solidFill>
              </a:rPr>
              <a:t>P = 11520 Watts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2"/>
          <p:cNvSpPr>
            <a:spLocks noGrp="1" noChangeArrowheads="1"/>
          </p:cNvSpPr>
          <p:nvPr>
            <p:ph type="title"/>
          </p:nvPr>
        </p:nvSpPr>
        <p:spPr/>
        <p:txBody>
          <a:bodyPr/>
          <a:lstStyle/>
          <a:p>
            <a:pPr eaLnBrk="1" hangingPunct="1"/>
            <a:r>
              <a:rPr lang="en-US" sz="3600" dirty="0"/>
              <a:t>AC Theory</a:t>
            </a:r>
            <a:br>
              <a:rPr lang="en-US" sz="3600" b="1" dirty="0"/>
            </a:br>
            <a:r>
              <a:rPr lang="en-US" sz="2400" dirty="0"/>
              <a:t>Instantaneous Power</a:t>
            </a:r>
          </a:p>
        </p:txBody>
      </p:sp>
      <p:graphicFrame>
        <p:nvGraphicFramePr>
          <p:cNvPr id="11270" name="Object 14"/>
          <p:cNvGraphicFramePr>
            <a:graphicFrameLocks noGrp="1" noChangeAspect="1"/>
          </p:cNvGraphicFramePr>
          <p:nvPr>
            <p:ph idx="1"/>
          </p:nvPr>
        </p:nvGraphicFramePr>
        <p:xfrm>
          <a:off x="2082800" y="1930400"/>
          <a:ext cx="4989513" cy="3505200"/>
        </p:xfrm>
        <a:graphic>
          <a:graphicData uri="http://schemas.openxmlformats.org/presentationml/2006/ole">
            <mc:AlternateContent xmlns:mc="http://schemas.openxmlformats.org/markup-compatibility/2006">
              <mc:Choice xmlns:v="urn:schemas-microsoft-com:vml" Requires="v">
                <p:oleObj name="Chart" r:id="rId3" imgW="8934651" imgH="6276914" progId="Excel.Sheet.8">
                  <p:embed/>
                </p:oleObj>
              </mc:Choice>
              <mc:Fallback>
                <p:oleObj name="Chart" r:id="rId3" imgW="8934651" imgH="6276914" progId="Excel.Sheet.8">
                  <p:embed/>
                  <p:pic>
                    <p:nvPicPr>
                      <p:cNvPr id="0"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2800" y="1930400"/>
                        <a:ext cx="4989513"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Footer Placeholder 1">
            <a:extLst>
              <a:ext uri="{FF2B5EF4-FFF2-40B4-BE49-F238E27FC236}">
                <a16:creationId xmlns:a16="http://schemas.microsoft.com/office/drawing/2014/main" id="{DC195F67-D0E5-1CAD-D508-0CFFB8D5B34E}"/>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CD1F5F99-9AEF-198B-F02A-26E93C59BB64}"/>
              </a:ext>
            </a:extLst>
          </p:cNvPr>
          <p:cNvSpPr>
            <a:spLocks noGrp="1"/>
          </p:cNvSpPr>
          <p:nvPr>
            <p:ph type="sldNum" sz="quarter" idx="4"/>
          </p:nvPr>
        </p:nvSpPr>
        <p:spPr/>
        <p:txBody>
          <a:body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33</a:t>
            </a:fld>
            <a:endParaRPr lang="en-US">
              <a:solidFill>
                <a:srgbClr val="000000"/>
              </a:solidFill>
              <a:latin typeface="Arial" charset="0"/>
            </a:endParaRPr>
          </a:p>
        </p:txBody>
      </p:sp>
      <p:sp>
        <p:nvSpPr>
          <p:cNvPr id="11272" name="Rectangle 3"/>
          <p:cNvSpPr>
            <a:spLocks noChangeArrowheads="1"/>
          </p:cNvSpPr>
          <p:nvPr/>
        </p:nvSpPr>
        <p:spPr bwMode="auto">
          <a:xfrm>
            <a:off x="6350" y="3659188"/>
            <a:ext cx="9144000" cy="0"/>
          </a:xfrm>
          <a:prstGeom prst="rect">
            <a:avLst/>
          </a:prstGeom>
          <a:noFill/>
          <a:ln w="9525">
            <a:noFill/>
            <a:miter lim="800000"/>
            <a:headEnd/>
            <a:tailEnd/>
          </a:ln>
        </p:spPr>
        <p:txBody>
          <a:bodyPr wrap="none" anchor="ctr">
            <a:spAutoFit/>
          </a:bodyPr>
          <a:lstStyle/>
          <a:p>
            <a:endParaRPr lang="en-US"/>
          </a:p>
        </p:txBody>
      </p:sp>
      <p:sp>
        <p:nvSpPr>
          <p:cNvPr id="1127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1274" name="Rectangle 5"/>
          <p:cNvSpPr>
            <a:spLocks noChangeArrowheads="1"/>
          </p:cNvSpPr>
          <p:nvPr/>
        </p:nvSpPr>
        <p:spPr bwMode="auto">
          <a:xfrm>
            <a:off x="6350" y="3659188"/>
            <a:ext cx="9144000" cy="0"/>
          </a:xfrm>
          <a:prstGeom prst="rect">
            <a:avLst/>
          </a:prstGeom>
          <a:noFill/>
          <a:ln w="9525">
            <a:noFill/>
            <a:miter lim="800000"/>
            <a:headEnd/>
            <a:tailEnd/>
          </a:ln>
        </p:spPr>
        <p:txBody>
          <a:bodyPr wrap="none" anchor="ctr">
            <a:spAutoFit/>
          </a:bodyPr>
          <a:lstStyle/>
          <a:p>
            <a:endParaRPr lang="en-US"/>
          </a:p>
        </p:txBody>
      </p:sp>
      <p:sp>
        <p:nvSpPr>
          <p:cNvPr id="11275" name="Rectangle 6"/>
          <p:cNvSpPr>
            <a:spLocks noChangeArrowheads="1"/>
          </p:cNvSpPr>
          <p:nvPr/>
        </p:nvSpPr>
        <p:spPr bwMode="auto">
          <a:xfrm>
            <a:off x="6350" y="3659188"/>
            <a:ext cx="9144000" cy="0"/>
          </a:xfrm>
          <a:prstGeom prst="rect">
            <a:avLst/>
          </a:prstGeom>
          <a:noFill/>
          <a:ln w="9525">
            <a:noFill/>
            <a:miter lim="800000"/>
            <a:headEnd/>
            <a:tailEnd/>
          </a:ln>
        </p:spPr>
        <p:txBody>
          <a:bodyPr wrap="none" anchor="ctr">
            <a:spAutoFit/>
          </a:bodyPr>
          <a:lstStyle/>
          <a:p>
            <a:endParaRPr lang="en-US"/>
          </a:p>
        </p:txBody>
      </p:sp>
      <p:graphicFrame>
        <p:nvGraphicFramePr>
          <p:cNvPr id="11266" name="Object 7"/>
          <p:cNvGraphicFramePr>
            <a:graphicFrameLocks noChangeAspect="1"/>
          </p:cNvGraphicFramePr>
          <p:nvPr>
            <p:extLst>
              <p:ext uri="{D42A27DB-BD31-4B8C-83A1-F6EECF244321}">
                <p14:modId xmlns:p14="http://schemas.microsoft.com/office/powerpoint/2010/main" val="2418223327"/>
              </p:ext>
            </p:extLst>
          </p:nvPr>
        </p:nvGraphicFramePr>
        <p:xfrm>
          <a:off x="920750" y="5588000"/>
          <a:ext cx="2109788" cy="387350"/>
        </p:xfrm>
        <a:graphic>
          <a:graphicData uri="http://schemas.openxmlformats.org/presentationml/2006/ole">
            <mc:AlternateContent xmlns:mc="http://schemas.openxmlformats.org/markup-compatibility/2006">
              <mc:Choice xmlns:v="urn:schemas-microsoft-com:vml" Requires="v">
                <p:oleObj name="Equation" r:id="rId5" imgW="1257120" imgH="241200" progId="Equation.3">
                  <p:embed/>
                </p:oleObj>
              </mc:Choice>
              <mc:Fallback>
                <p:oleObj name="Equation" r:id="rId5" imgW="1257120" imgH="241200" progId="Equation.3">
                  <p:embed/>
                  <p:pic>
                    <p:nvPicPr>
                      <p:cNvPr id="0" name="Object 7"/>
                      <p:cNvPicPr>
                        <a:picLocks noChangeAspect="1" noChangeArrowheads="1"/>
                      </p:cNvPicPr>
                      <p:nvPr/>
                    </p:nvPicPr>
                    <p:blipFill>
                      <a:blip r:embed="rId6"/>
                      <a:srcRect/>
                      <a:stretch>
                        <a:fillRect/>
                      </a:stretch>
                    </p:blipFill>
                    <p:spPr bwMode="auto">
                      <a:xfrm>
                        <a:off x="920750" y="5588000"/>
                        <a:ext cx="2109788" cy="387350"/>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7" name="Object 8"/>
          <p:cNvGraphicFramePr>
            <a:graphicFrameLocks noChangeAspect="1"/>
          </p:cNvGraphicFramePr>
          <p:nvPr>
            <p:extLst>
              <p:ext uri="{D42A27DB-BD31-4B8C-83A1-F6EECF244321}">
                <p14:modId xmlns:p14="http://schemas.microsoft.com/office/powerpoint/2010/main" val="1478004771"/>
              </p:ext>
            </p:extLst>
          </p:nvPr>
        </p:nvGraphicFramePr>
        <p:xfrm>
          <a:off x="3282950" y="5588000"/>
          <a:ext cx="2368550" cy="381000"/>
        </p:xfrm>
        <a:graphic>
          <a:graphicData uri="http://schemas.openxmlformats.org/presentationml/2006/ole">
            <mc:AlternateContent xmlns:mc="http://schemas.openxmlformats.org/markup-compatibility/2006">
              <mc:Choice xmlns:v="urn:schemas-microsoft-com:vml" Requires="v">
                <p:oleObj name="Equation" r:id="rId7" imgW="1447560" imgH="241200" progId="Equation.3">
                  <p:embed/>
                </p:oleObj>
              </mc:Choice>
              <mc:Fallback>
                <p:oleObj name="Equation" r:id="rId7" imgW="1447560" imgH="241200" progId="Equation.3">
                  <p:embed/>
                  <p:pic>
                    <p:nvPicPr>
                      <p:cNvPr id="0" name="Object 8"/>
                      <p:cNvPicPr>
                        <a:picLocks noChangeAspect="1" noChangeArrowheads="1"/>
                      </p:cNvPicPr>
                      <p:nvPr/>
                    </p:nvPicPr>
                    <p:blipFill>
                      <a:blip r:embed="rId8"/>
                      <a:srcRect/>
                      <a:stretch>
                        <a:fillRect/>
                      </a:stretch>
                    </p:blipFill>
                    <p:spPr bwMode="auto">
                      <a:xfrm>
                        <a:off x="3282950" y="5588000"/>
                        <a:ext cx="2368550" cy="381000"/>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8" name="Object 9"/>
          <p:cNvGraphicFramePr>
            <a:graphicFrameLocks noChangeAspect="1"/>
          </p:cNvGraphicFramePr>
          <p:nvPr>
            <p:extLst>
              <p:ext uri="{D42A27DB-BD31-4B8C-83A1-F6EECF244321}">
                <p14:modId xmlns:p14="http://schemas.microsoft.com/office/powerpoint/2010/main" val="2665247951"/>
              </p:ext>
            </p:extLst>
          </p:nvPr>
        </p:nvGraphicFramePr>
        <p:xfrm>
          <a:off x="5884863" y="5588000"/>
          <a:ext cx="2566987" cy="381000"/>
        </p:xfrm>
        <a:graphic>
          <a:graphicData uri="http://schemas.openxmlformats.org/presentationml/2006/ole">
            <mc:AlternateContent xmlns:mc="http://schemas.openxmlformats.org/markup-compatibility/2006">
              <mc:Choice xmlns:v="urn:schemas-microsoft-com:vml" Requires="v">
                <p:oleObj name="Equation" r:id="rId9" imgW="1307880" imgH="203040" progId="Equation.3">
                  <p:embed/>
                </p:oleObj>
              </mc:Choice>
              <mc:Fallback>
                <p:oleObj name="Equation" r:id="rId9" imgW="1307880" imgH="203040" progId="Equation.3">
                  <p:embed/>
                  <p:pic>
                    <p:nvPicPr>
                      <p:cNvPr id="0" name="Object 9"/>
                      <p:cNvPicPr>
                        <a:picLocks noChangeAspect="1" noChangeArrowheads="1"/>
                      </p:cNvPicPr>
                      <p:nvPr/>
                    </p:nvPicPr>
                    <p:blipFill>
                      <a:blip r:embed="rId10"/>
                      <a:srcRect/>
                      <a:stretch>
                        <a:fillRect/>
                      </a:stretch>
                    </p:blipFill>
                    <p:spPr bwMode="auto">
                      <a:xfrm>
                        <a:off x="5884863" y="5588000"/>
                        <a:ext cx="2566987" cy="381000"/>
                      </a:xfrm>
                      <a:prstGeom prst="rect">
                        <a:avLst/>
                      </a:prstGeom>
                      <a:noFill/>
                      <a:ln w="12700">
                        <a:solidFill>
                          <a:srgbClr val="00FF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6" name="Text Box 10"/>
          <p:cNvSpPr txBox="1">
            <a:spLocks noChangeArrowheads="1"/>
          </p:cNvSpPr>
          <p:nvPr/>
        </p:nvSpPr>
        <p:spPr bwMode="auto">
          <a:xfrm>
            <a:off x="692150" y="1473200"/>
            <a:ext cx="3571875" cy="457200"/>
          </a:xfrm>
          <a:prstGeom prst="rect">
            <a:avLst/>
          </a:prstGeom>
          <a:noFill/>
          <a:ln w="9525">
            <a:noFill/>
            <a:miter lim="800000"/>
            <a:headEnd/>
            <a:tailEnd/>
          </a:ln>
        </p:spPr>
        <p:txBody>
          <a:bodyPr>
            <a:spAutoFit/>
          </a:bodyPr>
          <a:lstStyle/>
          <a:p>
            <a:pPr>
              <a:spcBef>
                <a:spcPct val="50000"/>
              </a:spcBef>
            </a:pPr>
            <a:r>
              <a:rPr lang="en-US" sz="2400" b="1"/>
              <a:t>For an inductive load:</a:t>
            </a:r>
          </a:p>
        </p:txBody>
      </p:sp>
      <p:sp>
        <p:nvSpPr>
          <p:cNvPr id="11277" name="Rectangle 11"/>
          <p:cNvSpPr>
            <a:spLocks noChangeArrowheads="1"/>
          </p:cNvSpPr>
          <p:nvPr/>
        </p:nvSpPr>
        <p:spPr bwMode="auto">
          <a:xfrm>
            <a:off x="6350" y="3659188"/>
            <a:ext cx="9144000" cy="0"/>
          </a:xfrm>
          <a:prstGeom prst="rect">
            <a:avLst/>
          </a:prstGeom>
          <a:noFill/>
          <a:ln w="9525">
            <a:noFill/>
            <a:miter lim="800000"/>
            <a:headEnd/>
            <a:tailEnd/>
          </a:ln>
        </p:spPr>
        <p:txBody>
          <a:bodyPr wrap="none" anchor="ctr">
            <a:spAutoFit/>
          </a:bodyPr>
          <a:lstStyle/>
          <a:p>
            <a:endParaRPr lang="en-US"/>
          </a:p>
        </p:txBody>
      </p:sp>
      <p:sp>
        <p:nvSpPr>
          <p:cNvPr id="11278" name="Text Box 12"/>
          <p:cNvSpPr txBox="1">
            <a:spLocks noChangeArrowheads="1"/>
          </p:cNvSpPr>
          <p:nvPr/>
        </p:nvSpPr>
        <p:spPr bwMode="auto">
          <a:xfrm>
            <a:off x="3694113" y="5992018"/>
            <a:ext cx="1371600" cy="366713"/>
          </a:xfrm>
          <a:prstGeom prst="rect">
            <a:avLst/>
          </a:prstGeom>
          <a:noFill/>
          <a:ln w="9525">
            <a:noFill/>
            <a:miter lim="800000"/>
            <a:headEnd/>
            <a:tailEnd/>
          </a:ln>
        </p:spPr>
        <p:txBody>
          <a:bodyPr wrap="none">
            <a:spAutoFit/>
          </a:bodyPr>
          <a:lstStyle/>
          <a:p>
            <a:r>
              <a:rPr lang="en-US" dirty="0">
                <a:solidFill>
                  <a:srgbClr val="006600"/>
                </a:solidFill>
              </a:rPr>
              <a:t>P = 0 Watts</a:t>
            </a:r>
          </a:p>
        </p:txBody>
      </p:sp>
      <p:graphicFrame>
        <p:nvGraphicFramePr>
          <p:cNvPr id="11269" name="Object 13"/>
          <p:cNvGraphicFramePr>
            <a:graphicFrameLocks noChangeAspect="1"/>
          </p:cNvGraphicFramePr>
          <p:nvPr>
            <p:extLst>
              <p:ext uri="{D42A27DB-BD31-4B8C-83A1-F6EECF244321}">
                <p14:modId xmlns:p14="http://schemas.microsoft.com/office/powerpoint/2010/main" val="2255443989"/>
              </p:ext>
            </p:extLst>
          </p:nvPr>
        </p:nvGraphicFramePr>
        <p:xfrm>
          <a:off x="4362450" y="1547813"/>
          <a:ext cx="4186238" cy="295275"/>
        </p:xfrm>
        <a:graphic>
          <a:graphicData uri="http://schemas.openxmlformats.org/presentationml/2006/ole">
            <mc:AlternateContent xmlns:mc="http://schemas.openxmlformats.org/markup-compatibility/2006">
              <mc:Choice xmlns:v="urn:schemas-microsoft-com:vml" Requires="v">
                <p:oleObj name="Equation" r:id="rId11" imgW="2882880" imgH="203040" progId="Equation.3">
                  <p:embed/>
                </p:oleObj>
              </mc:Choice>
              <mc:Fallback>
                <p:oleObj name="Equation" r:id="rId11" imgW="2882880" imgH="203040" progId="Equation.3">
                  <p:embed/>
                  <p:pic>
                    <p:nvPicPr>
                      <p:cNvPr id="0" name="Object 13"/>
                      <p:cNvPicPr>
                        <a:picLocks noChangeAspect="1" noChangeArrowheads="1"/>
                      </p:cNvPicPr>
                      <p:nvPr/>
                    </p:nvPicPr>
                    <p:blipFill>
                      <a:blip r:embed="rId12"/>
                      <a:srcRect/>
                      <a:stretch>
                        <a:fillRect/>
                      </a:stretch>
                    </p:blipFill>
                    <p:spPr bwMode="auto">
                      <a:xfrm>
                        <a:off x="4362450" y="1547813"/>
                        <a:ext cx="4186238" cy="295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2"/>
          <p:cNvSpPr>
            <a:spLocks noGrp="1" noChangeArrowheads="1"/>
          </p:cNvSpPr>
          <p:nvPr>
            <p:ph type="title"/>
          </p:nvPr>
        </p:nvSpPr>
        <p:spPr/>
        <p:txBody>
          <a:bodyPr/>
          <a:lstStyle/>
          <a:p>
            <a:pPr eaLnBrk="1" hangingPunct="1"/>
            <a:r>
              <a:rPr lang="en-US" sz="3600" dirty="0"/>
              <a:t>AC Theory</a:t>
            </a:r>
            <a:br>
              <a:rPr lang="en-US" sz="3600" dirty="0"/>
            </a:br>
            <a:r>
              <a:rPr lang="en-US" sz="2400" b="1" dirty="0"/>
              <a:t> </a:t>
            </a:r>
            <a:r>
              <a:rPr lang="en-US" sz="2400" dirty="0"/>
              <a:t>Instantaneous Power</a:t>
            </a:r>
          </a:p>
        </p:txBody>
      </p:sp>
      <p:graphicFrame>
        <p:nvGraphicFramePr>
          <p:cNvPr id="12294" name="Object 14"/>
          <p:cNvGraphicFramePr>
            <a:graphicFrameLocks noGrp="1" noChangeAspect="1"/>
          </p:cNvGraphicFramePr>
          <p:nvPr>
            <p:ph idx="1"/>
          </p:nvPr>
        </p:nvGraphicFramePr>
        <p:xfrm>
          <a:off x="2082800" y="1930400"/>
          <a:ext cx="4989513" cy="3505200"/>
        </p:xfrm>
        <a:graphic>
          <a:graphicData uri="http://schemas.openxmlformats.org/presentationml/2006/ole">
            <mc:AlternateContent xmlns:mc="http://schemas.openxmlformats.org/markup-compatibility/2006">
              <mc:Choice xmlns:v="urn:schemas-microsoft-com:vml" Requires="v">
                <p:oleObj name="Chart" r:id="rId3" imgW="8934651" imgH="6276914" progId="Excel.Sheet.8">
                  <p:embed/>
                </p:oleObj>
              </mc:Choice>
              <mc:Fallback>
                <p:oleObj name="Chart" r:id="rId3" imgW="8934651" imgH="6276914" progId="Excel.Sheet.8">
                  <p:embed/>
                  <p:pic>
                    <p:nvPicPr>
                      <p:cNvPr id="0"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2800" y="1930400"/>
                        <a:ext cx="4989513"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Footer Placeholder 1">
            <a:extLst>
              <a:ext uri="{FF2B5EF4-FFF2-40B4-BE49-F238E27FC236}">
                <a16:creationId xmlns:a16="http://schemas.microsoft.com/office/drawing/2014/main" id="{47CE538B-9FB0-EF5E-B346-9CEE8A2E6F50}"/>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848F1451-29F0-90F7-76E0-EA4ACF5BE6AC}"/>
              </a:ext>
            </a:extLst>
          </p:cNvPr>
          <p:cNvSpPr>
            <a:spLocks noGrp="1"/>
          </p:cNvSpPr>
          <p:nvPr>
            <p:ph type="sldNum" sz="quarter" idx="4"/>
          </p:nvPr>
        </p:nvSpPr>
        <p:spPr/>
        <p:txBody>
          <a:body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34</a:t>
            </a:fld>
            <a:endParaRPr lang="en-US">
              <a:solidFill>
                <a:srgbClr val="000000"/>
              </a:solidFill>
              <a:latin typeface="Arial" charset="0"/>
            </a:endParaRPr>
          </a:p>
        </p:txBody>
      </p:sp>
      <p:sp>
        <p:nvSpPr>
          <p:cNvPr id="12296" name="Rectangle 3"/>
          <p:cNvSpPr>
            <a:spLocks noChangeArrowheads="1"/>
          </p:cNvSpPr>
          <p:nvPr/>
        </p:nvSpPr>
        <p:spPr bwMode="auto">
          <a:xfrm>
            <a:off x="44450" y="3659188"/>
            <a:ext cx="9144000" cy="0"/>
          </a:xfrm>
          <a:prstGeom prst="rect">
            <a:avLst/>
          </a:prstGeom>
          <a:noFill/>
          <a:ln w="9525">
            <a:noFill/>
            <a:miter lim="800000"/>
            <a:headEnd/>
            <a:tailEnd/>
          </a:ln>
        </p:spPr>
        <p:txBody>
          <a:bodyPr wrap="none" anchor="ctr">
            <a:spAutoFit/>
          </a:bodyPr>
          <a:lstStyle/>
          <a:p>
            <a:endParaRPr lang="en-US"/>
          </a:p>
        </p:txBody>
      </p:sp>
      <p:sp>
        <p:nvSpPr>
          <p:cNvPr id="12297"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2298" name="Rectangle 5"/>
          <p:cNvSpPr>
            <a:spLocks noChangeArrowheads="1"/>
          </p:cNvSpPr>
          <p:nvPr/>
        </p:nvSpPr>
        <p:spPr bwMode="auto">
          <a:xfrm>
            <a:off x="44450" y="3659188"/>
            <a:ext cx="9144000" cy="0"/>
          </a:xfrm>
          <a:prstGeom prst="rect">
            <a:avLst/>
          </a:prstGeom>
          <a:noFill/>
          <a:ln w="9525">
            <a:noFill/>
            <a:miter lim="800000"/>
            <a:headEnd/>
            <a:tailEnd/>
          </a:ln>
        </p:spPr>
        <p:txBody>
          <a:bodyPr wrap="none" anchor="ctr">
            <a:spAutoFit/>
          </a:bodyPr>
          <a:lstStyle/>
          <a:p>
            <a:endParaRPr lang="en-US"/>
          </a:p>
        </p:txBody>
      </p:sp>
      <p:sp>
        <p:nvSpPr>
          <p:cNvPr id="12299" name="Rectangle 6"/>
          <p:cNvSpPr>
            <a:spLocks noChangeArrowheads="1"/>
          </p:cNvSpPr>
          <p:nvPr/>
        </p:nvSpPr>
        <p:spPr bwMode="auto">
          <a:xfrm>
            <a:off x="44450" y="3659188"/>
            <a:ext cx="9144000" cy="0"/>
          </a:xfrm>
          <a:prstGeom prst="rect">
            <a:avLst/>
          </a:prstGeom>
          <a:noFill/>
          <a:ln w="9525">
            <a:noFill/>
            <a:miter lim="800000"/>
            <a:headEnd/>
            <a:tailEnd/>
          </a:ln>
        </p:spPr>
        <p:txBody>
          <a:bodyPr wrap="none" anchor="ctr">
            <a:spAutoFit/>
          </a:bodyPr>
          <a:lstStyle/>
          <a:p>
            <a:endParaRPr lang="en-US"/>
          </a:p>
        </p:txBody>
      </p:sp>
      <p:graphicFrame>
        <p:nvGraphicFramePr>
          <p:cNvPr id="12290" name="Object 7"/>
          <p:cNvGraphicFramePr>
            <a:graphicFrameLocks noChangeAspect="1"/>
          </p:cNvGraphicFramePr>
          <p:nvPr>
            <p:extLst>
              <p:ext uri="{D42A27DB-BD31-4B8C-83A1-F6EECF244321}">
                <p14:modId xmlns:p14="http://schemas.microsoft.com/office/powerpoint/2010/main" val="1908652485"/>
              </p:ext>
            </p:extLst>
          </p:nvPr>
        </p:nvGraphicFramePr>
        <p:xfrm>
          <a:off x="958850" y="5588000"/>
          <a:ext cx="2109788" cy="387350"/>
        </p:xfrm>
        <a:graphic>
          <a:graphicData uri="http://schemas.openxmlformats.org/presentationml/2006/ole">
            <mc:AlternateContent xmlns:mc="http://schemas.openxmlformats.org/markup-compatibility/2006">
              <mc:Choice xmlns:v="urn:schemas-microsoft-com:vml" Requires="v">
                <p:oleObj name="Equation" r:id="rId5" imgW="1257120" imgH="241200" progId="Equation.3">
                  <p:embed/>
                </p:oleObj>
              </mc:Choice>
              <mc:Fallback>
                <p:oleObj name="Equation" r:id="rId5" imgW="1257120" imgH="241200" progId="Equation.3">
                  <p:embed/>
                  <p:pic>
                    <p:nvPicPr>
                      <p:cNvPr id="0" name="Object 7"/>
                      <p:cNvPicPr>
                        <a:picLocks noChangeAspect="1" noChangeArrowheads="1"/>
                      </p:cNvPicPr>
                      <p:nvPr/>
                    </p:nvPicPr>
                    <p:blipFill>
                      <a:blip r:embed="rId6"/>
                      <a:srcRect/>
                      <a:stretch>
                        <a:fillRect/>
                      </a:stretch>
                    </p:blipFill>
                    <p:spPr bwMode="auto">
                      <a:xfrm>
                        <a:off x="958850" y="5588000"/>
                        <a:ext cx="2109788" cy="387350"/>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1" name="Object 8"/>
          <p:cNvGraphicFramePr>
            <a:graphicFrameLocks noChangeAspect="1"/>
          </p:cNvGraphicFramePr>
          <p:nvPr>
            <p:extLst>
              <p:ext uri="{D42A27DB-BD31-4B8C-83A1-F6EECF244321}">
                <p14:modId xmlns:p14="http://schemas.microsoft.com/office/powerpoint/2010/main" val="4010819706"/>
              </p:ext>
            </p:extLst>
          </p:nvPr>
        </p:nvGraphicFramePr>
        <p:xfrm>
          <a:off x="3321050" y="5588000"/>
          <a:ext cx="2368550" cy="381000"/>
        </p:xfrm>
        <a:graphic>
          <a:graphicData uri="http://schemas.openxmlformats.org/presentationml/2006/ole">
            <mc:AlternateContent xmlns:mc="http://schemas.openxmlformats.org/markup-compatibility/2006">
              <mc:Choice xmlns:v="urn:schemas-microsoft-com:vml" Requires="v">
                <p:oleObj name="Equation" r:id="rId7" imgW="1447560" imgH="241200" progId="Equation.3">
                  <p:embed/>
                </p:oleObj>
              </mc:Choice>
              <mc:Fallback>
                <p:oleObj name="Equation" r:id="rId7" imgW="1447560" imgH="241200" progId="Equation.3">
                  <p:embed/>
                  <p:pic>
                    <p:nvPicPr>
                      <p:cNvPr id="0" name="Object 8"/>
                      <p:cNvPicPr>
                        <a:picLocks noChangeAspect="1" noChangeArrowheads="1"/>
                      </p:cNvPicPr>
                      <p:nvPr/>
                    </p:nvPicPr>
                    <p:blipFill>
                      <a:blip r:embed="rId8"/>
                      <a:srcRect/>
                      <a:stretch>
                        <a:fillRect/>
                      </a:stretch>
                    </p:blipFill>
                    <p:spPr bwMode="auto">
                      <a:xfrm>
                        <a:off x="3321050" y="5588000"/>
                        <a:ext cx="2368550" cy="381000"/>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2" name="Object 9"/>
          <p:cNvGraphicFramePr>
            <a:graphicFrameLocks noChangeAspect="1"/>
          </p:cNvGraphicFramePr>
          <p:nvPr>
            <p:extLst>
              <p:ext uri="{D42A27DB-BD31-4B8C-83A1-F6EECF244321}">
                <p14:modId xmlns:p14="http://schemas.microsoft.com/office/powerpoint/2010/main" val="3107578632"/>
              </p:ext>
            </p:extLst>
          </p:nvPr>
        </p:nvGraphicFramePr>
        <p:xfrm>
          <a:off x="6024563" y="5588000"/>
          <a:ext cx="2365375" cy="381000"/>
        </p:xfrm>
        <a:graphic>
          <a:graphicData uri="http://schemas.openxmlformats.org/presentationml/2006/ole">
            <mc:AlternateContent xmlns:mc="http://schemas.openxmlformats.org/markup-compatibility/2006">
              <mc:Choice xmlns:v="urn:schemas-microsoft-com:vml" Requires="v">
                <p:oleObj name="Equation" r:id="rId9" imgW="1206360" imgH="203040" progId="Equation.3">
                  <p:embed/>
                </p:oleObj>
              </mc:Choice>
              <mc:Fallback>
                <p:oleObj name="Equation" r:id="rId9" imgW="1206360" imgH="203040" progId="Equation.3">
                  <p:embed/>
                  <p:pic>
                    <p:nvPicPr>
                      <p:cNvPr id="0" name="Object 9"/>
                      <p:cNvPicPr>
                        <a:picLocks noChangeAspect="1" noChangeArrowheads="1"/>
                      </p:cNvPicPr>
                      <p:nvPr/>
                    </p:nvPicPr>
                    <p:blipFill>
                      <a:blip r:embed="rId10"/>
                      <a:srcRect/>
                      <a:stretch>
                        <a:fillRect/>
                      </a:stretch>
                    </p:blipFill>
                    <p:spPr bwMode="auto">
                      <a:xfrm>
                        <a:off x="6024563" y="5588000"/>
                        <a:ext cx="2365375" cy="381000"/>
                      </a:xfrm>
                      <a:prstGeom prst="rect">
                        <a:avLst/>
                      </a:prstGeom>
                      <a:noFill/>
                      <a:ln w="12700">
                        <a:solidFill>
                          <a:srgbClr val="00FF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300" name="Text Box 10"/>
          <p:cNvSpPr txBox="1">
            <a:spLocks noChangeArrowheads="1"/>
          </p:cNvSpPr>
          <p:nvPr/>
        </p:nvSpPr>
        <p:spPr bwMode="auto">
          <a:xfrm>
            <a:off x="730250" y="1473200"/>
            <a:ext cx="3649663" cy="457200"/>
          </a:xfrm>
          <a:prstGeom prst="rect">
            <a:avLst/>
          </a:prstGeom>
          <a:noFill/>
          <a:ln w="9525">
            <a:noFill/>
            <a:miter lim="800000"/>
            <a:headEnd/>
            <a:tailEnd/>
          </a:ln>
        </p:spPr>
        <p:txBody>
          <a:bodyPr>
            <a:spAutoFit/>
          </a:bodyPr>
          <a:lstStyle/>
          <a:p>
            <a:pPr>
              <a:spcBef>
                <a:spcPct val="50000"/>
              </a:spcBef>
            </a:pPr>
            <a:r>
              <a:rPr lang="en-US" sz="2400" b="1"/>
              <a:t>For a capacitive load:</a:t>
            </a:r>
          </a:p>
        </p:txBody>
      </p:sp>
      <p:sp>
        <p:nvSpPr>
          <p:cNvPr id="12301" name="Rectangle 11"/>
          <p:cNvSpPr>
            <a:spLocks noChangeArrowheads="1"/>
          </p:cNvSpPr>
          <p:nvPr/>
        </p:nvSpPr>
        <p:spPr bwMode="auto">
          <a:xfrm>
            <a:off x="44450" y="3659188"/>
            <a:ext cx="9144000" cy="0"/>
          </a:xfrm>
          <a:prstGeom prst="rect">
            <a:avLst/>
          </a:prstGeom>
          <a:noFill/>
          <a:ln w="9525">
            <a:noFill/>
            <a:miter lim="800000"/>
            <a:headEnd/>
            <a:tailEnd/>
          </a:ln>
        </p:spPr>
        <p:txBody>
          <a:bodyPr wrap="none" anchor="ctr">
            <a:spAutoFit/>
          </a:bodyPr>
          <a:lstStyle/>
          <a:p>
            <a:endParaRPr lang="en-US"/>
          </a:p>
        </p:txBody>
      </p:sp>
      <p:sp>
        <p:nvSpPr>
          <p:cNvPr id="12302" name="Text Box 12"/>
          <p:cNvSpPr txBox="1">
            <a:spLocks noChangeArrowheads="1"/>
          </p:cNvSpPr>
          <p:nvPr/>
        </p:nvSpPr>
        <p:spPr bwMode="auto">
          <a:xfrm>
            <a:off x="3611875" y="5992018"/>
            <a:ext cx="1371600" cy="366713"/>
          </a:xfrm>
          <a:prstGeom prst="rect">
            <a:avLst/>
          </a:prstGeom>
          <a:noFill/>
          <a:ln w="9525">
            <a:noFill/>
            <a:miter lim="800000"/>
            <a:headEnd/>
            <a:tailEnd/>
          </a:ln>
        </p:spPr>
        <p:txBody>
          <a:bodyPr wrap="none">
            <a:spAutoFit/>
          </a:bodyPr>
          <a:lstStyle/>
          <a:p>
            <a:r>
              <a:rPr lang="en-US" dirty="0">
                <a:solidFill>
                  <a:srgbClr val="006600"/>
                </a:solidFill>
              </a:rPr>
              <a:t>P = 0 Watts</a:t>
            </a:r>
          </a:p>
        </p:txBody>
      </p:sp>
      <p:graphicFrame>
        <p:nvGraphicFramePr>
          <p:cNvPr id="12293" name="Object 13"/>
          <p:cNvGraphicFramePr>
            <a:graphicFrameLocks noChangeAspect="1"/>
          </p:cNvGraphicFramePr>
          <p:nvPr>
            <p:extLst>
              <p:ext uri="{D42A27DB-BD31-4B8C-83A1-F6EECF244321}">
                <p14:modId xmlns:p14="http://schemas.microsoft.com/office/powerpoint/2010/main" val="1488063520"/>
              </p:ext>
            </p:extLst>
          </p:nvPr>
        </p:nvGraphicFramePr>
        <p:xfrm>
          <a:off x="4486275" y="1547813"/>
          <a:ext cx="4057650" cy="295275"/>
        </p:xfrm>
        <a:graphic>
          <a:graphicData uri="http://schemas.openxmlformats.org/presentationml/2006/ole">
            <mc:AlternateContent xmlns:mc="http://schemas.openxmlformats.org/markup-compatibility/2006">
              <mc:Choice xmlns:v="urn:schemas-microsoft-com:vml" Requires="v">
                <p:oleObj name="Equation" r:id="rId11" imgW="2793960" imgH="203040" progId="Equation.3">
                  <p:embed/>
                </p:oleObj>
              </mc:Choice>
              <mc:Fallback>
                <p:oleObj name="Equation" r:id="rId11" imgW="2793960" imgH="203040" progId="Equation.3">
                  <p:embed/>
                  <p:pic>
                    <p:nvPicPr>
                      <p:cNvPr id="0" name="Object 13"/>
                      <p:cNvPicPr>
                        <a:picLocks noChangeAspect="1" noChangeArrowheads="1"/>
                      </p:cNvPicPr>
                      <p:nvPr/>
                    </p:nvPicPr>
                    <p:blipFill>
                      <a:blip r:embed="rId12"/>
                      <a:srcRect/>
                      <a:stretch>
                        <a:fillRect/>
                      </a:stretch>
                    </p:blipFill>
                    <p:spPr bwMode="auto">
                      <a:xfrm>
                        <a:off x="4486275" y="1547813"/>
                        <a:ext cx="4057650" cy="295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p:txBody>
          <a:bodyPr/>
          <a:lstStyle/>
          <a:p>
            <a:pPr eaLnBrk="1" hangingPunct="1"/>
            <a:r>
              <a:rPr lang="en-US" dirty="0"/>
              <a:t>AC Theory – Complex Circuits</a:t>
            </a:r>
          </a:p>
        </p:txBody>
      </p:sp>
      <p:graphicFrame>
        <p:nvGraphicFramePr>
          <p:cNvPr id="13314" name="Object 5"/>
          <p:cNvGraphicFramePr>
            <a:graphicFrameLocks noGrp="1" noChangeAspect="1"/>
          </p:cNvGraphicFramePr>
          <p:nvPr>
            <p:ph idx="1"/>
          </p:nvPr>
        </p:nvGraphicFramePr>
        <p:xfrm>
          <a:off x="1066800" y="1546225"/>
          <a:ext cx="2992438" cy="2241550"/>
        </p:xfrm>
        <a:graphic>
          <a:graphicData uri="http://schemas.openxmlformats.org/presentationml/2006/ole">
            <mc:AlternateContent xmlns:mc="http://schemas.openxmlformats.org/markup-compatibility/2006">
              <mc:Choice xmlns:v="urn:schemas-microsoft-com:vml" Requires="v">
                <p:oleObj name="Visio" r:id="rId3" imgW="2992976" imgH="2241755" progId="">
                  <p:embed/>
                </p:oleObj>
              </mc:Choice>
              <mc:Fallback>
                <p:oleObj name="Visio" r:id="rId3" imgW="2992976" imgH="2241755" progId="">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546225"/>
                        <a:ext cx="2992438" cy="224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Footer Placeholder 1">
            <a:extLst>
              <a:ext uri="{FF2B5EF4-FFF2-40B4-BE49-F238E27FC236}">
                <a16:creationId xmlns:a16="http://schemas.microsoft.com/office/drawing/2014/main" id="{E78F0B41-0C5F-529B-EBD7-19B8FCC1A748}"/>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8C9F159D-FF5E-A475-C938-720B8CB6A8C8}"/>
              </a:ext>
            </a:extLst>
          </p:cNvPr>
          <p:cNvSpPr>
            <a:spLocks noGrp="1"/>
          </p:cNvSpPr>
          <p:nvPr>
            <p:ph type="sldNum" sz="quarter" idx="4"/>
          </p:nvPr>
        </p:nvSpPr>
        <p:spPr/>
        <p:txBody>
          <a:body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35</a:t>
            </a:fld>
            <a:endParaRPr lang="en-US">
              <a:solidFill>
                <a:srgbClr val="000000"/>
              </a:solidFill>
              <a:latin typeface="Arial" charset="0"/>
            </a:endParaRPr>
          </a:p>
        </p:txBody>
      </p:sp>
      <p:sp>
        <p:nvSpPr>
          <p:cNvPr id="13318" name="Rectangle 3"/>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a:p>
        </p:txBody>
      </p:sp>
      <p:sp>
        <p:nvSpPr>
          <p:cNvPr id="13319"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3320" name="Rectangle 6"/>
          <p:cNvSpPr>
            <a:spLocks noChangeArrowheads="1"/>
          </p:cNvSpPr>
          <p:nvPr/>
        </p:nvSpPr>
        <p:spPr bwMode="auto">
          <a:xfrm>
            <a:off x="6315075" y="2143125"/>
            <a:ext cx="9144000" cy="0"/>
          </a:xfrm>
          <a:prstGeom prst="rect">
            <a:avLst/>
          </a:prstGeom>
          <a:noFill/>
          <a:ln w="9525">
            <a:noFill/>
            <a:miter lim="800000"/>
            <a:headEnd/>
            <a:tailEnd/>
          </a:ln>
        </p:spPr>
        <p:txBody>
          <a:bodyPr wrap="none" anchor="ctr">
            <a:spAutoFit/>
          </a:bodyPr>
          <a:lstStyle/>
          <a:p>
            <a:endParaRPr lang="en-US"/>
          </a:p>
        </p:txBody>
      </p:sp>
      <p:graphicFrame>
        <p:nvGraphicFramePr>
          <p:cNvPr id="13315" name="Object 7"/>
          <p:cNvGraphicFramePr>
            <a:graphicFrameLocks noChangeAspect="1"/>
          </p:cNvGraphicFramePr>
          <p:nvPr/>
        </p:nvGraphicFramePr>
        <p:xfrm>
          <a:off x="4724400" y="2133600"/>
          <a:ext cx="2695575" cy="1157288"/>
        </p:xfrm>
        <a:graphic>
          <a:graphicData uri="http://schemas.openxmlformats.org/presentationml/2006/ole">
            <mc:AlternateContent xmlns:mc="http://schemas.openxmlformats.org/markup-compatibility/2006">
              <mc:Choice xmlns:v="urn:schemas-microsoft-com:vml" Requires="v">
                <p:oleObj name="Equation" r:id="rId5" imgW="1485255" imgH="634725" progId="Equation.3">
                  <p:embed/>
                </p:oleObj>
              </mc:Choice>
              <mc:Fallback>
                <p:oleObj name="Equation" r:id="rId5" imgW="1485255" imgH="634725"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2133600"/>
                        <a:ext cx="2695575" cy="1157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21" name="Text Box 8"/>
          <p:cNvSpPr txBox="1">
            <a:spLocks noChangeArrowheads="1"/>
          </p:cNvSpPr>
          <p:nvPr/>
        </p:nvSpPr>
        <p:spPr bwMode="auto">
          <a:xfrm>
            <a:off x="4648200" y="1600200"/>
            <a:ext cx="2819400" cy="366713"/>
          </a:xfrm>
          <a:prstGeom prst="rect">
            <a:avLst/>
          </a:prstGeom>
          <a:noFill/>
          <a:ln w="9525">
            <a:noFill/>
            <a:miter lim="800000"/>
            <a:headEnd/>
            <a:tailEnd/>
          </a:ln>
        </p:spPr>
        <p:txBody>
          <a:bodyPr>
            <a:spAutoFit/>
          </a:bodyPr>
          <a:lstStyle/>
          <a:p>
            <a:pPr algn="ctr">
              <a:spcBef>
                <a:spcPct val="50000"/>
              </a:spcBef>
            </a:pPr>
            <a:r>
              <a:rPr lang="en-US"/>
              <a:t>Amplitude (Current)</a:t>
            </a:r>
          </a:p>
        </p:txBody>
      </p:sp>
      <p:sp>
        <p:nvSpPr>
          <p:cNvPr id="13322" name="Rectangle 9"/>
          <p:cNvSpPr>
            <a:spLocks noChangeArrowheads="1"/>
          </p:cNvSpPr>
          <p:nvPr/>
        </p:nvSpPr>
        <p:spPr bwMode="auto">
          <a:xfrm>
            <a:off x="0" y="3024188"/>
            <a:ext cx="9144000" cy="0"/>
          </a:xfrm>
          <a:prstGeom prst="rect">
            <a:avLst/>
          </a:prstGeom>
          <a:noFill/>
          <a:ln w="9525">
            <a:noFill/>
            <a:miter lim="800000"/>
            <a:headEnd/>
            <a:tailEnd/>
          </a:ln>
        </p:spPr>
        <p:txBody>
          <a:bodyPr wrap="none" anchor="ctr">
            <a:spAutoFit/>
          </a:bodyPr>
          <a:lstStyle/>
          <a:p>
            <a:endParaRPr lang="en-US"/>
          </a:p>
        </p:txBody>
      </p:sp>
      <p:graphicFrame>
        <p:nvGraphicFramePr>
          <p:cNvPr id="13316" name="Object 10"/>
          <p:cNvGraphicFramePr>
            <a:graphicFrameLocks noChangeAspect="1"/>
          </p:cNvGraphicFramePr>
          <p:nvPr>
            <p:extLst>
              <p:ext uri="{D42A27DB-BD31-4B8C-83A1-F6EECF244321}">
                <p14:modId xmlns:p14="http://schemas.microsoft.com/office/powerpoint/2010/main" val="1746307771"/>
              </p:ext>
            </p:extLst>
          </p:nvPr>
        </p:nvGraphicFramePr>
        <p:xfrm>
          <a:off x="4845050" y="4443413"/>
          <a:ext cx="2805113" cy="1495425"/>
        </p:xfrm>
        <a:graphic>
          <a:graphicData uri="http://schemas.openxmlformats.org/presentationml/2006/ole">
            <mc:AlternateContent xmlns:mc="http://schemas.openxmlformats.org/markup-compatibility/2006">
              <mc:Choice xmlns:v="urn:schemas-microsoft-com:vml" Requires="v">
                <p:oleObj name="Equation" r:id="rId7" imgW="1473120" imgH="787320" progId="Equation.3">
                  <p:embed/>
                </p:oleObj>
              </mc:Choice>
              <mc:Fallback>
                <p:oleObj name="Equation" r:id="rId7" imgW="1473120" imgH="787320" progId="Equation.3">
                  <p:embed/>
                  <p:pic>
                    <p:nvPicPr>
                      <p:cNvPr id="0" name="Object 10"/>
                      <p:cNvPicPr>
                        <a:picLocks noChangeAspect="1" noChangeArrowheads="1"/>
                      </p:cNvPicPr>
                      <p:nvPr/>
                    </p:nvPicPr>
                    <p:blipFill>
                      <a:blip r:embed="rId8"/>
                      <a:srcRect/>
                      <a:stretch>
                        <a:fillRect/>
                      </a:stretch>
                    </p:blipFill>
                    <p:spPr bwMode="auto">
                      <a:xfrm>
                        <a:off x="4845050" y="4443413"/>
                        <a:ext cx="2805113" cy="1495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23" name="Text Box 11"/>
          <p:cNvSpPr txBox="1">
            <a:spLocks noChangeArrowheads="1"/>
          </p:cNvSpPr>
          <p:nvPr/>
        </p:nvSpPr>
        <p:spPr bwMode="auto">
          <a:xfrm>
            <a:off x="4800600" y="3733800"/>
            <a:ext cx="2819400" cy="366713"/>
          </a:xfrm>
          <a:prstGeom prst="rect">
            <a:avLst/>
          </a:prstGeom>
          <a:noFill/>
          <a:ln w="9525">
            <a:noFill/>
            <a:miter lim="800000"/>
            <a:headEnd/>
            <a:tailEnd/>
          </a:ln>
        </p:spPr>
        <p:txBody>
          <a:bodyPr>
            <a:spAutoFit/>
          </a:bodyPr>
          <a:lstStyle/>
          <a:p>
            <a:pPr algn="ctr">
              <a:spcBef>
                <a:spcPct val="50000"/>
              </a:spcBef>
            </a:pPr>
            <a:r>
              <a:rPr lang="en-US"/>
              <a:t>Phase (Current)</a:t>
            </a:r>
          </a:p>
        </p:txBody>
      </p:sp>
      <p:sp>
        <p:nvSpPr>
          <p:cNvPr id="13324" name="Line 12"/>
          <p:cNvSpPr>
            <a:spLocks noChangeShapeType="1"/>
          </p:cNvSpPr>
          <p:nvPr/>
        </p:nvSpPr>
        <p:spPr bwMode="auto">
          <a:xfrm flipV="1">
            <a:off x="2363788" y="4330700"/>
            <a:ext cx="3175" cy="1384300"/>
          </a:xfrm>
          <a:prstGeom prst="line">
            <a:avLst/>
          </a:prstGeom>
          <a:noFill/>
          <a:ln w="19050">
            <a:solidFill>
              <a:srgbClr val="008000"/>
            </a:solidFill>
            <a:round/>
            <a:headEnd/>
            <a:tailEnd type="triangle" w="med" len="med"/>
          </a:ln>
        </p:spPr>
        <p:txBody>
          <a:bodyPr/>
          <a:lstStyle/>
          <a:p>
            <a:endParaRPr lang="en-US"/>
          </a:p>
        </p:txBody>
      </p:sp>
      <p:sp>
        <p:nvSpPr>
          <p:cNvPr id="13325" name="Line 13"/>
          <p:cNvSpPr>
            <a:spLocks noChangeShapeType="1"/>
          </p:cNvSpPr>
          <p:nvPr/>
        </p:nvSpPr>
        <p:spPr bwMode="auto">
          <a:xfrm>
            <a:off x="2363788" y="5029200"/>
            <a:ext cx="328612" cy="0"/>
          </a:xfrm>
          <a:prstGeom prst="line">
            <a:avLst/>
          </a:prstGeom>
          <a:noFill/>
          <a:ln w="19050">
            <a:solidFill>
              <a:schemeClr val="tx1"/>
            </a:solidFill>
            <a:round/>
            <a:headEnd/>
            <a:tailEnd type="triangle" w="med" len="med"/>
          </a:ln>
        </p:spPr>
        <p:txBody>
          <a:bodyPr/>
          <a:lstStyle/>
          <a:p>
            <a:endParaRPr lang="en-US"/>
          </a:p>
        </p:txBody>
      </p:sp>
      <p:sp>
        <p:nvSpPr>
          <p:cNvPr id="13326" name="Line 14"/>
          <p:cNvSpPr>
            <a:spLocks noChangeShapeType="1"/>
          </p:cNvSpPr>
          <p:nvPr/>
        </p:nvSpPr>
        <p:spPr bwMode="auto">
          <a:xfrm>
            <a:off x="2406650" y="4333875"/>
            <a:ext cx="4763" cy="695325"/>
          </a:xfrm>
          <a:prstGeom prst="line">
            <a:avLst/>
          </a:prstGeom>
          <a:noFill/>
          <a:ln w="19050">
            <a:solidFill>
              <a:srgbClr val="0033CC"/>
            </a:solidFill>
            <a:round/>
            <a:headEnd/>
            <a:tailEnd type="triangle" w="med" len="med"/>
          </a:ln>
        </p:spPr>
        <p:txBody>
          <a:bodyPr/>
          <a:lstStyle/>
          <a:p>
            <a:endParaRPr lang="en-US"/>
          </a:p>
        </p:txBody>
      </p:sp>
      <p:sp>
        <p:nvSpPr>
          <p:cNvPr id="13327" name="Line 15"/>
          <p:cNvSpPr>
            <a:spLocks noChangeShapeType="1"/>
          </p:cNvSpPr>
          <p:nvPr/>
        </p:nvSpPr>
        <p:spPr bwMode="auto">
          <a:xfrm>
            <a:off x="2363788" y="5638800"/>
            <a:ext cx="0" cy="609600"/>
          </a:xfrm>
          <a:prstGeom prst="line">
            <a:avLst/>
          </a:prstGeom>
          <a:noFill/>
          <a:ln w="19050">
            <a:solidFill>
              <a:srgbClr val="0033CC"/>
            </a:solidFill>
            <a:round/>
            <a:headEnd/>
            <a:tailEnd type="triangle" w="med" len="med"/>
          </a:ln>
        </p:spPr>
        <p:txBody>
          <a:bodyPr/>
          <a:lstStyle/>
          <a:p>
            <a:endParaRPr lang="en-US"/>
          </a:p>
        </p:txBody>
      </p:sp>
      <p:sp>
        <p:nvSpPr>
          <p:cNvPr id="13328" name="Line 16"/>
          <p:cNvSpPr>
            <a:spLocks noChangeShapeType="1"/>
          </p:cNvSpPr>
          <p:nvPr/>
        </p:nvSpPr>
        <p:spPr bwMode="auto">
          <a:xfrm flipV="1">
            <a:off x="2363788" y="5029200"/>
            <a:ext cx="333375" cy="609600"/>
          </a:xfrm>
          <a:prstGeom prst="line">
            <a:avLst/>
          </a:prstGeom>
          <a:noFill/>
          <a:ln w="19050">
            <a:solidFill>
              <a:srgbClr val="F71A03"/>
            </a:solidFill>
            <a:round/>
            <a:headEnd/>
            <a:tailEnd type="triangle" w="med" len="med"/>
          </a:ln>
        </p:spPr>
        <p:txBody>
          <a:bodyPr/>
          <a:lstStyle/>
          <a:p>
            <a:endParaRPr lang="en-US"/>
          </a:p>
        </p:txBody>
      </p:sp>
      <p:sp>
        <p:nvSpPr>
          <p:cNvPr id="13329" name="Text Box 17"/>
          <p:cNvSpPr txBox="1">
            <a:spLocks noChangeArrowheads="1"/>
          </p:cNvSpPr>
          <p:nvPr/>
        </p:nvSpPr>
        <p:spPr bwMode="auto">
          <a:xfrm>
            <a:off x="1982788" y="5638800"/>
            <a:ext cx="530225" cy="304800"/>
          </a:xfrm>
          <a:prstGeom prst="rect">
            <a:avLst/>
          </a:prstGeom>
          <a:noFill/>
          <a:ln w="9525">
            <a:noFill/>
            <a:miter lim="800000"/>
            <a:headEnd/>
            <a:tailEnd/>
          </a:ln>
        </p:spPr>
        <p:txBody>
          <a:bodyPr>
            <a:spAutoFit/>
          </a:bodyPr>
          <a:lstStyle/>
          <a:p>
            <a:pPr>
              <a:spcBef>
                <a:spcPct val="50000"/>
              </a:spcBef>
            </a:pPr>
            <a:r>
              <a:rPr lang="en-US" sz="1400">
                <a:solidFill>
                  <a:srgbClr val="0000FF"/>
                </a:solidFill>
              </a:rPr>
              <a:t>V</a:t>
            </a:r>
            <a:r>
              <a:rPr lang="en-US" sz="1400" baseline="-25000">
                <a:solidFill>
                  <a:srgbClr val="0000FF"/>
                </a:solidFill>
              </a:rPr>
              <a:t>C</a:t>
            </a:r>
          </a:p>
        </p:txBody>
      </p:sp>
      <p:sp>
        <p:nvSpPr>
          <p:cNvPr id="13330" name="Text Box 18"/>
          <p:cNvSpPr txBox="1">
            <a:spLocks noChangeArrowheads="1"/>
          </p:cNvSpPr>
          <p:nvPr/>
        </p:nvSpPr>
        <p:spPr bwMode="auto">
          <a:xfrm>
            <a:off x="2439988" y="5257800"/>
            <a:ext cx="381000" cy="304800"/>
          </a:xfrm>
          <a:prstGeom prst="rect">
            <a:avLst/>
          </a:prstGeom>
          <a:noFill/>
          <a:ln w="9525">
            <a:noFill/>
            <a:miter lim="800000"/>
            <a:headEnd/>
            <a:tailEnd/>
          </a:ln>
        </p:spPr>
        <p:txBody>
          <a:bodyPr>
            <a:spAutoFit/>
          </a:bodyPr>
          <a:lstStyle/>
          <a:p>
            <a:pPr>
              <a:spcBef>
                <a:spcPct val="50000"/>
              </a:spcBef>
            </a:pPr>
            <a:r>
              <a:rPr lang="en-US" sz="1400">
                <a:solidFill>
                  <a:srgbClr val="F71A03"/>
                </a:solidFill>
              </a:rPr>
              <a:t>V</a:t>
            </a:r>
            <a:endParaRPr lang="en-US" sz="1400" baseline="-25000">
              <a:solidFill>
                <a:srgbClr val="F71A03"/>
              </a:solidFill>
            </a:endParaRPr>
          </a:p>
        </p:txBody>
      </p:sp>
      <p:sp>
        <p:nvSpPr>
          <p:cNvPr id="13331" name="Text Box 19"/>
          <p:cNvSpPr txBox="1">
            <a:spLocks noChangeArrowheads="1"/>
          </p:cNvSpPr>
          <p:nvPr/>
        </p:nvSpPr>
        <p:spPr bwMode="auto">
          <a:xfrm>
            <a:off x="1677988" y="5105400"/>
            <a:ext cx="381000" cy="304800"/>
          </a:xfrm>
          <a:prstGeom prst="rect">
            <a:avLst/>
          </a:prstGeom>
          <a:noFill/>
          <a:ln w="9525">
            <a:noFill/>
            <a:miter lim="800000"/>
            <a:headEnd/>
            <a:tailEnd/>
          </a:ln>
        </p:spPr>
        <p:txBody>
          <a:bodyPr>
            <a:spAutoFit/>
          </a:bodyPr>
          <a:lstStyle/>
          <a:p>
            <a:pPr>
              <a:spcBef>
                <a:spcPct val="50000"/>
              </a:spcBef>
            </a:pPr>
            <a:r>
              <a:rPr lang="en-US" sz="1400">
                <a:solidFill>
                  <a:srgbClr val="008000"/>
                </a:solidFill>
              </a:rPr>
              <a:t>V</a:t>
            </a:r>
            <a:r>
              <a:rPr lang="en-US" sz="1400" baseline="-25000">
                <a:solidFill>
                  <a:srgbClr val="008000"/>
                </a:solidFill>
              </a:rPr>
              <a:t>L</a:t>
            </a:r>
          </a:p>
        </p:txBody>
      </p:sp>
      <p:sp>
        <p:nvSpPr>
          <p:cNvPr id="13332" name="Line 20"/>
          <p:cNvSpPr>
            <a:spLocks noChangeShapeType="1"/>
          </p:cNvSpPr>
          <p:nvPr/>
        </p:nvSpPr>
        <p:spPr bwMode="auto">
          <a:xfrm>
            <a:off x="2363788" y="5638800"/>
            <a:ext cx="323850" cy="0"/>
          </a:xfrm>
          <a:prstGeom prst="line">
            <a:avLst/>
          </a:prstGeom>
          <a:noFill/>
          <a:ln w="19050">
            <a:solidFill>
              <a:schemeClr val="tx1"/>
            </a:solidFill>
            <a:round/>
            <a:headEnd/>
            <a:tailEnd type="triangle" w="med" len="med"/>
          </a:ln>
        </p:spPr>
        <p:txBody>
          <a:bodyPr/>
          <a:lstStyle/>
          <a:p>
            <a:endParaRPr lang="en-US"/>
          </a:p>
        </p:txBody>
      </p:sp>
      <p:sp>
        <p:nvSpPr>
          <p:cNvPr id="13333" name="Text Box 21"/>
          <p:cNvSpPr txBox="1">
            <a:spLocks noChangeArrowheads="1"/>
          </p:cNvSpPr>
          <p:nvPr/>
        </p:nvSpPr>
        <p:spPr bwMode="auto">
          <a:xfrm>
            <a:off x="2362200" y="4486275"/>
            <a:ext cx="457200" cy="304800"/>
          </a:xfrm>
          <a:prstGeom prst="rect">
            <a:avLst/>
          </a:prstGeom>
          <a:noFill/>
          <a:ln w="9525">
            <a:noFill/>
            <a:miter lim="800000"/>
            <a:headEnd/>
            <a:tailEnd/>
          </a:ln>
        </p:spPr>
        <p:txBody>
          <a:bodyPr>
            <a:spAutoFit/>
          </a:bodyPr>
          <a:lstStyle/>
          <a:p>
            <a:pPr>
              <a:spcBef>
                <a:spcPct val="50000"/>
              </a:spcBef>
            </a:pPr>
            <a:r>
              <a:rPr lang="en-US" sz="1400">
                <a:solidFill>
                  <a:srgbClr val="0000FF"/>
                </a:solidFill>
              </a:rPr>
              <a:t>V</a:t>
            </a:r>
            <a:r>
              <a:rPr lang="en-US" sz="1400" baseline="-25000">
                <a:solidFill>
                  <a:srgbClr val="0000FF"/>
                </a:solidFill>
              </a:rPr>
              <a:t>C</a:t>
            </a:r>
          </a:p>
        </p:txBody>
      </p:sp>
      <p:sp>
        <p:nvSpPr>
          <p:cNvPr id="13334" name="Line 22"/>
          <p:cNvSpPr>
            <a:spLocks noChangeShapeType="1"/>
          </p:cNvSpPr>
          <p:nvPr/>
        </p:nvSpPr>
        <p:spPr bwMode="auto">
          <a:xfrm>
            <a:off x="1906588" y="5638800"/>
            <a:ext cx="1752600" cy="0"/>
          </a:xfrm>
          <a:prstGeom prst="line">
            <a:avLst/>
          </a:prstGeom>
          <a:noFill/>
          <a:ln w="3175">
            <a:solidFill>
              <a:schemeClr val="tx1"/>
            </a:solidFill>
            <a:round/>
            <a:headEnd/>
            <a:tailEnd/>
          </a:ln>
        </p:spPr>
        <p:txBody>
          <a:bodyPr/>
          <a:lstStyle/>
          <a:p>
            <a:endParaRPr lang="en-US"/>
          </a:p>
        </p:txBody>
      </p:sp>
      <p:sp>
        <p:nvSpPr>
          <p:cNvPr id="13335" name="Line 23"/>
          <p:cNvSpPr>
            <a:spLocks noChangeShapeType="1"/>
          </p:cNvSpPr>
          <p:nvPr/>
        </p:nvSpPr>
        <p:spPr bwMode="auto">
          <a:xfrm flipH="1">
            <a:off x="2362200" y="4114800"/>
            <a:ext cx="4763" cy="2276475"/>
          </a:xfrm>
          <a:prstGeom prst="line">
            <a:avLst/>
          </a:prstGeom>
          <a:noFill/>
          <a:ln w="3175">
            <a:solidFill>
              <a:schemeClr val="tx1"/>
            </a:solidFill>
            <a:round/>
            <a:headEnd/>
            <a:tailEnd/>
          </a:ln>
        </p:spPr>
        <p:txBody>
          <a:bodyPr/>
          <a:lstStyle/>
          <a:p>
            <a:endParaRPr lang="en-US"/>
          </a:p>
        </p:txBody>
      </p:sp>
      <p:sp>
        <p:nvSpPr>
          <p:cNvPr id="13336" name="Text Box 24"/>
          <p:cNvSpPr txBox="1">
            <a:spLocks noChangeArrowheads="1"/>
          </p:cNvSpPr>
          <p:nvPr/>
        </p:nvSpPr>
        <p:spPr bwMode="auto">
          <a:xfrm>
            <a:off x="2405063" y="5610225"/>
            <a:ext cx="530225" cy="304800"/>
          </a:xfrm>
          <a:prstGeom prst="rect">
            <a:avLst/>
          </a:prstGeom>
          <a:noFill/>
          <a:ln w="9525">
            <a:noFill/>
            <a:miter lim="800000"/>
            <a:headEnd/>
            <a:tailEnd/>
          </a:ln>
        </p:spPr>
        <p:txBody>
          <a:bodyPr>
            <a:spAutoFit/>
          </a:bodyPr>
          <a:lstStyle/>
          <a:p>
            <a:pPr>
              <a:spcBef>
                <a:spcPct val="50000"/>
              </a:spcBef>
            </a:pPr>
            <a:r>
              <a:rPr lang="en-US" sz="1400"/>
              <a:t>V</a:t>
            </a:r>
            <a:r>
              <a:rPr lang="en-US" sz="1400" baseline="-25000"/>
              <a:t>R</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Rectangle 2"/>
          <p:cNvSpPr>
            <a:spLocks noGrp="1" noChangeArrowheads="1"/>
          </p:cNvSpPr>
          <p:nvPr>
            <p:ph type="title"/>
          </p:nvPr>
        </p:nvSpPr>
        <p:spPr>
          <a:xfrm>
            <a:off x="457200" y="156259"/>
            <a:ext cx="8229600" cy="868362"/>
          </a:xfrm>
        </p:spPr>
        <p:txBody>
          <a:bodyPr/>
          <a:lstStyle/>
          <a:p>
            <a:pPr eaLnBrk="1" hangingPunct="1"/>
            <a:r>
              <a:rPr lang="en-US" sz="4000" dirty="0"/>
              <a:t>AC Theory – Instantaneous Power</a:t>
            </a:r>
          </a:p>
        </p:txBody>
      </p:sp>
      <p:graphicFrame>
        <p:nvGraphicFramePr>
          <p:cNvPr id="14341" name="Object 10"/>
          <p:cNvGraphicFramePr>
            <a:graphicFrameLocks noGrp="1" noChangeAspect="1"/>
          </p:cNvGraphicFramePr>
          <p:nvPr>
            <p:ph idx="1"/>
            <p:extLst>
              <p:ext uri="{D42A27DB-BD31-4B8C-83A1-F6EECF244321}">
                <p14:modId xmlns:p14="http://schemas.microsoft.com/office/powerpoint/2010/main" val="2744331493"/>
              </p:ext>
            </p:extLst>
          </p:nvPr>
        </p:nvGraphicFramePr>
        <p:xfrm>
          <a:off x="1827213" y="1211263"/>
          <a:ext cx="5640387" cy="3962400"/>
        </p:xfrm>
        <a:graphic>
          <a:graphicData uri="http://schemas.openxmlformats.org/presentationml/2006/ole">
            <mc:AlternateContent xmlns:mc="http://schemas.openxmlformats.org/markup-compatibility/2006">
              <mc:Choice xmlns:v="urn:schemas-microsoft-com:vml" Requires="v">
                <p:oleObj name="Chart" r:id="rId3" imgW="8934651" imgH="6276914" progId="Excel.Sheet.8">
                  <p:embed/>
                </p:oleObj>
              </mc:Choice>
              <mc:Fallback>
                <p:oleObj name="Chart" r:id="rId3" imgW="8934651" imgH="6276914" progId="Excel.Sheet.8">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7213" y="1211263"/>
                        <a:ext cx="5640387" cy="3962400"/>
                      </a:xfrm>
                      <a:prstGeom prst="rect">
                        <a:avLst/>
                      </a:prstGeom>
                      <a:noFill/>
                      <a:ln>
                        <a:noFill/>
                      </a:ln>
                      <a:effectLst/>
                    </p:spPr>
                  </p:pic>
                </p:oleObj>
              </mc:Fallback>
            </mc:AlternateContent>
          </a:graphicData>
        </a:graphic>
      </p:graphicFrame>
      <p:sp>
        <p:nvSpPr>
          <p:cNvPr id="2" name="Footer Placeholder 1">
            <a:extLst>
              <a:ext uri="{FF2B5EF4-FFF2-40B4-BE49-F238E27FC236}">
                <a16:creationId xmlns:a16="http://schemas.microsoft.com/office/drawing/2014/main" id="{F712D87A-ECD0-8DE2-9DCD-594A0A2FC95A}"/>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5DF8B94E-939C-3215-CA3C-A16F87C28F2E}"/>
              </a:ext>
            </a:extLst>
          </p:cNvPr>
          <p:cNvSpPr>
            <a:spLocks noGrp="1"/>
          </p:cNvSpPr>
          <p:nvPr>
            <p:ph type="sldNum" sz="quarter" idx="4"/>
          </p:nvPr>
        </p:nvSpPr>
        <p:spPr/>
        <p:txBody>
          <a:body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36</a:t>
            </a:fld>
            <a:endParaRPr lang="en-US">
              <a:solidFill>
                <a:srgbClr val="000000"/>
              </a:solidFill>
              <a:latin typeface="Arial" charset="0"/>
            </a:endParaRPr>
          </a:p>
        </p:txBody>
      </p:sp>
      <p:sp>
        <p:nvSpPr>
          <p:cNvPr id="14343" name="Rectangle 3"/>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a:p>
        </p:txBody>
      </p:sp>
      <p:sp>
        <p:nvSpPr>
          <p:cNvPr id="14344"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4345" name="Rectangle 5"/>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a:p>
        </p:txBody>
      </p:sp>
      <p:sp>
        <p:nvSpPr>
          <p:cNvPr id="14346" name="Rectangle 6"/>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a:p>
        </p:txBody>
      </p:sp>
      <p:graphicFrame>
        <p:nvGraphicFramePr>
          <p:cNvPr id="14338" name="Object 7"/>
          <p:cNvGraphicFramePr>
            <a:graphicFrameLocks noChangeAspect="1"/>
          </p:cNvGraphicFramePr>
          <p:nvPr>
            <p:extLst>
              <p:ext uri="{D42A27DB-BD31-4B8C-83A1-F6EECF244321}">
                <p14:modId xmlns:p14="http://schemas.microsoft.com/office/powerpoint/2010/main" val="4268839006"/>
              </p:ext>
            </p:extLst>
          </p:nvPr>
        </p:nvGraphicFramePr>
        <p:xfrm>
          <a:off x="2151236" y="5242235"/>
          <a:ext cx="1968500" cy="387350"/>
        </p:xfrm>
        <a:graphic>
          <a:graphicData uri="http://schemas.openxmlformats.org/presentationml/2006/ole">
            <mc:AlternateContent xmlns:mc="http://schemas.openxmlformats.org/markup-compatibility/2006">
              <mc:Choice xmlns:v="urn:schemas-microsoft-com:vml" Requires="v">
                <p:oleObj name="Equation" r:id="rId5" imgW="1257120" imgH="241200" progId="Equation.3">
                  <p:embed/>
                </p:oleObj>
              </mc:Choice>
              <mc:Fallback>
                <p:oleObj name="Equation" r:id="rId5" imgW="1257120" imgH="241200" progId="Equation.3">
                  <p:embed/>
                  <p:pic>
                    <p:nvPicPr>
                      <p:cNvPr id="0" name="Object 7"/>
                      <p:cNvPicPr>
                        <a:picLocks noChangeAspect="1" noChangeArrowheads="1"/>
                      </p:cNvPicPr>
                      <p:nvPr/>
                    </p:nvPicPr>
                    <p:blipFill>
                      <a:blip r:embed="rId6"/>
                      <a:srcRect/>
                      <a:stretch>
                        <a:fillRect/>
                      </a:stretch>
                    </p:blipFill>
                    <p:spPr bwMode="auto">
                      <a:xfrm>
                        <a:off x="2151236" y="5242235"/>
                        <a:ext cx="1968500" cy="387350"/>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39" name="Object 8"/>
          <p:cNvGraphicFramePr>
            <a:graphicFrameLocks noChangeAspect="1"/>
          </p:cNvGraphicFramePr>
          <p:nvPr>
            <p:extLst>
              <p:ext uri="{D42A27DB-BD31-4B8C-83A1-F6EECF244321}">
                <p14:modId xmlns:p14="http://schemas.microsoft.com/office/powerpoint/2010/main" val="1958865141"/>
              </p:ext>
            </p:extLst>
          </p:nvPr>
        </p:nvGraphicFramePr>
        <p:xfrm>
          <a:off x="4994455" y="5237505"/>
          <a:ext cx="2368550" cy="381000"/>
        </p:xfrm>
        <a:graphic>
          <a:graphicData uri="http://schemas.openxmlformats.org/presentationml/2006/ole">
            <mc:AlternateContent xmlns:mc="http://schemas.openxmlformats.org/markup-compatibility/2006">
              <mc:Choice xmlns:v="urn:schemas-microsoft-com:vml" Requires="v">
                <p:oleObj name="Equation" r:id="rId7" imgW="1447560" imgH="241200" progId="Equation.3">
                  <p:embed/>
                </p:oleObj>
              </mc:Choice>
              <mc:Fallback>
                <p:oleObj name="Equation" r:id="rId7" imgW="1447560" imgH="241200" progId="Equation.3">
                  <p:embed/>
                  <p:pic>
                    <p:nvPicPr>
                      <p:cNvPr id="0" name="Object 8"/>
                      <p:cNvPicPr>
                        <a:picLocks noChangeAspect="1" noChangeArrowheads="1"/>
                      </p:cNvPicPr>
                      <p:nvPr/>
                    </p:nvPicPr>
                    <p:blipFill>
                      <a:blip r:embed="rId8"/>
                      <a:srcRect/>
                      <a:stretch>
                        <a:fillRect/>
                      </a:stretch>
                    </p:blipFill>
                    <p:spPr bwMode="auto">
                      <a:xfrm>
                        <a:off x="4994455" y="5237505"/>
                        <a:ext cx="2368550" cy="381000"/>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40" name="Object 9"/>
          <p:cNvGraphicFramePr>
            <a:graphicFrameLocks noChangeAspect="1"/>
          </p:cNvGraphicFramePr>
          <p:nvPr>
            <p:extLst>
              <p:ext uri="{D42A27DB-BD31-4B8C-83A1-F6EECF244321}">
                <p14:modId xmlns:p14="http://schemas.microsoft.com/office/powerpoint/2010/main" val="2190216439"/>
              </p:ext>
            </p:extLst>
          </p:nvPr>
        </p:nvGraphicFramePr>
        <p:xfrm>
          <a:off x="660400" y="5700713"/>
          <a:ext cx="7494588" cy="304800"/>
        </p:xfrm>
        <a:graphic>
          <a:graphicData uri="http://schemas.openxmlformats.org/presentationml/2006/ole">
            <mc:AlternateContent xmlns:mc="http://schemas.openxmlformats.org/markup-compatibility/2006">
              <mc:Choice xmlns:v="urn:schemas-microsoft-com:vml" Requires="v">
                <p:oleObj name="Equation" r:id="rId9" imgW="4572000" imgH="203040" progId="Equation.3">
                  <p:embed/>
                </p:oleObj>
              </mc:Choice>
              <mc:Fallback>
                <p:oleObj name="Equation" r:id="rId9" imgW="4572000" imgH="203040" progId="Equation.3">
                  <p:embed/>
                  <p:pic>
                    <p:nvPicPr>
                      <p:cNvPr id="0" name="Object 9"/>
                      <p:cNvPicPr>
                        <a:picLocks noChangeAspect="1" noChangeArrowheads="1"/>
                      </p:cNvPicPr>
                      <p:nvPr/>
                    </p:nvPicPr>
                    <p:blipFill>
                      <a:blip r:embed="rId10"/>
                      <a:srcRect/>
                      <a:stretch>
                        <a:fillRect/>
                      </a:stretch>
                    </p:blipFill>
                    <p:spPr bwMode="auto">
                      <a:xfrm>
                        <a:off x="660400" y="5700713"/>
                        <a:ext cx="7494588" cy="304800"/>
                      </a:xfrm>
                      <a:prstGeom prst="rect">
                        <a:avLst/>
                      </a:prstGeom>
                      <a:noFill/>
                      <a:ln w="12700">
                        <a:solidFill>
                          <a:srgbClr val="00FF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1"/>
          <p:cNvSpPr>
            <a:spLocks noChangeArrowheads="1"/>
          </p:cNvSpPr>
          <p:nvPr/>
        </p:nvSpPr>
        <p:spPr bwMode="auto">
          <a:xfrm>
            <a:off x="846138" y="2084388"/>
            <a:ext cx="7412037" cy="3495675"/>
          </a:xfrm>
          <a:prstGeom prst="rect">
            <a:avLst/>
          </a:prstGeom>
          <a:solidFill>
            <a:srgbClr val="0066FF"/>
          </a:solidFill>
          <a:ln w="57150">
            <a:solidFill>
              <a:srgbClr val="000066"/>
            </a:solidFill>
            <a:miter lim="800000"/>
            <a:headEnd/>
            <a:tailEnd/>
          </a:ln>
        </p:spPr>
        <p:txBody>
          <a:bodyPr wrap="none" anchor="ctr"/>
          <a:lstStyle/>
          <a:p>
            <a:endParaRPr lang="en-US"/>
          </a:p>
        </p:txBody>
      </p:sp>
      <p:sp>
        <p:nvSpPr>
          <p:cNvPr id="43011" name="Rectangle 2"/>
          <p:cNvSpPr>
            <a:spLocks noGrp="1" noChangeArrowheads="1"/>
          </p:cNvSpPr>
          <p:nvPr>
            <p:ph type="title"/>
          </p:nvPr>
        </p:nvSpPr>
        <p:spPr/>
        <p:txBody>
          <a:bodyPr/>
          <a:lstStyle/>
          <a:p>
            <a:pPr eaLnBrk="1" hangingPunct="1"/>
            <a:r>
              <a:rPr lang="en-US" sz="3600" dirty="0"/>
              <a:t>Three Phase Power</a:t>
            </a:r>
            <a:br>
              <a:rPr lang="en-US" sz="3600" dirty="0"/>
            </a:br>
            <a:r>
              <a:rPr lang="en-US" sz="2400" dirty="0" err="1"/>
              <a:t>Blondel’s</a:t>
            </a:r>
            <a:r>
              <a:rPr lang="en-US" sz="2400" dirty="0"/>
              <a:t> Theorem</a:t>
            </a:r>
          </a:p>
        </p:txBody>
      </p:sp>
      <p:sp>
        <p:nvSpPr>
          <p:cNvPr id="2" name="Slide Number Placeholder 1">
            <a:extLst>
              <a:ext uri="{FF2B5EF4-FFF2-40B4-BE49-F238E27FC236}">
                <a16:creationId xmlns:a16="http://schemas.microsoft.com/office/drawing/2014/main" id="{9231AF72-4C83-9F5A-5EEA-659B98E19D19}"/>
              </a:ext>
            </a:extLst>
          </p:cNvPr>
          <p:cNvSpPr>
            <a:spLocks noGrp="1"/>
          </p:cNvSpPr>
          <p:nvPr>
            <p:ph type="sldNum" sz="quarter" idx="4"/>
          </p:nvPr>
        </p:nvSpPr>
        <p:spPr/>
        <p:txBody>
          <a:body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37</a:t>
            </a:fld>
            <a:endParaRPr lang="en-US">
              <a:solidFill>
                <a:srgbClr val="000000"/>
              </a:solidFill>
              <a:latin typeface="Arial" charset="0"/>
            </a:endParaRPr>
          </a:p>
        </p:txBody>
      </p:sp>
      <p:sp>
        <p:nvSpPr>
          <p:cNvPr id="43012" name="Text Box 9"/>
          <p:cNvSpPr txBox="1">
            <a:spLocks noChangeArrowheads="1"/>
          </p:cNvSpPr>
          <p:nvPr/>
        </p:nvSpPr>
        <p:spPr bwMode="auto">
          <a:xfrm>
            <a:off x="885825" y="2122488"/>
            <a:ext cx="7372350" cy="3378200"/>
          </a:xfrm>
          <a:prstGeom prst="rect">
            <a:avLst/>
          </a:prstGeom>
          <a:solidFill>
            <a:srgbClr val="0000FF"/>
          </a:solidFill>
          <a:ln w="9525">
            <a:noFill/>
            <a:miter lim="800000"/>
            <a:headEnd/>
            <a:tailEnd/>
          </a:ln>
        </p:spPr>
        <p:txBody>
          <a:bodyPr>
            <a:spAutoFit/>
          </a:bodyPr>
          <a:lstStyle/>
          <a:p>
            <a:pPr>
              <a:spcBef>
                <a:spcPct val="50000"/>
              </a:spcBef>
            </a:pPr>
            <a:r>
              <a:rPr lang="en-US" sz="2400">
                <a:solidFill>
                  <a:srgbClr val="FFFF00"/>
                </a:solidFill>
              </a:rPr>
              <a:t>If energy be supplied to any system of conductors through N wires, the total power in the system is given by the algebraic sum of the readings of N wattmeters, so arranged that each of the N wires contains one current coil, the corresponding voltage coil being connected between that wire and some common point.  If this common point is on one of the N wires, the measurement may be made by the use of N-1 wattmeters.</a:t>
            </a:r>
          </a:p>
        </p:txBody>
      </p:sp>
      <p:pic>
        <p:nvPicPr>
          <p:cNvPr id="4" name="Picture 3">
            <a:extLst>
              <a:ext uri="{FF2B5EF4-FFF2-40B4-BE49-F238E27FC236}">
                <a16:creationId xmlns:a16="http://schemas.microsoft.com/office/drawing/2014/main" id="{9D971967-18FB-82AE-C847-A66CDE30F47E}"/>
              </a:ext>
            </a:extLst>
          </p:cNvPr>
          <p:cNvPicPr>
            <a:picLocks noChangeAspect="1"/>
          </p:cNvPicPr>
          <p:nvPr/>
        </p:nvPicPr>
        <p:blipFill>
          <a:blip r:embed="rId3"/>
          <a:stretch>
            <a:fillRect/>
          </a:stretch>
        </p:blipFill>
        <p:spPr>
          <a:xfrm>
            <a:off x="424260" y="6355683"/>
            <a:ext cx="3084843" cy="365792"/>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z="3600" dirty="0"/>
              <a:t>Three Phase Power</a:t>
            </a:r>
            <a:br>
              <a:rPr lang="en-US" sz="3600" dirty="0"/>
            </a:br>
            <a:r>
              <a:rPr lang="en-US" sz="2400" dirty="0" err="1"/>
              <a:t>Blondel’s</a:t>
            </a:r>
            <a:r>
              <a:rPr lang="en-US" sz="2400" dirty="0"/>
              <a:t> Theorem</a:t>
            </a:r>
          </a:p>
        </p:txBody>
      </p:sp>
      <p:sp>
        <p:nvSpPr>
          <p:cNvPr id="44035" name="Rectangle 3"/>
          <p:cNvSpPr>
            <a:spLocks noGrp="1" noChangeArrowheads="1"/>
          </p:cNvSpPr>
          <p:nvPr>
            <p:ph idx="1"/>
          </p:nvPr>
        </p:nvSpPr>
        <p:spPr>
          <a:xfrm>
            <a:off x="457200" y="1969610"/>
            <a:ext cx="8229600" cy="3326595"/>
          </a:xfrm>
        </p:spPr>
        <p:txBody>
          <a:bodyPr/>
          <a:lstStyle/>
          <a:p>
            <a:pPr eaLnBrk="1" hangingPunct="1"/>
            <a:r>
              <a:rPr lang="en-US" dirty="0"/>
              <a:t>Simply – We can measure the power in a N wire system by measuring the power in N-1 conductors.</a:t>
            </a:r>
          </a:p>
          <a:p>
            <a:pPr eaLnBrk="1" hangingPunct="1"/>
            <a:r>
              <a:rPr lang="en-US" dirty="0"/>
              <a:t>For example, in a 4-wire, 3-phase system we need to measure the power in 3 circuits.</a:t>
            </a:r>
          </a:p>
        </p:txBody>
      </p:sp>
      <p:sp>
        <p:nvSpPr>
          <p:cNvPr id="2" name="Footer Placeholder 1">
            <a:extLst>
              <a:ext uri="{FF2B5EF4-FFF2-40B4-BE49-F238E27FC236}">
                <a16:creationId xmlns:a16="http://schemas.microsoft.com/office/drawing/2014/main" id="{1F48A6A7-55E1-2BB6-DB16-48C39C527758}"/>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333C9C8C-0C81-CF3B-191D-CEDF68413463}"/>
              </a:ext>
            </a:extLst>
          </p:cNvPr>
          <p:cNvSpPr>
            <a:spLocks noGrp="1"/>
          </p:cNvSpPr>
          <p:nvPr>
            <p:ph type="sldNum" sz="quarter" idx="4"/>
          </p:nvPr>
        </p:nvSpPr>
        <p:spPr/>
        <p:txBody>
          <a:body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38</a:t>
            </a:fld>
            <a:endParaRPr lang="en-US">
              <a:solidFill>
                <a:srgbClr val="000000"/>
              </a:solidFill>
              <a:latin typeface="Arial"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z="3600" dirty="0"/>
              <a:t>Three Phase Power</a:t>
            </a:r>
            <a:br>
              <a:rPr lang="en-US" sz="3600" dirty="0"/>
            </a:br>
            <a:r>
              <a:rPr lang="en-US" sz="2400" dirty="0" err="1"/>
              <a:t>Blondel’s</a:t>
            </a:r>
            <a:r>
              <a:rPr lang="en-US" sz="2400" dirty="0"/>
              <a:t> Theorem</a:t>
            </a:r>
          </a:p>
        </p:txBody>
      </p:sp>
      <p:sp>
        <p:nvSpPr>
          <p:cNvPr id="45059" name="Rectangle 3"/>
          <p:cNvSpPr>
            <a:spLocks noGrp="1" noChangeArrowheads="1"/>
          </p:cNvSpPr>
          <p:nvPr>
            <p:ph idx="1"/>
          </p:nvPr>
        </p:nvSpPr>
        <p:spPr>
          <a:xfrm>
            <a:off x="457201" y="1892800"/>
            <a:ext cx="8229600" cy="3849687"/>
          </a:xfrm>
        </p:spPr>
        <p:txBody>
          <a:bodyPr/>
          <a:lstStyle/>
          <a:p>
            <a:pPr eaLnBrk="1" hangingPunct="1">
              <a:spcBef>
                <a:spcPct val="50000"/>
              </a:spcBef>
            </a:pPr>
            <a:r>
              <a:rPr lang="en-US" dirty="0"/>
              <a:t>If a meter installation meets </a:t>
            </a:r>
            <a:r>
              <a:rPr lang="en-US" dirty="0" err="1"/>
              <a:t>Blondel’s</a:t>
            </a:r>
            <a:r>
              <a:rPr lang="en-US" dirty="0"/>
              <a:t> Theorem then we will get accurate power measurements </a:t>
            </a:r>
            <a:r>
              <a:rPr lang="en-US" u="sng" dirty="0"/>
              <a:t>under all circumstances</a:t>
            </a:r>
            <a:r>
              <a:rPr lang="en-US" dirty="0"/>
              <a:t>.</a:t>
            </a:r>
          </a:p>
          <a:p>
            <a:pPr eaLnBrk="1" hangingPunct="1">
              <a:spcBef>
                <a:spcPct val="50000"/>
              </a:spcBef>
            </a:pPr>
            <a:r>
              <a:rPr lang="en-US" dirty="0"/>
              <a:t>If a metering system does not meet </a:t>
            </a:r>
            <a:r>
              <a:rPr lang="en-US" dirty="0" err="1"/>
              <a:t>Blondel’s</a:t>
            </a:r>
            <a:r>
              <a:rPr lang="en-US" dirty="0"/>
              <a:t> Theorem then we will only get accurate measurements if certain </a:t>
            </a:r>
            <a:r>
              <a:rPr lang="en-US" u="sng" dirty="0"/>
              <a:t>assumptions are met</a:t>
            </a:r>
            <a:r>
              <a:rPr lang="en-US" dirty="0"/>
              <a:t>.</a:t>
            </a:r>
          </a:p>
          <a:p>
            <a:pPr eaLnBrk="1" hangingPunct="1"/>
            <a:endParaRPr lang="en-US" dirty="0"/>
          </a:p>
        </p:txBody>
      </p:sp>
      <p:sp>
        <p:nvSpPr>
          <p:cNvPr id="2" name="Footer Placeholder 1">
            <a:extLst>
              <a:ext uri="{FF2B5EF4-FFF2-40B4-BE49-F238E27FC236}">
                <a16:creationId xmlns:a16="http://schemas.microsoft.com/office/drawing/2014/main" id="{F219064A-BE55-032E-3FBA-78DE1EECFE99}"/>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BC4C7786-777C-B9E2-F56A-0B2A9ED6B2D1}"/>
              </a:ext>
            </a:extLst>
          </p:cNvPr>
          <p:cNvSpPr>
            <a:spLocks noGrp="1"/>
          </p:cNvSpPr>
          <p:nvPr>
            <p:ph type="sldNum" sz="quarter" idx="4"/>
          </p:nvPr>
        </p:nvSpPr>
        <p:spPr/>
        <p:txBody>
          <a:body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39</a:t>
            </a:fld>
            <a:endParaRPr lang="en-US">
              <a:solidFill>
                <a:srgbClr val="000000"/>
              </a:solidFill>
              <a:latin typeface="Arial"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2"/>
          <p:cNvSpPr>
            <a:spLocks noGrp="1" noChangeArrowheads="1"/>
          </p:cNvSpPr>
          <p:nvPr>
            <p:ph type="title"/>
          </p:nvPr>
        </p:nvSpPr>
        <p:spPr/>
        <p:txBody>
          <a:bodyPr/>
          <a:lstStyle/>
          <a:p>
            <a:pPr eaLnBrk="1" hangingPunct="1"/>
            <a:r>
              <a:rPr lang="en-US" sz="3600" dirty="0"/>
              <a:t>AC Theory - Phase</a:t>
            </a:r>
          </a:p>
        </p:txBody>
      </p:sp>
      <p:graphicFrame>
        <p:nvGraphicFramePr>
          <p:cNvPr id="2050" name="Object 3"/>
          <p:cNvGraphicFramePr>
            <a:graphicFrameLocks noGrp="1" noChangeAspect="1"/>
          </p:cNvGraphicFramePr>
          <p:nvPr>
            <p:ph idx="1"/>
            <p:extLst>
              <p:ext uri="{D42A27DB-BD31-4B8C-83A1-F6EECF244321}">
                <p14:modId xmlns:p14="http://schemas.microsoft.com/office/powerpoint/2010/main" val="1462398745"/>
              </p:ext>
            </p:extLst>
          </p:nvPr>
        </p:nvGraphicFramePr>
        <p:xfrm>
          <a:off x="1143000" y="990600"/>
          <a:ext cx="6932613" cy="4870450"/>
        </p:xfrm>
        <a:graphic>
          <a:graphicData uri="http://schemas.openxmlformats.org/presentationml/2006/ole">
            <mc:AlternateContent xmlns:mc="http://schemas.openxmlformats.org/markup-compatibility/2006">
              <mc:Choice xmlns:v="urn:schemas-microsoft-com:vml" Requires="v">
                <p:oleObj name="Chart" r:id="rId3" imgW="8934651" imgH="6276914" progId="Excel.Sheet.8">
                  <p:embed/>
                </p:oleObj>
              </mc:Choice>
              <mc:Fallback>
                <p:oleObj name="Chart" r:id="rId3" imgW="8934651" imgH="6276914" progId="Excel.Shee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990600"/>
                        <a:ext cx="6932613" cy="4870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Footer Placeholder 1">
            <a:extLst>
              <a:ext uri="{FF2B5EF4-FFF2-40B4-BE49-F238E27FC236}">
                <a16:creationId xmlns:a16="http://schemas.microsoft.com/office/drawing/2014/main" id="{FC60C969-1492-8901-786D-A37E1449B537}"/>
              </a:ext>
            </a:extLst>
          </p:cNvPr>
          <p:cNvSpPr>
            <a:spLocks noGrp="1"/>
          </p:cNvSpPr>
          <p:nvPr>
            <p:ph type="ftr" sz="quarter" idx="3"/>
          </p:nvPr>
        </p:nvSpPr>
        <p:spPr/>
        <p:txBody>
          <a:bodyPr/>
          <a:lstStyle/>
          <a:p>
            <a:r>
              <a:rPr lang="en-US" dirty="0"/>
              <a:t>tescometering.com</a:t>
            </a:r>
          </a:p>
        </p:txBody>
      </p:sp>
      <p:sp>
        <p:nvSpPr>
          <p:cNvPr id="2" name="Slide Number Placeholder 1">
            <a:extLst>
              <a:ext uri="{FF2B5EF4-FFF2-40B4-BE49-F238E27FC236}">
                <a16:creationId xmlns:a16="http://schemas.microsoft.com/office/drawing/2014/main" id="{729AF8DE-3ABF-C4A5-07E4-AFF7CCA42921}"/>
              </a:ext>
            </a:extLst>
          </p:cNvPr>
          <p:cNvSpPr>
            <a:spLocks noGrp="1"/>
          </p:cNvSpPr>
          <p:nvPr>
            <p:ph type="sldNum" sz="quarter" idx="4"/>
          </p:nvPr>
        </p:nvSpPr>
        <p:spPr/>
        <p:txBody>
          <a:body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4</a:t>
            </a:fld>
            <a:endParaRPr lang="en-US">
              <a:solidFill>
                <a:srgbClr val="000000"/>
              </a:solidFill>
              <a:latin typeface="Arial" charset="0"/>
            </a:endParaRPr>
          </a:p>
        </p:txBody>
      </p:sp>
      <p:graphicFrame>
        <p:nvGraphicFramePr>
          <p:cNvPr id="2051" name="Object 4"/>
          <p:cNvGraphicFramePr>
            <a:graphicFrameLocks noGrp="1" noChangeAspect="1"/>
          </p:cNvGraphicFramePr>
          <p:nvPr>
            <p:ph sz="quarter" idx="4294967295"/>
            <p:extLst>
              <p:ext uri="{D42A27DB-BD31-4B8C-83A1-F6EECF244321}">
                <p14:modId xmlns:p14="http://schemas.microsoft.com/office/powerpoint/2010/main" val="961718341"/>
              </p:ext>
            </p:extLst>
          </p:nvPr>
        </p:nvGraphicFramePr>
        <p:xfrm>
          <a:off x="0" y="5927725"/>
          <a:ext cx="1741488" cy="361950"/>
        </p:xfrm>
        <a:graphic>
          <a:graphicData uri="http://schemas.openxmlformats.org/presentationml/2006/ole">
            <mc:AlternateContent xmlns:mc="http://schemas.openxmlformats.org/markup-compatibility/2006">
              <mc:Choice xmlns:v="urn:schemas-microsoft-com:vml" Requires="v">
                <p:oleObj name="Equation" r:id="rId5" imgW="977760" imgH="203040" progId="Equation.3">
                  <p:embed/>
                </p:oleObj>
              </mc:Choice>
              <mc:Fallback>
                <p:oleObj name="Equation" r:id="rId5" imgW="977760" imgH="203040" progId="Equation.3">
                  <p:embed/>
                  <p:pic>
                    <p:nvPicPr>
                      <p:cNvPr id="0" name="Object 4"/>
                      <p:cNvPicPr>
                        <a:picLocks noChangeAspect="1" noChangeArrowheads="1"/>
                      </p:cNvPicPr>
                      <p:nvPr/>
                    </p:nvPicPr>
                    <p:blipFill>
                      <a:blip r:embed="rId6"/>
                      <a:srcRect/>
                      <a:stretch>
                        <a:fillRect/>
                      </a:stretch>
                    </p:blipFill>
                    <p:spPr bwMode="auto">
                      <a:xfrm>
                        <a:off x="0" y="5927725"/>
                        <a:ext cx="1741488" cy="361950"/>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3" name="Object 10"/>
          <p:cNvGraphicFramePr>
            <a:graphicFrameLocks noGrp="1" noChangeAspect="1"/>
          </p:cNvGraphicFramePr>
          <p:nvPr>
            <p:ph sz="quarter" idx="4294967295"/>
            <p:extLst>
              <p:ext uri="{D42A27DB-BD31-4B8C-83A1-F6EECF244321}">
                <p14:modId xmlns:p14="http://schemas.microsoft.com/office/powerpoint/2010/main" val="321295973"/>
              </p:ext>
            </p:extLst>
          </p:nvPr>
        </p:nvGraphicFramePr>
        <p:xfrm>
          <a:off x="6934200" y="5932488"/>
          <a:ext cx="2209800" cy="352425"/>
        </p:xfrm>
        <a:graphic>
          <a:graphicData uri="http://schemas.openxmlformats.org/presentationml/2006/ole">
            <mc:AlternateContent xmlns:mc="http://schemas.openxmlformats.org/markup-compatibility/2006">
              <mc:Choice xmlns:v="urn:schemas-microsoft-com:vml" Requires="v">
                <p:oleObj name="Equation" r:id="rId7" imgW="1269720" imgH="203040" progId="Equation.3">
                  <p:embed/>
                </p:oleObj>
              </mc:Choice>
              <mc:Fallback>
                <p:oleObj name="Equation" r:id="rId7" imgW="1269720" imgH="203040" progId="Equation.3">
                  <p:embed/>
                  <p:pic>
                    <p:nvPicPr>
                      <p:cNvPr id="0" name="Object 10"/>
                      <p:cNvPicPr>
                        <a:picLocks noChangeAspect="1" noChangeArrowheads="1"/>
                      </p:cNvPicPr>
                      <p:nvPr/>
                    </p:nvPicPr>
                    <p:blipFill>
                      <a:blip r:embed="rId8"/>
                      <a:srcRect/>
                      <a:stretch>
                        <a:fillRect/>
                      </a:stretch>
                    </p:blipFill>
                    <p:spPr bwMode="auto">
                      <a:xfrm>
                        <a:off x="6934200" y="5932488"/>
                        <a:ext cx="2209800" cy="352425"/>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5" name="Rectangle 5"/>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a:p>
        </p:txBody>
      </p:sp>
      <p:sp>
        <p:nvSpPr>
          <p:cNvPr id="2056"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057" name="Rectangle 8"/>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a:p>
        </p:txBody>
      </p:sp>
      <p:sp>
        <p:nvSpPr>
          <p:cNvPr id="2058" name="Rectangle 9"/>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title"/>
          </p:nvPr>
        </p:nvSpPr>
        <p:spPr/>
        <p:txBody>
          <a:bodyPr>
            <a:noAutofit/>
          </a:bodyPr>
          <a:lstStyle/>
          <a:p>
            <a:pPr eaLnBrk="1" hangingPunct="1"/>
            <a:r>
              <a:rPr lang="en-US" dirty="0" err="1"/>
              <a:t>Blondel’s</a:t>
            </a:r>
            <a:r>
              <a:rPr lang="en-US" dirty="0"/>
              <a:t> Theorem</a:t>
            </a:r>
          </a:p>
        </p:txBody>
      </p:sp>
      <p:pic>
        <p:nvPicPr>
          <p:cNvPr id="46083" name="Picture 6" descr="3P3WD-2CT2VT-Form5"/>
          <p:cNvPicPr>
            <a:picLocks noGrp="1" noChangeAspect="1" noChangeArrowheads="1"/>
          </p:cNvPicPr>
          <p:nvPr>
            <p:ph idx="1"/>
          </p:nvPr>
        </p:nvPicPr>
        <p:blipFill>
          <a:blip r:embed="rId3" cstate="print"/>
          <a:stretch>
            <a:fillRect/>
          </a:stretch>
        </p:blipFill>
        <p:spPr>
          <a:xfrm>
            <a:off x="750862" y="1568159"/>
            <a:ext cx="3563119" cy="3724664"/>
          </a:xfrm>
          <a:noFill/>
        </p:spPr>
      </p:pic>
      <p:sp>
        <p:nvSpPr>
          <p:cNvPr id="2" name="Slide Number Placeholder 1">
            <a:extLst>
              <a:ext uri="{FF2B5EF4-FFF2-40B4-BE49-F238E27FC236}">
                <a16:creationId xmlns:a16="http://schemas.microsoft.com/office/drawing/2014/main" id="{A0F3C72D-4845-AA23-0BEA-0BA56814073E}"/>
              </a:ext>
            </a:extLst>
          </p:cNvPr>
          <p:cNvSpPr>
            <a:spLocks noGrp="1"/>
          </p:cNvSpPr>
          <p:nvPr>
            <p:ph type="sldNum" sz="quarter" idx="4"/>
          </p:nvPr>
        </p:nvSpPr>
        <p:spPr/>
        <p:txBody>
          <a:body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40</a:t>
            </a:fld>
            <a:endParaRPr lang="en-US">
              <a:solidFill>
                <a:srgbClr val="000000"/>
              </a:solidFill>
              <a:latin typeface="Arial" charset="0"/>
            </a:endParaRPr>
          </a:p>
        </p:txBody>
      </p:sp>
      <p:pic>
        <p:nvPicPr>
          <p:cNvPr id="46085" name="Picture 10" descr="Form5s"/>
          <p:cNvPicPr>
            <a:picLocks noGrp="1" noChangeAspect="1" noChangeArrowheads="1"/>
          </p:cNvPicPr>
          <p:nvPr>
            <p:ph sz="quarter" idx="4294967295"/>
          </p:nvPr>
        </p:nvPicPr>
        <p:blipFill>
          <a:blip r:embed="rId4" cstate="print"/>
          <a:srcRect/>
          <a:stretch>
            <a:fillRect/>
          </a:stretch>
        </p:blipFill>
        <p:spPr>
          <a:xfrm>
            <a:off x="7456488" y="1093788"/>
            <a:ext cx="1687512" cy="1847850"/>
          </a:xfrm>
          <a:noFill/>
        </p:spPr>
      </p:pic>
      <p:sp>
        <p:nvSpPr>
          <p:cNvPr id="46089" name="Rectangle 9"/>
          <p:cNvSpPr>
            <a:spLocks noGrp="1" noChangeArrowheads="1"/>
          </p:cNvSpPr>
          <p:nvPr>
            <p:ph type="body" sz="half" idx="4294967295"/>
          </p:nvPr>
        </p:nvSpPr>
        <p:spPr>
          <a:xfrm>
            <a:off x="4187825" y="3522663"/>
            <a:ext cx="4956175" cy="2174875"/>
          </a:xfrm>
        </p:spPr>
        <p:txBody>
          <a:bodyPr/>
          <a:lstStyle/>
          <a:p>
            <a:pPr eaLnBrk="1" hangingPunct="1"/>
            <a:r>
              <a:rPr lang="en-US" sz="1800" dirty="0"/>
              <a:t>Three wires</a:t>
            </a:r>
          </a:p>
          <a:p>
            <a:pPr eaLnBrk="1" hangingPunct="1"/>
            <a:r>
              <a:rPr lang="en-US" sz="1800" dirty="0"/>
              <a:t>Two voltage measurements with one side common to Line 2</a:t>
            </a:r>
          </a:p>
          <a:p>
            <a:pPr eaLnBrk="1" hangingPunct="1"/>
            <a:r>
              <a:rPr lang="en-US" sz="1800" dirty="0"/>
              <a:t>Current measurements on lines 1 &amp; 3.</a:t>
            </a:r>
          </a:p>
          <a:p>
            <a:pPr algn="ctr" eaLnBrk="1" hangingPunct="1">
              <a:buFontTx/>
              <a:buNone/>
            </a:pPr>
            <a:r>
              <a:rPr lang="en-US" sz="1800" b="1" dirty="0">
                <a:solidFill>
                  <a:srgbClr val="FF0000"/>
                </a:solidFill>
              </a:rPr>
              <a:t>This satisfies </a:t>
            </a:r>
            <a:r>
              <a:rPr lang="en-US" sz="1800" b="1" dirty="0" err="1">
                <a:solidFill>
                  <a:srgbClr val="FF0000"/>
                </a:solidFill>
              </a:rPr>
              <a:t>Blondel’s</a:t>
            </a:r>
            <a:r>
              <a:rPr lang="en-US" sz="1800" b="1" dirty="0">
                <a:solidFill>
                  <a:srgbClr val="FF0000"/>
                </a:solidFill>
              </a:rPr>
              <a:t> Theorem.</a:t>
            </a:r>
          </a:p>
        </p:txBody>
      </p:sp>
      <p:pic>
        <p:nvPicPr>
          <p:cNvPr id="3" name="Picture 2">
            <a:extLst>
              <a:ext uri="{FF2B5EF4-FFF2-40B4-BE49-F238E27FC236}">
                <a16:creationId xmlns:a16="http://schemas.microsoft.com/office/drawing/2014/main" id="{4AA88708-5B61-00F7-1218-B3C7F66A44F8}"/>
              </a:ext>
            </a:extLst>
          </p:cNvPr>
          <p:cNvPicPr>
            <a:picLocks noChangeAspect="1"/>
          </p:cNvPicPr>
          <p:nvPr/>
        </p:nvPicPr>
        <p:blipFill>
          <a:blip r:embed="rId5"/>
          <a:stretch>
            <a:fillRect/>
          </a:stretch>
        </p:blipFill>
        <p:spPr>
          <a:xfrm>
            <a:off x="424260" y="6355683"/>
            <a:ext cx="3084843" cy="3657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6089">
                                            <p:txEl>
                                              <p:pRg st="0" end="0"/>
                                            </p:txEl>
                                          </p:spTgt>
                                        </p:tgtEl>
                                        <p:attrNameLst>
                                          <p:attrName>style.visibility</p:attrName>
                                        </p:attrNameLst>
                                      </p:cBhvr>
                                      <p:to>
                                        <p:strVal val="visible"/>
                                      </p:to>
                                    </p:set>
                                    <p:animEffect transition="in" filter="dissolve">
                                      <p:cBhvr>
                                        <p:cTn id="7" dur="500"/>
                                        <p:tgtEl>
                                          <p:spTgt spid="4608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6089">
                                            <p:txEl>
                                              <p:pRg st="1" end="1"/>
                                            </p:txEl>
                                          </p:spTgt>
                                        </p:tgtEl>
                                        <p:attrNameLst>
                                          <p:attrName>style.visibility</p:attrName>
                                        </p:attrNameLst>
                                      </p:cBhvr>
                                      <p:to>
                                        <p:strVal val="visible"/>
                                      </p:to>
                                    </p:set>
                                    <p:animEffect transition="in" filter="dissolve">
                                      <p:cBhvr>
                                        <p:cTn id="12" dur="500"/>
                                        <p:tgtEl>
                                          <p:spTgt spid="4608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6089">
                                            <p:txEl>
                                              <p:pRg st="2" end="2"/>
                                            </p:txEl>
                                          </p:spTgt>
                                        </p:tgtEl>
                                        <p:attrNameLst>
                                          <p:attrName>style.visibility</p:attrName>
                                        </p:attrNameLst>
                                      </p:cBhvr>
                                      <p:to>
                                        <p:strVal val="visible"/>
                                      </p:to>
                                    </p:set>
                                    <p:animEffect transition="in" filter="dissolve">
                                      <p:cBhvr>
                                        <p:cTn id="17" dur="500"/>
                                        <p:tgtEl>
                                          <p:spTgt spid="4608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6089">
                                            <p:txEl>
                                              <p:pRg st="3" end="3"/>
                                            </p:txEl>
                                          </p:spTgt>
                                        </p:tgtEl>
                                        <p:attrNameLst>
                                          <p:attrName>style.visibility</p:attrName>
                                        </p:attrNameLst>
                                      </p:cBhvr>
                                      <p:to>
                                        <p:strVal val="visible"/>
                                      </p:to>
                                    </p:set>
                                    <p:animEffect transition="in" filter="dissolve">
                                      <p:cBhvr>
                                        <p:cTn id="22" dur="500"/>
                                        <p:tgtEl>
                                          <p:spTgt spid="4608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Autofit/>
          </a:bodyPr>
          <a:lstStyle/>
          <a:p>
            <a:pPr eaLnBrk="1" hangingPunct="1"/>
            <a:r>
              <a:rPr lang="en-US" dirty="0" err="1"/>
              <a:t>Blondel’s</a:t>
            </a:r>
            <a:r>
              <a:rPr lang="en-US" dirty="0"/>
              <a:t> Theorem</a:t>
            </a:r>
          </a:p>
        </p:txBody>
      </p:sp>
      <p:pic>
        <p:nvPicPr>
          <p:cNvPr id="47109" name="Picture 9" descr="3P4WY-2CT-Form5"/>
          <p:cNvPicPr>
            <a:picLocks noGrp="1" noChangeAspect="1" noChangeArrowheads="1"/>
          </p:cNvPicPr>
          <p:nvPr>
            <p:ph idx="1"/>
          </p:nvPr>
        </p:nvPicPr>
        <p:blipFill>
          <a:blip r:embed="rId3" cstate="print"/>
          <a:stretch>
            <a:fillRect/>
          </a:stretch>
        </p:blipFill>
        <p:spPr>
          <a:xfrm>
            <a:off x="193830" y="1936874"/>
            <a:ext cx="3560071" cy="3587503"/>
          </a:xfrm>
          <a:noFill/>
        </p:spPr>
      </p:pic>
      <p:sp>
        <p:nvSpPr>
          <p:cNvPr id="2" name="Slide Number Placeholder 1">
            <a:extLst>
              <a:ext uri="{FF2B5EF4-FFF2-40B4-BE49-F238E27FC236}">
                <a16:creationId xmlns:a16="http://schemas.microsoft.com/office/drawing/2014/main" id="{83F05F82-9A37-6C6A-2C00-ED04696121B3}"/>
              </a:ext>
            </a:extLst>
          </p:cNvPr>
          <p:cNvSpPr>
            <a:spLocks noGrp="1"/>
          </p:cNvSpPr>
          <p:nvPr>
            <p:ph type="sldNum" sz="quarter" idx="4"/>
          </p:nvPr>
        </p:nvSpPr>
        <p:spPr/>
        <p:txBody>
          <a:body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41</a:t>
            </a:fld>
            <a:endParaRPr lang="en-US">
              <a:solidFill>
                <a:srgbClr val="000000"/>
              </a:solidFill>
              <a:latin typeface="Arial" charset="0"/>
            </a:endParaRPr>
          </a:p>
        </p:txBody>
      </p:sp>
      <p:pic>
        <p:nvPicPr>
          <p:cNvPr id="47108" name="Picture 5" descr="Form5s"/>
          <p:cNvPicPr>
            <a:picLocks noGrp="1" noChangeAspect="1" noChangeArrowheads="1"/>
          </p:cNvPicPr>
          <p:nvPr>
            <p:ph sz="quarter" idx="4294967295"/>
          </p:nvPr>
        </p:nvPicPr>
        <p:blipFill>
          <a:blip r:embed="rId4" cstate="print"/>
          <a:srcRect/>
          <a:stretch>
            <a:fillRect/>
          </a:stretch>
        </p:blipFill>
        <p:spPr>
          <a:xfrm>
            <a:off x="7073900" y="1249363"/>
            <a:ext cx="2070100" cy="2266950"/>
          </a:xfrm>
          <a:noFill/>
        </p:spPr>
      </p:pic>
      <p:sp>
        <p:nvSpPr>
          <p:cNvPr id="49156" name="Rectangle 4"/>
          <p:cNvSpPr>
            <a:spLocks noGrp="1" noChangeArrowheads="1"/>
          </p:cNvSpPr>
          <p:nvPr>
            <p:ph type="body" sz="half" idx="4294967295"/>
          </p:nvPr>
        </p:nvSpPr>
        <p:spPr>
          <a:xfrm>
            <a:off x="3611563" y="3713163"/>
            <a:ext cx="5532437" cy="2457450"/>
          </a:xfrm>
        </p:spPr>
        <p:txBody>
          <a:bodyPr/>
          <a:lstStyle/>
          <a:p>
            <a:pPr eaLnBrk="1" hangingPunct="1"/>
            <a:r>
              <a:rPr lang="en-US" sz="1800" dirty="0"/>
              <a:t>Four wires</a:t>
            </a:r>
          </a:p>
          <a:p>
            <a:pPr eaLnBrk="1" hangingPunct="1"/>
            <a:r>
              <a:rPr lang="en-US" sz="1800" dirty="0"/>
              <a:t>Two voltage measurements to neutral</a:t>
            </a:r>
          </a:p>
          <a:p>
            <a:pPr eaLnBrk="1" hangingPunct="1"/>
            <a:r>
              <a:rPr lang="en-US" sz="1800" dirty="0"/>
              <a:t>Current measurements on lines 1 &amp; 3. How about line 2?</a:t>
            </a:r>
          </a:p>
          <a:p>
            <a:pPr algn="ctr" eaLnBrk="1" hangingPunct="1">
              <a:buFontTx/>
              <a:buNone/>
            </a:pPr>
            <a:r>
              <a:rPr lang="en-US" sz="1800" b="1" dirty="0">
                <a:solidFill>
                  <a:srgbClr val="FF0000"/>
                </a:solidFill>
              </a:rPr>
              <a:t>This DOES NOT satisfy </a:t>
            </a:r>
            <a:r>
              <a:rPr lang="en-US" sz="1800" b="1" dirty="0" err="1">
                <a:solidFill>
                  <a:srgbClr val="FF0000"/>
                </a:solidFill>
              </a:rPr>
              <a:t>Blondel’s</a:t>
            </a:r>
            <a:r>
              <a:rPr lang="en-US" sz="1800" b="1" dirty="0">
                <a:solidFill>
                  <a:srgbClr val="FF0000"/>
                </a:solidFill>
              </a:rPr>
              <a:t> Theorem.</a:t>
            </a:r>
          </a:p>
        </p:txBody>
      </p:sp>
      <p:pic>
        <p:nvPicPr>
          <p:cNvPr id="47110" name="Picture 10"/>
          <p:cNvPicPr>
            <a:picLocks noChangeAspect="1" noChangeArrowheads="1"/>
          </p:cNvPicPr>
          <p:nvPr/>
        </p:nvPicPr>
        <p:blipFill>
          <a:blip r:embed="rId5" cstate="print"/>
          <a:srcRect/>
          <a:stretch>
            <a:fillRect/>
          </a:stretch>
        </p:blipFill>
        <p:spPr bwMode="auto">
          <a:xfrm>
            <a:off x="577880" y="5272440"/>
            <a:ext cx="2112276" cy="8112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9156">
                                            <p:txEl>
                                              <p:pRg st="0" end="0"/>
                                            </p:txEl>
                                          </p:spTgt>
                                        </p:tgtEl>
                                        <p:attrNameLst>
                                          <p:attrName>style.visibility</p:attrName>
                                        </p:attrNameLst>
                                      </p:cBhvr>
                                      <p:to>
                                        <p:strVal val="visible"/>
                                      </p:to>
                                    </p:set>
                                    <p:animEffect transition="in" filter="dissolve">
                                      <p:cBhvr>
                                        <p:cTn id="7" dur="500"/>
                                        <p:tgtEl>
                                          <p:spTgt spid="491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9156">
                                            <p:txEl>
                                              <p:pRg st="1" end="1"/>
                                            </p:txEl>
                                          </p:spTgt>
                                        </p:tgtEl>
                                        <p:attrNameLst>
                                          <p:attrName>style.visibility</p:attrName>
                                        </p:attrNameLst>
                                      </p:cBhvr>
                                      <p:to>
                                        <p:strVal val="visible"/>
                                      </p:to>
                                    </p:set>
                                    <p:animEffect transition="in" filter="dissolve">
                                      <p:cBhvr>
                                        <p:cTn id="12" dur="500"/>
                                        <p:tgtEl>
                                          <p:spTgt spid="4915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9156">
                                            <p:txEl>
                                              <p:pRg st="2" end="2"/>
                                            </p:txEl>
                                          </p:spTgt>
                                        </p:tgtEl>
                                        <p:attrNameLst>
                                          <p:attrName>style.visibility</p:attrName>
                                        </p:attrNameLst>
                                      </p:cBhvr>
                                      <p:to>
                                        <p:strVal val="visible"/>
                                      </p:to>
                                    </p:set>
                                    <p:animEffect transition="in" filter="dissolve">
                                      <p:cBhvr>
                                        <p:cTn id="17" dur="500"/>
                                        <p:tgtEl>
                                          <p:spTgt spid="4915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9156">
                                            <p:txEl>
                                              <p:pRg st="3" end="3"/>
                                            </p:txEl>
                                          </p:spTgt>
                                        </p:tgtEl>
                                        <p:attrNameLst>
                                          <p:attrName>style.visibility</p:attrName>
                                        </p:attrNameLst>
                                      </p:cBhvr>
                                      <p:to>
                                        <p:strVal val="visible"/>
                                      </p:to>
                                    </p:set>
                                    <p:animEffect transition="in" filter="dissolve">
                                      <p:cBhvr>
                                        <p:cTn id="22" dur="500"/>
                                        <p:tgtEl>
                                          <p:spTgt spid="4915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dirty="0" err="1"/>
              <a:t>Blondel’s</a:t>
            </a:r>
            <a:r>
              <a:rPr lang="en-US" dirty="0"/>
              <a:t> Theorem</a:t>
            </a:r>
          </a:p>
        </p:txBody>
      </p:sp>
      <p:sp>
        <p:nvSpPr>
          <p:cNvPr id="48131" name="Rectangle 3"/>
          <p:cNvSpPr>
            <a:spLocks noGrp="1" noChangeArrowheads="1"/>
          </p:cNvSpPr>
          <p:nvPr>
            <p:ph idx="1"/>
          </p:nvPr>
        </p:nvSpPr>
        <p:spPr>
          <a:xfrm>
            <a:off x="457200" y="1777585"/>
            <a:ext cx="8229600" cy="2304300"/>
          </a:xfrm>
        </p:spPr>
        <p:txBody>
          <a:bodyPr>
            <a:normAutofit fontScale="92500" lnSpcReduction="20000"/>
          </a:bodyPr>
          <a:lstStyle/>
          <a:p>
            <a:pPr eaLnBrk="1" hangingPunct="1"/>
            <a:r>
              <a:rPr lang="en-US" dirty="0"/>
              <a:t>In the previous example:</a:t>
            </a:r>
          </a:p>
          <a:p>
            <a:pPr lvl="1" eaLnBrk="1" hangingPunct="1"/>
            <a:r>
              <a:rPr lang="en-US" dirty="0"/>
              <a:t>What are the “ASSUMPTIONS”?</a:t>
            </a:r>
          </a:p>
          <a:p>
            <a:pPr lvl="1" eaLnBrk="1" hangingPunct="1"/>
            <a:r>
              <a:rPr lang="en-US" dirty="0"/>
              <a:t>When do we get errors?</a:t>
            </a:r>
          </a:p>
          <a:p>
            <a:pPr eaLnBrk="1" hangingPunct="1"/>
            <a:r>
              <a:rPr lang="en-US" dirty="0"/>
              <a:t>What would the “Right Answer” be?</a:t>
            </a:r>
          </a:p>
          <a:p>
            <a:pPr eaLnBrk="1" hangingPunct="1"/>
            <a:endParaRPr lang="en-US" dirty="0"/>
          </a:p>
          <a:p>
            <a:pPr eaLnBrk="1" hangingPunct="1"/>
            <a:r>
              <a:rPr lang="en-US" dirty="0"/>
              <a:t>What did we measure?</a:t>
            </a:r>
          </a:p>
        </p:txBody>
      </p:sp>
      <p:sp>
        <p:nvSpPr>
          <p:cNvPr id="3" name="Footer Placeholder 2">
            <a:extLst>
              <a:ext uri="{FF2B5EF4-FFF2-40B4-BE49-F238E27FC236}">
                <a16:creationId xmlns:a16="http://schemas.microsoft.com/office/drawing/2014/main" id="{2CB63BCA-6B5B-5801-B3AE-21586E4C31DD}"/>
              </a:ext>
            </a:extLst>
          </p:cNvPr>
          <p:cNvSpPr>
            <a:spLocks noGrp="1"/>
          </p:cNvSpPr>
          <p:nvPr>
            <p:ph type="ftr" sz="quarter" idx="3"/>
          </p:nvPr>
        </p:nvSpPr>
        <p:spPr/>
        <p:txBody>
          <a:bodyPr/>
          <a:lstStyle/>
          <a:p>
            <a:r>
              <a:rPr lang="en-US"/>
              <a:t>tescometering.com</a:t>
            </a:r>
            <a:endParaRPr lang="en-US" dirty="0"/>
          </a:p>
        </p:txBody>
      </p:sp>
      <p:sp>
        <p:nvSpPr>
          <p:cNvPr id="5" name="Slide Number Placeholder 4">
            <a:extLst>
              <a:ext uri="{FF2B5EF4-FFF2-40B4-BE49-F238E27FC236}">
                <a16:creationId xmlns:a16="http://schemas.microsoft.com/office/drawing/2014/main" id="{55B52AF8-9762-12BE-C7D9-642A8975120E}"/>
              </a:ext>
            </a:extLst>
          </p:cNvPr>
          <p:cNvSpPr>
            <a:spLocks noGrp="1"/>
          </p:cNvSpPr>
          <p:nvPr>
            <p:ph type="sldNum" sz="quarter" idx="4"/>
          </p:nvPr>
        </p:nvSpPr>
        <p:spPr/>
        <p:txBody>
          <a:body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42</a:t>
            </a:fld>
            <a:endParaRPr lang="en-US">
              <a:solidFill>
                <a:srgbClr val="000000"/>
              </a:solidFill>
              <a:latin typeface="Arial"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711504959"/>
              </p:ext>
            </p:extLst>
          </p:nvPr>
        </p:nvGraphicFramePr>
        <p:xfrm>
          <a:off x="739775" y="4081885"/>
          <a:ext cx="5991180" cy="512759"/>
        </p:xfrm>
        <a:graphic>
          <a:graphicData uri="http://schemas.openxmlformats.org/presentationml/2006/ole">
            <mc:AlternateContent xmlns:mc="http://schemas.openxmlformats.org/markup-compatibility/2006">
              <mc:Choice xmlns:v="urn:schemas-microsoft-com:vml" Requires="v">
                <p:oleObj name="Equation" r:id="rId3" imgW="2819160" imgH="241200" progId="Equation.3">
                  <p:embed/>
                </p:oleObj>
              </mc:Choice>
              <mc:Fallback>
                <p:oleObj name="Equation" r:id="rId3" imgW="2819160" imgH="241200" progId="Equation.3">
                  <p:embed/>
                  <p:pic>
                    <p:nvPicPr>
                      <p:cNvPr id="0" name=""/>
                      <p:cNvPicPr/>
                      <p:nvPr/>
                    </p:nvPicPr>
                    <p:blipFill>
                      <a:blip r:embed="rId4"/>
                      <a:stretch>
                        <a:fillRect/>
                      </a:stretch>
                    </p:blipFill>
                    <p:spPr>
                      <a:xfrm>
                        <a:off x="739775" y="4081885"/>
                        <a:ext cx="5991180" cy="512759"/>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343395577"/>
              </p:ext>
            </p:extLst>
          </p:nvPr>
        </p:nvGraphicFramePr>
        <p:xfrm>
          <a:off x="739775" y="5230149"/>
          <a:ext cx="7664450" cy="512763"/>
        </p:xfrm>
        <a:graphic>
          <a:graphicData uri="http://schemas.openxmlformats.org/presentationml/2006/ole">
            <mc:AlternateContent xmlns:mc="http://schemas.openxmlformats.org/markup-compatibility/2006">
              <mc:Choice xmlns:v="urn:schemas-microsoft-com:vml" Requires="v">
                <p:oleObj name="Equation" r:id="rId5" imgW="3606480" imgH="241200" progId="Equation.3">
                  <p:embed/>
                </p:oleObj>
              </mc:Choice>
              <mc:Fallback>
                <p:oleObj name="Equation" r:id="rId5" imgW="3606480" imgH="241200" progId="Equation.3">
                  <p:embed/>
                  <p:pic>
                    <p:nvPicPr>
                      <p:cNvPr id="2" name="Object 1"/>
                      <p:cNvPicPr/>
                      <p:nvPr/>
                    </p:nvPicPr>
                    <p:blipFill>
                      <a:blip r:embed="rId6"/>
                      <a:stretch>
                        <a:fillRect/>
                      </a:stretch>
                    </p:blipFill>
                    <p:spPr>
                      <a:xfrm>
                        <a:off x="739775" y="5230149"/>
                        <a:ext cx="7664450" cy="512763"/>
                      </a:xfrm>
                      <a:prstGeom prst="rect">
                        <a:avLst/>
                      </a:prstGeom>
                    </p:spPr>
                  </p:pic>
                </p:oleObj>
              </mc:Fallback>
            </mc:AlternateContent>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199" y="274638"/>
            <a:ext cx="8377755" cy="690562"/>
          </a:xfrm>
        </p:spPr>
        <p:txBody>
          <a:bodyPr/>
          <a:lstStyle/>
          <a:p>
            <a:pPr eaLnBrk="1" hangingPunct="1"/>
            <a:r>
              <a:rPr lang="en-US" dirty="0" err="1"/>
              <a:t>Blondel’s</a:t>
            </a:r>
            <a:r>
              <a:rPr lang="en-US" dirty="0"/>
              <a:t> Theorem</a:t>
            </a:r>
          </a:p>
        </p:txBody>
      </p:sp>
      <p:sp>
        <p:nvSpPr>
          <p:cNvPr id="2" name="Footer Placeholder 1">
            <a:extLst>
              <a:ext uri="{FF2B5EF4-FFF2-40B4-BE49-F238E27FC236}">
                <a16:creationId xmlns:a16="http://schemas.microsoft.com/office/drawing/2014/main" id="{A40D2CDD-50D7-8E97-6087-9FE354218F17}"/>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4C822645-946B-5FEC-E8FD-77B954887BA2}"/>
              </a:ext>
            </a:extLst>
          </p:cNvPr>
          <p:cNvSpPr>
            <a:spLocks noGrp="1"/>
          </p:cNvSpPr>
          <p:nvPr>
            <p:ph type="sldNum" sz="quarter" idx="4"/>
          </p:nvPr>
        </p:nvSpPr>
        <p:spPr/>
        <p:txBody>
          <a:body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43</a:t>
            </a:fld>
            <a:endParaRPr lang="en-US">
              <a:solidFill>
                <a:srgbClr val="000000"/>
              </a:solidFill>
              <a:latin typeface="Arial" charset="0"/>
            </a:endParaRPr>
          </a:p>
        </p:txBody>
      </p:sp>
      <p:pic>
        <p:nvPicPr>
          <p:cNvPr id="49155" name="Picture 5" descr="Zcoil2"/>
          <p:cNvPicPr>
            <a:picLocks noChangeAspect="1" noChangeArrowheads="1"/>
          </p:cNvPicPr>
          <p:nvPr/>
        </p:nvPicPr>
        <p:blipFill>
          <a:blip r:embed="rId3" cstate="print"/>
          <a:srcRect/>
          <a:stretch>
            <a:fillRect/>
          </a:stretch>
        </p:blipFill>
        <p:spPr bwMode="auto">
          <a:xfrm>
            <a:off x="2065796" y="1270283"/>
            <a:ext cx="5012408" cy="4800702"/>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274638"/>
            <a:ext cx="8416160" cy="690562"/>
          </a:xfrm>
        </p:spPr>
        <p:txBody>
          <a:bodyPr/>
          <a:lstStyle/>
          <a:p>
            <a:pPr eaLnBrk="1" hangingPunct="1"/>
            <a:r>
              <a:rPr lang="en-US" dirty="0" err="1"/>
              <a:t>Blondel’s</a:t>
            </a:r>
            <a:r>
              <a:rPr lang="en-US" dirty="0"/>
              <a:t> Theorem</a:t>
            </a:r>
          </a:p>
        </p:txBody>
      </p:sp>
      <p:sp>
        <p:nvSpPr>
          <p:cNvPr id="50179" name="Rectangle 3"/>
          <p:cNvSpPr>
            <a:spLocks noGrp="1" noChangeArrowheads="1"/>
          </p:cNvSpPr>
          <p:nvPr>
            <p:ph idx="1"/>
          </p:nvPr>
        </p:nvSpPr>
        <p:spPr>
          <a:xfrm>
            <a:off x="539750" y="1465262"/>
            <a:ext cx="8064500" cy="4416425"/>
          </a:xfrm>
        </p:spPr>
        <p:txBody>
          <a:bodyPr/>
          <a:lstStyle/>
          <a:p>
            <a:pPr eaLnBrk="1" hangingPunct="1">
              <a:lnSpc>
                <a:spcPct val="90000"/>
              </a:lnSpc>
            </a:pPr>
            <a:r>
              <a:rPr lang="en-US" dirty="0"/>
              <a:t>Phase B power would be:  </a:t>
            </a:r>
          </a:p>
          <a:p>
            <a:pPr lvl="1" eaLnBrk="1" hangingPunct="1">
              <a:lnSpc>
                <a:spcPct val="90000"/>
              </a:lnSpc>
            </a:pPr>
            <a:r>
              <a:rPr lang="en-US" dirty="0">
                <a:solidFill>
                  <a:srgbClr val="FF0000"/>
                </a:solidFill>
              </a:rPr>
              <a:t>P = </a:t>
            </a:r>
            <a:r>
              <a:rPr lang="en-US" dirty="0" err="1">
                <a:solidFill>
                  <a:srgbClr val="FF0000"/>
                </a:solidFill>
              </a:rPr>
              <a:t>Vb</a:t>
            </a:r>
            <a:r>
              <a:rPr lang="en-US" dirty="0">
                <a:solidFill>
                  <a:srgbClr val="FF0000"/>
                </a:solidFill>
              </a:rPr>
              <a:t> </a:t>
            </a:r>
            <a:r>
              <a:rPr lang="en-US" dirty="0" err="1">
                <a:solidFill>
                  <a:srgbClr val="FF0000"/>
                </a:solidFill>
              </a:rPr>
              <a:t>Ib</a:t>
            </a:r>
            <a:r>
              <a:rPr lang="en-US" dirty="0">
                <a:solidFill>
                  <a:srgbClr val="FF0000"/>
                </a:solidFill>
              </a:rPr>
              <a:t> cos</a:t>
            </a:r>
            <a:r>
              <a:rPr lang="el-GR" dirty="0">
                <a:solidFill>
                  <a:srgbClr val="FF0000"/>
                </a:solidFill>
                <a:cs typeface="Arial" pitchFamily="34" charset="0"/>
              </a:rPr>
              <a:t>θ</a:t>
            </a:r>
            <a:endParaRPr lang="en-US" dirty="0">
              <a:solidFill>
                <a:srgbClr val="FF0000"/>
              </a:solidFill>
              <a:cs typeface="Arial" pitchFamily="34" charset="0"/>
            </a:endParaRPr>
          </a:p>
          <a:p>
            <a:pPr eaLnBrk="1" hangingPunct="1">
              <a:lnSpc>
                <a:spcPct val="90000"/>
              </a:lnSpc>
            </a:pPr>
            <a:r>
              <a:rPr lang="en-US" dirty="0">
                <a:cs typeface="Arial" pitchFamily="34" charset="0"/>
              </a:rPr>
              <a:t>But we aren’t measuring </a:t>
            </a:r>
            <a:r>
              <a:rPr lang="en-US" dirty="0" err="1">
                <a:cs typeface="Arial" pitchFamily="34" charset="0"/>
              </a:rPr>
              <a:t>Vb</a:t>
            </a:r>
            <a:r>
              <a:rPr lang="en-US" dirty="0">
                <a:cs typeface="Arial" pitchFamily="34" charset="0"/>
              </a:rPr>
              <a:t> </a:t>
            </a:r>
          </a:p>
          <a:p>
            <a:pPr eaLnBrk="1" hangingPunct="1">
              <a:lnSpc>
                <a:spcPct val="90000"/>
              </a:lnSpc>
            </a:pPr>
            <a:r>
              <a:rPr lang="en-US" dirty="0">
                <a:cs typeface="Arial" pitchFamily="34" charset="0"/>
              </a:rPr>
              <a:t>What we are measuring is:</a:t>
            </a:r>
          </a:p>
          <a:p>
            <a:pPr lvl="1" eaLnBrk="1" hangingPunct="1">
              <a:lnSpc>
                <a:spcPct val="90000"/>
              </a:lnSpc>
            </a:pPr>
            <a:r>
              <a:rPr lang="en-US" dirty="0" err="1">
                <a:solidFill>
                  <a:srgbClr val="FF0000"/>
                </a:solidFill>
                <a:cs typeface="Arial" pitchFamily="34" charset="0"/>
              </a:rPr>
              <a:t>IbVacos</a:t>
            </a:r>
            <a:r>
              <a:rPr lang="en-US" dirty="0">
                <a:solidFill>
                  <a:srgbClr val="FF0000"/>
                </a:solidFill>
                <a:cs typeface="Arial" pitchFamily="34" charset="0"/>
              </a:rPr>
              <a:t>(60- </a:t>
            </a:r>
            <a:r>
              <a:rPr lang="el-GR" dirty="0">
                <a:solidFill>
                  <a:srgbClr val="FF0000"/>
                </a:solidFill>
                <a:cs typeface="Arial" pitchFamily="34" charset="0"/>
              </a:rPr>
              <a:t>θ</a:t>
            </a:r>
            <a:r>
              <a:rPr lang="en-US" dirty="0">
                <a:solidFill>
                  <a:srgbClr val="FF0000"/>
                </a:solidFill>
                <a:cs typeface="Arial" pitchFamily="34" charset="0"/>
              </a:rPr>
              <a:t>) + </a:t>
            </a:r>
            <a:r>
              <a:rPr lang="en-US" dirty="0" err="1">
                <a:solidFill>
                  <a:srgbClr val="FF0000"/>
                </a:solidFill>
                <a:cs typeface="Arial" pitchFamily="34" charset="0"/>
              </a:rPr>
              <a:t>IbVccos</a:t>
            </a:r>
            <a:r>
              <a:rPr lang="en-US" dirty="0">
                <a:solidFill>
                  <a:srgbClr val="FF0000"/>
                </a:solidFill>
                <a:cs typeface="Arial" pitchFamily="34" charset="0"/>
              </a:rPr>
              <a:t>(60+ </a:t>
            </a:r>
            <a:r>
              <a:rPr lang="el-GR" dirty="0">
                <a:solidFill>
                  <a:srgbClr val="FF0000"/>
                </a:solidFill>
                <a:cs typeface="Arial" pitchFamily="34" charset="0"/>
              </a:rPr>
              <a:t>θ</a:t>
            </a:r>
            <a:r>
              <a:rPr lang="en-US" dirty="0">
                <a:solidFill>
                  <a:srgbClr val="FF0000"/>
                </a:solidFill>
                <a:cs typeface="Arial" pitchFamily="34" charset="0"/>
              </a:rPr>
              <a:t>)</a:t>
            </a:r>
          </a:p>
          <a:p>
            <a:pPr eaLnBrk="1" hangingPunct="1">
              <a:lnSpc>
                <a:spcPct val="90000"/>
              </a:lnSpc>
            </a:pPr>
            <a:r>
              <a:rPr lang="en-US" dirty="0"/>
              <a:t>cos(</a:t>
            </a:r>
            <a:r>
              <a:rPr lang="el-GR" dirty="0">
                <a:cs typeface="Arial" pitchFamily="34" charset="0"/>
              </a:rPr>
              <a:t>α</a:t>
            </a:r>
            <a:r>
              <a:rPr lang="en-US" dirty="0">
                <a:cs typeface="Arial" pitchFamily="34" charset="0"/>
              </a:rPr>
              <a:t> + </a:t>
            </a:r>
            <a:r>
              <a:rPr lang="el-GR" dirty="0">
                <a:cs typeface="Arial" pitchFamily="34" charset="0"/>
              </a:rPr>
              <a:t>β</a:t>
            </a:r>
            <a:r>
              <a:rPr lang="en-US" dirty="0">
                <a:cs typeface="Arial" pitchFamily="34" charset="0"/>
              </a:rPr>
              <a:t>) = cos(</a:t>
            </a:r>
            <a:r>
              <a:rPr lang="el-GR" dirty="0">
                <a:cs typeface="Arial" pitchFamily="34" charset="0"/>
              </a:rPr>
              <a:t>α</a:t>
            </a:r>
            <a:r>
              <a:rPr lang="en-US" dirty="0">
                <a:cs typeface="Arial" pitchFamily="34" charset="0"/>
              </a:rPr>
              <a:t>)cos(</a:t>
            </a:r>
            <a:r>
              <a:rPr lang="el-GR" dirty="0">
                <a:cs typeface="Arial" pitchFamily="34" charset="0"/>
              </a:rPr>
              <a:t>β</a:t>
            </a:r>
            <a:r>
              <a:rPr lang="en-US" dirty="0">
                <a:cs typeface="Arial" pitchFamily="34" charset="0"/>
              </a:rPr>
              <a:t>) - sin(</a:t>
            </a:r>
            <a:r>
              <a:rPr lang="el-GR" dirty="0">
                <a:cs typeface="Arial" pitchFamily="34" charset="0"/>
              </a:rPr>
              <a:t>α</a:t>
            </a:r>
            <a:r>
              <a:rPr lang="en-US" dirty="0">
                <a:cs typeface="Arial" pitchFamily="34" charset="0"/>
              </a:rPr>
              <a:t>)sin(</a:t>
            </a:r>
            <a:r>
              <a:rPr lang="el-GR" dirty="0">
                <a:cs typeface="Arial" pitchFamily="34" charset="0"/>
              </a:rPr>
              <a:t>β</a:t>
            </a:r>
            <a:r>
              <a:rPr lang="en-US" dirty="0">
                <a:cs typeface="Arial" pitchFamily="34" charset="0"/>
              </a:rPr>
              <a:t>)</a:t>
            </a:r>
          </a:p>
          <a:p>
            <a:pPr eaLnBrk="1" hangingPunct="1">
              <a:lnSpc>
                <a:spcPct val="90000"/>
              </a:lnSpc>
            </a:pPr>
            <a:r>
              <a:rPr lang="en-US" dirty="0"/>
              <a:t>cos(</a:t>
            </a:r>
            <a:r>
              <a:rPr lang="el-GR" dirty="0">
                <a:cs typeface="Arial" pitchFamily="34" charset="0"/>
              </a:rPr>
              <a:t>α</a:t>
            </a:r>
            <a:r>
              <a:rPr lang="en-US" dirty="0">
                <a:cs typeface="Arial" pitchFamily="34" charset="0"/>
              </a:rPr>
              <a:t> - </a:t>
            </a:r>
            <a:r>
              <a:rPr lang="el-GR" dirty="0">
                <a:cs typeface="Arial" pitchFamily="34" charset="0"/>
              </a:rPr>
              <a:t>β</a:t>
            </a:r>
            <a:r>
              <a:rPr lang="en-US" dirty="0">
                <a:cs typeface="Arial" pitchFamily="34" charset="0"/>
              </a:rPr>
              <a:t>) = cos(</a:t>
            </a:r>
            <a:r>
              <a:rPr lang="el-GR" dirty="0">
                <a:cs typeface="Arial" pitchFamily="34" charset="0"/>
              </a:rPr>
              <a:t>α</a:t>
            </a:r>
            <a:r>
              <a:rPr lang="en-US" dirty="0">
                <a:cs typeface="Arial" pitchFamily="34" charset="0"/>
              </a:rPr>
              <a:t>)cos(</a:t>
            </a:r>
            <a:r>
              <a:rPr lang="el-GR" dirty="0">
                <a:cs typeface="Arial" pitchFamily="34" charset="0"/>
              </a:rPr>
              <a:t>β</a:t>
            </a:r>
            <a:r>
              <a:rPr lang="en-US" dirty="0">
                <a:cs typeface="Arial" pitchFamily="34" charset="0"/>
              </a:rPr>
              <a:t>) + sin(</a:t>
            </a:r>
            <a:r>
              <a:rPr lang="el-GR" dirty="0">
                <a:cs typeface="Arial" pitchFamily="34" charset="0"/>
              </a:rPr>
              <a:t>α</a:t>
            </a:r>
            <a:r>
              <a:rPr lang="en-US" dirty="0">
                <a:cs typeface="Arial" pitchFamily="34" charset="0"/>
              </a:rPr>
              <a:t>)sin(</a:t>
            </a:r>
            <a:r>
              <a:rPr lang="el-GR" dirty="0">
                <a:cs typeface="Arial" pitchFamily="34" charset="0"/>
              </a:rPr>
              <a:t>β</a:t>
            </a:r>
            <a:r>
              <a:rPr lang="en-US" dirty="0">
                <a:cs typeface="Arial" pitchFamily="34" charset="0"/>
              </a:rPr>
              <a:t>)</a:t>
            </a:r>
          </a:p>
          <a:p>
            <a:pPr eaLnBrk="1" hangingPunct="1">
              <a:lnSpc>
                <a:spcPct val="90000"/>
              </a:lnSpc>
            </a:pPr>
            <a:r>
              <a:rPr lang="en-US" dirty="0">
                <a:cs typeface="Arial" pitchFamily="34" charset="0"/>
              </a:rPr>
              <a:t>So</a:t>
            </a:r>
          </a:p>
          <a:p>
            <a:pPr lvl="1" eaLnBrk="1" hangingPunct="1">
              <a:lnSpc>
                <a:spcPct val="90000"/>
              </a:lnSpc>
            </a:pPr>
            <a:endParaRPr lang="el-GR" dirty="0">
              <a:cs typeface="Arial" pitchFamily="34" charset="0"/>
            </a:endParaRPr>
          </a:p>
        </p:txBody>
      </p:sp>
      <p:sp>
        <p:nvSpPr>
          <p:cNvPr id="2" name="Footer Placeholder 1">
            <a:extLst>
              <a:ext uri="{FF2B5EF4-FFF2-40B4-BE49-F238E27FC236}">
                <a16:creationId xmlns:a16="http://schemas.microsoft.com/office/drawing/2014/main" id="{F20FAC39-F547-6E7E-9185-71B37575A16E}"/>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281B4DAE-92CB-D8CC-84C6-572B0C6842C9}"/>
              </a:ext>
            </a:extLst>
          </p:cNvPr>
          <p:cNvSpPr>
            <a:spLocks noGrp="1"/>
          </p:cNvSpPr>
          <p:nvPr>
            <p:ph type="sldNum" sz="quarter" idx="4"/>
          </p:nvPr>
        </p:nvSpPr>
        <p:spPr/>
        <p:txBody>
          <a:body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44</a:t>
            </a:fld>
            <a:endParaRPr lang="en-US">
              <a:solidFill>
                <a:srgbClr val="000000"/>
              </a:solidFill>
              <a:latin typeface="Arial"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274638"/>
            <a:ext cx="8338800" cy="690562"/>
          </a:xfrm>
        </p:spPr>
        <p:txBody>
          <a:bodyPr/>
          <a:lstStyle/>
          <a:p>
            <a:pPr eaLnBrk="1" hangingPunct="1"/>
            <a:r>
              <a:rPr lang="en-US" dirty="0" err="1"/>
              <a:t>Blondel’s</a:t>
            </a:r>
            <a:r>
              <a:rPr lang="en-US" dirty="0"/>
              <a:t> Theorem</a:t>
            </a:r>
          </a:p>
        </p:txBody>
      </p:sp>
      <p:sp>
        <p:nvSpPr>
          <p:cNvPr id="51203" name="Rectangle 3"/>
          <p:cNvSpPr>
            <a:spLocks noGrp="1" noChangeArrowheads="1"/>
          </p:cNvSpPr>
          <p:nvPr>
            <p:ph idx="1"/>
          </p:nvPr>
        </p:nvSpPr>
        <p:spPr>
          <a:xfrm>
            <a:off x="731500" y="1431940"/>
            <a:ext cx="8064500" cy="4224550"/>
          </a:xfrm>
        </p:spPr>
        <p:txBody>
          <a:bodyPr/>
          <a:lstStyle/>
          <a:p>
            <a:pPr eaLnBrk="1" hangingPunct="1">
              <a:lnSpc>
                <a:spcPct val="90000"/>
              </a:lnSpc>
            </a:pPr>
            <a:r>
              <a:rPr lang="en-US" sz="2800" dirty="0" err="1"/>
              <a:t>Pb</a:t>
            </a:r>
            <a:r>
              <a:rPr lang="en-US" sz="2800" dirty="0"/>
              <a:t> = </a:t>
            </a:r>
            <a:r>
              <a:rPr lang="en-US" sz="2800" dirty="0" err="1"/>
              <a:t>Ib</a:t>
            </a:r>
            <a:r>
              <a:rPr lang="en-US" sz="2800" dirty="0"/>
              <a:t> </a:t>
            </a:r>
            <a:r>
              <a:rPr lang="en-US" sz="2800" dirty="0" err="1"/>
              <a:t>Va</a:t>
            </a:r>
            <a:r>
              <a:rPr lang="en-US" sz="2800" dirty="0"/>
              <a:t> cos(60- </a:t>
            </a:r>
            <a:r>
              <a:rPr lang="el-GR" sz="2800" dirty="0">
                <a:cs typeface="Arial" pitchFamily="34" charset="0"/>
              </a:rPr>
              <a:t>θ</a:t>
            </a:r>
            <a:r>
              <a:rPr lang="en-US" sz="2800" dirty="0">
                <a:cs typeface="Arial" pitchFamily="34" charset="0"/>
              </a:rPr>
              <a:t>) + </a:t>
            </a:r>
            <a:r>
              <a:rPr lang="en-US" sz="2800" dirty="0" err="1">
                <a:cs typeface="Arial" pitchFamily="34" charset="0"/>
              </a:rPr>
              <a:t>Ib</a:t>
            </a:r>
            <a:r>
              <a:rPr lang="en-US" sz="2800" dirty="0">
                <a:cs typeface="Arial" pitchFamily="34" charset="0"/>
              </a:rPr>
              <a:t> </a:t>
            </a:r>
            <a:r>
              <a:rPr lang="en-US" sz="2800" dirty="0" err="1">
                <a:cs typeface="Arial" pitchFamily="34" charset="0"/>
              </a:rPr>
              <a:t>Vc</a:t>
            </a:r>
            <a:r>
              <a:rPr lang="en-US" sz="2800" dirty="0">
                <a:cs typeface="Arial" pitchFamily="34" charset="0"/>
              </a:rPr>
              <a:t> cos(60+ </a:t>
            </a:r>
            <a:r>
              <a:rPr lang="el-GR" sz="2800" dirty="0">
                <a:cs typeface="Arial" pitchFamily="34" charset="0"/>
              </a:rPr>
              <a:t>θ</a:t>
            </a:r>
            <a:r>
              <a:rPr lang="en-US" sz="2800" dirty="0">
                <a:cs typeface="Arial" pitchFamily="34" charset="0"/>
              </a:rPr>
              <a:t>)</a:t>
            </a:r>
          </a:p>
          <a:p>
            <a:pPr eaLnBrk="1" hangingPunct="1">
              <a:lnSpc>
                <a:spcPct val="90000"/>
              </a:lnSpc>
            </a:pPr>
            <a:r>
              <a:rPr lang="en-US" sz="2800" dirty="0">
                <a:cs typeface="Arial" pitchFamily="34" charset="0"/>
              </a:rPr>
              <a:t>Applying the trig identity</a:t>
            </a:r>
          </a:p>
          <a:p>
            <a:pPr lvl="1" eaLnBrk="1" hangingPunct="1">
              <a:lnSpc>
                <a:spcPct val="90000"/>
              </a:lnSpc>
            </a:pPr>
            <a:r>
              <a:rPr lang="en-US" sz="2400" dirty="0" err="1">
                <a:cs typeface="Arial" pitchFamily="34" charset="0"/>
              </a:rPr>
              <a:t>IbVa</a:t>
            </a:r>
            <a:r>
              <a:rPr lang="en-US" sz="2400" dirty="0">
                <a:cs typeface="Arial" pitchFamily="34" charset="0"/>
              </a:rPr>
              <a:t>(cos(60)cos(</a:t>
            </a:r>
            <a:r>
              <a:rPr lang="el-GR" sz="2400" dirty="0">
                <a:cs typeface="Arial" pitchFamily="34" charset="0"/>
              </a:rPr>
              <a:t>θ</a:t>
            </a:r>
            <a:r>
              <a:rPr lang="en-US" sz="2400" dirty="0">
                <a:cs typeface="Arial" pitchFamily="34" charset="0"/>
              </a:rPr>
              <a:t>) + sin(60)sin(</a:t>
            </a:r>
            <a:r>
              <a:rPr lang="el-GR" sz="2400" dirty="0">
                <a:cs typeface="Arial" pitchFamily="34" charset="0"/>
              </a:rPr>
              <a:t>θ</a:t>
            </a:r>
            <a:r>
              <a:rPr lang="en-US" sz="2400" dirty="0">
                <a:cs typeface="Arial" pitchFamily="34" charset="0"/>
              </a:rPr>
              <a:t>)) </a:t>
            </a:r>
          </a:p>
          <a:p>
            <a:pPr lvl="1" eaLnBrk="1" hangingPunct="1">
              <a:lnSpc>
                <a:spcPct val="90000"/>
              </a:lnSpc>
              <a:buFont typeface="Wingdings" pitchFamily="2" charset="2"/>
              <a:buNone/>
            </a:pPr>
            <a:r>
              <a:rPr lang="en-US" sz="2400" dirty="0">
                <a:cs typeface="Arial" pitchFamily="34" charset="0"/>
              </a:rPr>
              <a:t>	 </a:t>
            </a:r>
            <a:r>
              <a:rPr lang="en-US" sz="2400" dirty="0" err="1">
                <a:cs typeface="Arial" pitchFamily="34" charset="0"/>
              </a:rPr>
              <a:t>IbVc</a:t>
            </a:r>
            <a:r>
              <a:rPr lang="en-US" sz="2400" dirty="0">
                <a:cs typeface="Arial" pitchFamily="34" charset="0"/>
              </a:rPr>
              <a:t> (cos(60)cos(</a:t>
            </a:r>
            <a:r>
              <a:rPr lang="el-GR" sz="2400" dirty="0">
                <a:cs typeface="Arial" pitchFamily="34" charset="0"/>
              </a:rPr>
              <a:t>θ</a:t>
            </a:r>
            <a:r>
              <a:rPr lang="en-US" sz="2400" dirty="0">
                <a:cs typeface="Arial" pitchFamily="34" charset="0"/>
              </a:rPr>
              <a:t>) - sin(60)sin(</a:t>
            </a:r>
            <a:r>
              <a:rPr lang="el-GR" sz="2400" dirty="0">
                <a:cs typeface="Arial" pitchFamily="34" charset="0"/>
              </a:rPr>
              <a:t>θ</a:t>
            </a:r>
            <a:r>
              <a:rPr lang="en-US" sz="2400" dirty="0">
                <a:cs typeface="Arial" pitchFamily="34" charset="0"/>
              </a:rPr>
              <a:t>)) </a:t>
            </a:r>
          </a:p>
          <a:p>
            <a:pPr lvl="1" eaLnBrk="1" hangingPunct="1">
              <a:lnSpc>
                <a:spcPct val="90000"/>
              </a:lnSpc>
            </a:pPr>
            <a:r>
              <a:rPr lang="en-US" sz="2400" dirty="0" err="1">
                <a:cs typeface="Arial" pitchFamily="34" charset="0"/>
              </a:rPr>
              <a:t>Ib</a:t>
            </a:r>
            <a:r>
              <a:rPr lang="en-US" sz="2400" dirty="0">
                <a:cs typeface="Arial" pitchFamily="34" charset="0"/>
              </a:rPr>
              <a:t>(</a:t>
            </a:r>
            <a:r>
              <a:rPr lang="en-US" sz="2400" dirty="0" err="1">
                <a:cs typeface="Arial" pitchFamily="34" charset="0"/>
              </a:rPr>
              <a:t>Va+Vc</a:t>
            </a:r>
            <a:r>
              <a:rPr lang="en-US" sz="2400" dirty="0">
                <a:cs typeface="Arial" pitchFamily="34" charset="0"/>
              </a:rPr>
              <a:t>)0.5cos(</a:t>
            </a:r>
            <a:r>
              <a:rPr lang="el-GR" sz="2400" dirty="0">
                <a:cs typeface="Arial" pitchFamily="34" charset="0"/>
              </a:rPr>
              <a:t>θ</a:t>
            </a:r>
            <a:r>
              <a:rPr lang="en-US" sz="2400" dirty="0">
                <a:cs typeface="Arial" pitchFamily="34" charset="0"/>
              </a:rPr>
              <a:t>) + </a:t>
            </a:r>
            <a:r>
              <a:rPr lang="en-US" sz="2400" dirty="0" err="1">
                <a:cs typeface="Arial" pitchFamily="34" charset="0"/>
              </a:rPr>
              <a:t>Ib</a:t>
            </a:r>
            <a:r>
              <a:rPr lang="en-US" sz="2400" dirty="0">
                <a:cs typeface="Arial" pitchFamily="34" charset="0"/>
              </a:rPr>
              <a:t>(</a:t>
            </a:r>
            <a:r>
              <a:rPr lang="en-US" sz="2400" dirty="0" err="1">
                <a:cs typeface="Arial" pitchFamily="34" charset="0"/>
              </a:rPr>
              <a:t>Vc-Va</a:t>
            </a:r>
            <a:r>
              <a:rPr lang="en-US" sz="2400" dirty="0">
                <a:cs typeface="Arial" pitchFamily="34" charset="0"/>
              </a:rPr>
              <a:t>) 0.866sin(</a:t>
            </a:r>
            <a:r>
              <a:rPr lang="el-GR" sz="2400" dirty="0">
                <a:cs typeface="Arial" pitchFamily="34" charset="0"/>
              </a:rPr>
              <a:t>θ</a:t>
            </a:r>
            <a:r>
              <a:rPr lang="en-US" sz="2400" dirty="0">
                <a:cs typeface="Arial" pitchFamily="34" charset="0"/>
              </a:rPr>
              <a:t>) </a:t>
            </a:r>
          </a:p>
          <a:p>
            <a:pPr eaLnBrk="1" hangingPunct="1">
              <a:lnSpc>
                <a:spcPct val="90000"/>
              </a:lnSpc>
            </a:pPr>
            <a:r>
              <a:rPr lang="en-US" sz="2800" dirty="0">
                <a:cs typeface="Arial" pitchFamily="34" charset="0"/>
              </a:rPr>
              <a:t>Assuming</a:t>
            </a:r>
          </a:p>
          <a:p>
            <a:pPr lvl="1" eaLnBrk="1" hangingPunct="1">
              <a:lnSpc>
                <a:spcPct val="90000"/>
              </a:lnSpc>
            </a:pPr>
            <a:r>
              <a:rPr lang="en-US" sz="2400" dirty="0">
                <a:cs typeface="Arial" pitchFamily="34" charset="0"/>
              </a:rPr>
              <a:t>Assume </a:t>
            </a:r>
            <a:r>
              <a:rPr lang="en-US" sz="2400" dirty="0" err="1">
                <a:cs typeface="Arial" pitchFamily="34" charset="0"/>
              </a:rPr>
              <a:t>Vb</a:t>
            </a:r>
            <a:r>
              <a:rPr lang="en-US" sz="2400" dirty="0">
                <a:cs typeface="Arial" pitchFamily="34" charset="0"/>
              </a:rPr>
              <a:t> = </a:t>
            </a:r>
            <a:r>
              <a:rPr lang="en-US" sz="2400" dirty="0" err="1">
                <a:cs typeface="Arial" pitchFamily="34" charset="0"/>
              </a:rPr>
              <a:t>Va</a:t>
            </a:r>
            <a:r>
              <a:rPr lang="en-US" sz="2400" dirty="0">
                <a:cs typeface="Arial" pitchFamily="34" charset="0"/>
              </a:rPr>
              <a:t> = </a:t>
            </a:r>
            <a:r>
              <a:rPr lang="en-US" sz="2400" dirty="0" err="1">
                <a:cs typeface="Arial" pitchFamily="34" charset="0"/>
              </a:rPr>
              <a:t>Vc</a:t>
            </a:r>
            <a:endParaRPr lang="en-US" sz="2400" dirty="0">
              <a:cs typeface="Arial" pitchFamily="34" charset="0"/>
            </a:endParaRPr>
          </a:p>
          <a:p>
            <a:pPr lvl="1" eaLnBrk="1" hangingPunct="1">
              <a:lnSpc>
                <a:spcPct val="90000"/>
              </a:lnSpc>
            </a:pPr>
            <a:r>
              <a:rPr lang="en-US" sz="2400" dirty="0">
                <a:cs typeface="Arial" pitchFamily="34" charset="0"/>
              </a:rPr>
              <a:t>And, they are exactly 120° apart </a:t>
            </a:r>
          </a:p>
          <a:p>
            <a:pPr eaLnBrk="1" hangingPunct="1">
              <a:lnSpc>
                <a:spcPct val="90000"/>
              </a:lnSpc>
            </a:pPr>
            <a:r>
              <a:rPr lang="en-US" sz="2800" dirty="0" err="1">
                <a:cs typeface="Arial" pitchFamily="34" charset="0"/>
              </a:rPr>
              <a:t>Pb</a:t>
            </a:r>
            <a:r>
              <a:rPr lang="en-US" sz="2800" dirty="0">
                <a:cs typeface="Arial" pitchFamily="34" charset="0"/>
              </a:rPr>
              <a:t> = </a:t>
            </a:r>
            <a:r>
              <a:rPr lang="en-US" sz="2800" dirty="0" err="1">
                <a:cs typeface="Arial" pitchFamily="34" charset="0"/>
              </a:rPr>
              <a:t>Ib</a:t>
            </a:r>
            <a:r>
              <a:rPr lang="en-US" sz="2800" dirty="0">
                <a:cs typeface="Arial" pitchFamily="34" charset="0"/>
              </a:rPr>
              <a:t>(2Vb)(0.5cos</a:t>
            </a:r>
            <a:r>
              <a:rPr lang="el-GR" sz="2800" dirty="0">
                <a:cs typeface="Arial" pitchFamily="34" charset="0"/>
              </a:rPr>
              <a:t>θ</a:t>
            </a:r>
            <a:r>
              <a:rPr lang="en-US" sz="2800" dirty="0">
                <a:cs typeface="Arial" pitchFamily="34" charset="0"/>
              </a:rPr>
              <a:t>) = </a:t>
            </a:r>
            <a:r>
              <a:rPr lang="en-US" sz="2800" dirty="0" err="1">
                <a:cs typeface="Arial" pitchFamily="34" charset="0"/>
              </a:rPr>
              <a:t>IbVbcos</a:t>
            </a:r>
            <a:r>
              <a:rPr lang="el-GR" sz="2800" dirty="0">
                <a:cs typeface="Arial" pitchFamily="34" charset="0"/>
              </a:rPr>
              <a:t>θ</a:t>
            </a:r>
            <a:endParaRPr lang="en-US" sz="2800" dirty="0">
              <a:cs typeface="Arial" pitchFamily="34" charset="0"/>
            </a:endParaRPr>
          </a:p>
          <a:p>
            <a:pPr eaLnBrk="1" hangingPunct="1">
              <a:lnSpc>
                <a:spcPct val="90000"/>
              </a:lnSpc>
            </a:pPr>
            <a:endParaRPr lang="el-GR" sz="2800" dirty="0">
              <a:cs typeface="Arial" pitchFamily="34" charset="0"/>
            </a:endParaRPr>
          </a:p>
        </p:txBody>
      </p:sp>
      <p:sp>
        <p:nvSpPr>
          <p:cNvPr id="2" name="Footer Placeholder 1">
            <a:extLst>
              <a:ext uri="{FF2B5EF4-FFF2-40B4-BE49-F238E27FC236}">
                <a16:creationId xmlns:a16="http://schemas.microsoft.com/office/drawing/2014/main" id="{001EF09E-2C55-D3AE-C1EB-F9ECA75E5D58}"/>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8B24F8D4-F764-D853-6D33-669E19ED7474}"/>
              </a:ext>
            </a:extLst>
          </p:cNvPr>
          <p:cNvSpPr>
            <a:spLocks noGrp="1"/>
          </p:cNvSpPr>
          <p:nvPr>
            <p:ph type="sldNum" sz="quarter" idx="4"/>
          </p:nvPr>
        </p:nvSpPr>
        <p:spPr/>
        <p:txBody>
          <a:body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45</a:t>
            </a:fld>
            <a:endParaRPr lang="en-US">
              <a:solidFill>
                <a:srgbClr val="000000"/>
              </a:solidFill>
              <a:latin typeface="Arial"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274638"/>
            <a:ext cx="8339350" cy="690562"/>
          </a:xfrm>
        </p:spPr>
        <p:txBody>
          <a:bodyPr/>
          <a:lstStyle/>
          <a:p>
            <a:pPr eaLnBrk="1" hangingPunct="1"/>
            <a:r>
              <a:rPr lang="en-US" dirty="0" err="1"/>
              <a:t>Blondel’s</a:t>
            </a:r>
            <a:r>
              <a:rPr lang="en-US" dirty="0"/>
              <a:t> Theorem</a:t>
            </a:r>
          </a:p>
        </p:txBody>
      </p:sp>
      <p:sp>
        <p:nvSpPr>
          <p:cNvPr id="52227" name="Rectangle 3"/>
          <p:cNvSpPr>
            <a:spLocks noGrp="1" noChangeArrowheads="1"/>
          </p:cNvSpPr>
          <p:nvPr>
            <p:ph idx="1"/>
          </p:nvPr>
        </p:nvSpPr>
        <p:spPr>
          <a:xfrm>
            <a:off x="577850" y="1239838"/>
            <a:ext cx="8064500" cy="4724400"/>
          </a:xfrm>
        </p:spPr>
        <p:txBody>
          <a:bodyPr/>
          <a:lstStyle/>
          <a:p>
            <a:pPr eaLnBrk="1" hangingPunct="1"/>
            <a:endParaRPr lang="en-US" dirty="0">
              <a:cs typeface="Arial" pitchFamily="34" charset="0"/>
            </a:endParaRPr>
          </a:p>
          <a:p>
            <a:pPr eaLnBrk="1" hangingPunct="1"/>
            <a:r>
              <a:rPr lang="en-US" dirty="0"/>
              <a:t>If </a:t>
            </a:r>
            <a:r>
              <a:rPr lang="en-US" dirty="0" err="1"/>
              <a:t>Va</a:t>
            </a:r>
            <a:r>
              <a:rPr lang="en-US" dirty="0"/>
              <a:t> </a:t>
            </a:r>
            <a:r>
              <a:rPr lang="en-US" dirty="0">
                <a:cs typeface="Arial" pitchFamily="34" charset="0"/>
              </a:rPr>
              <a:t>≠ </a:t>
            </a:r>
            <a:r>
              <a:rPr lang="en-US" dirty="0" err="1">
                <a:cs typeface="Arial" pitchFamily="34" charset="0"/>
              </a:rPr>
              <a:t>Vb</a:t>
            </a:r>
            <a:r>
              <a:rPr lang="en-US" dirty="0">
                <a:cs typeface="Arial" pitchFamily="34" charset="0"/>
              </a:rPr>
              <a:t> ≠ </a:t>
            </a:r>
            <a:r>
              <a:rPr lang="en-US" dirty="0" err="1">
                <a:cs typeface="Arial" pitchFamily="34" charset="0"/>
              </a:rPr>
              <a:t>Vc</a:t>
            </a:r>
            <a:r>
              <a:rPr lang="en-US" dirty="0">
                <a:cs typeface="Arial" pitchFamily="34" charset="0"/>
              </a:rPr>
              <a:t> then the error is</a:t>
            </a:r>
          </a:p>
          <a:p>
            <a:pPr eaLnBrk="1" hangingPunct="1"/>
            <a:r>
              <a:rPr lang="en-US" dirty="0">
                <a:cs typeface="Arial" pitchFamily="34" charset="0"/>
              </a:rPr>
              <a:t>%Error = </a:t>
            </a:r>
          </a:p>
          <a:p>
            <a:pPr eaLnBrk="1" hangingPunct="1">
              <a:buFontTx/>
              <a:buNone/>
            </a:pPr>
            <a:r>
              <a:rPr lang="en-US" sz="2800" dirty="0">
                <a:cs typeface="Arial" pitchFamily="34" charset="0"/>
              </a:rPr>
              <a:t>     </a:t>
            </a:r>
            <a:r>
              <a:rPr lang="en-US" sz="2400" dirty="0">
                <a:cs typeface="Arial" pitchFamily="34" charset="0"/>
              </a:rPr>
              <a:t>-</a:t>
            </a:r>
            <a:r>
              <a:rPr lang="en-US" sz="2400" dirty="0" err="1">
                <a:cs typeface="Arial" pitchFamily="34" charset="0"/>
              </a:rPr>
              <a:t>Ib</a:t>
            </a:r>
            <a:r>
              <a:rPr lang="en-US" sz="2400" dirty="0">
                <a:cs typeface="Arial" pitchFamily="34" charset="0"/>
              </a:rPr>
              <a:t>{(</a:t>
            </a:r>
            <a:r>
              <a:rPr lang="en-US" sz="2400" dirty="0" err="1">
                <a:cs typeface="Arial" pitchFamily="34" charset="0"/>
              </a:rPr>
              <a:t>Va+Vc</a:t>
            </a:r>
            <a:r>
              <a:rPr lang="en-US" sz="2400" dirty="0">
                <a:cs typeface="Arial" pitchFamily="34" charset="0"/>
              </a:rPr>
              <a:t>)/(2Vb) - (</a:t>
            </a:r>
            <a:r>
              <a:rPr lang="en-US" sz="2400" dirty="0" err="1">
                <a:cs typeface="Arial" pitchFamily="34" charset="0"/>
              </a:rPr>
              <a:t>Va-Vc</a:t>
            </a:r>
            <a:r>
              <a:rPr lang="en-US" sz="2400" dirty="0">
                <a:cs typeface="Arial" pitchFamily="34" charset="0"/>
              </a:rPr>
              <a:t>) 0.866sin(</a:t>
            </a:r>
            <a:r>
              <a:rPr lang="el-GR" sz="2400" dirty="0">
                <a:cs typeface="Arial" pitchFamily="34" charset="0"/>
              </a:rPr>
              <a:t>θ</a:t>
            </a:r>
            <a:r>
              <a:rPr lang="en-US" sz="2400" dirty="0">
                <a:cs typeface="Arial" pitchFamily="34" charset="0"/>
              </a:rPr>
              <a:t>)/(</a:t>
            </a:r>
            <a:r>
              <a:rPr lang="en-US" sz="2400" dirty="0" err="1">
                <a:cs typeface="Arial" pitchFamily="34" charset="0"/>
              </a:rPr>
              <a:t>Vbcos</a:t>
            </a:r>
            <a:r>
              <a:rPr lang="en-US" sz="2400" dirty="0">
                <a:cs typeface="Arial" pitchFamily="34" charset="0"/>
              </a:rPr>
              <a:t>(</a:t>
            </a:r>
            <a:r>
              <a:rPr lang="el-GR" sz="2400" dirty="0">
                <a:cs typeface="Arial" pitchFamily="34" charset="0"/>
              </a:rPr>
              <a:t>θ</a:t>
            </a:r>
            <a:r>
              <a:rPr lang="en-US" sz="2400" dirty="0">
                <a:cs typeface="Arial" pitchFamily="34" charset="0"/>
              </a:rPr>
              <a:t>))</a:t>
            </a:r>
          </a:p>
          <a:p>
            <a:pPr eaLnBrk="1" hangingPunct="1">
              <a:buFontTx/>
              <a:buNone/>
            </a:pPr>
            <a:endParaRPr lang="en-US" sz="2800" dirty="0">
              <a:cs typeface="Arial" pitchFamily="34" charset="0"/>
            </a:endParaRPr>
          </a:p>
          <a:p>
            <a:pPr eaLnBrk="1" hangingPunct="1">
              <a:buFontTx/>
              <a:buNone/>
            </a:pPr>
            <a:r>
              <a:rPr lang="en-US" sz="2800" dirty="0">
                <a:cs typeface="Arial" pitchFamily="34" charset="0"/>
              </a:rPr>
              <a:t>How big is this in reality?  If</a:t>
            </a:r>
          </a:p>
          <a:p>
            <a:pPr eaLnBrk="1" hangingPunct="1">
              <a:buFontTx/>
              <a:buNone/>
            </a:pPr>
            <a:r>
              <a:rPr lang="en-US" sz="2400" dirty="0" err="1">
                <a:cs typeface="Arial" pitchFamily="34" charset="0"/>
              </a:rPr>
              <a:t>Va</a:t>
            </a:r>
            <a:r>
              <a:rPr lang="en-US" sz="2400" dirty="0">
                <a:cs typeface="Arial" pitchFamily="34" charset="0"/>
              </a:rPr>
              <a:t>=117, </a:t>
            </a:r>
            <a:r>
              <a:rPr lang="en-US" sz="2400" dirty="0" err="1">
                <a:cs typeface="Arial" pitchFamily="34" charset="0"/>
              </a:rPr>
              <a:t>Vb</a:t>
            </a:r>
            <a:r>
              <a:rPr lang="en-US" sz="2400" dirty="0">
                <a:cs typeface="Arial" pitchFamily="34" charset="0"/>
              </a:rPr>
              <a:t>=120, </a:t>
            </a:r>
            <a:r>
              <a:rPr lang="en-US" sz="2400" dirty="0" err="1">
                <a:cs typeface="Arial" pitchFamily="34" charset="0"/>
              </a:rPr>
              <a:t>Vc</a:t>
            </a:r>
            <a:r>
              <a:rPr lang="en-US" sz="2400" dirty="0">
                <a:cs typeface="Arial" pitchFamily="34" charset="0"/>
              </a:rPr>
              <a:t>=119, PF=1 then E=-1.67%</a:t>
            </a:r>
          </a:p>
          <a:p>
            <a:pPr eaLnBrk="1" hangingPunct="1">
              <a:buNone/>
            </a:pPr>
            <a:r>
              <a:rPr lang="en-US" sz="2400" dirty="0" err="1">
                <a:cs typeface="Arial" pitchFamily="34" charset="0"/>
              </a:rPr>
              <a:t>Va</a:t>
            </a:r>
            <a:r>
              <a:rPr lang="en-US" sz="2400" dirty="0">
                <a:cs typeface="Arial" pitchFamily="34" charset="0"/>
              </a:rPr>
              <a:t>=117, </a:t>
            </a:r>
            <a:r>
              <a:rPr lang="en-US" sz="2400" dirty="0" err="1">
                <a:cs typeface="Arial" pitchFamily="34" charset="0"/>
              </a:rPr>
              <a:t>Vb</a:t>
            </a:r>
            <a:r>
              <a:rPr lang="en-US" sz="2400" dirty="0">
                <a:cs typeface="Arial" pitchFamily="34" charset="0"/>
              </a:rPr>
              <a:t>=116, </a:t>
            </a:r>
            <a:r>
              <a:rPr lang="en-US" sz="2400" dirty="0" err="1">
                <a:cs typeface="Arial" pitchFamily="34" charset="0"/>
              </a:rPr>
              <a:t>Vc</a:t>
            </a:r>
            <a:r>
              <a:rPr lang="en-US" sz="2400" dirty="0">
                <a:cs typeface="Arial" pitchFamily="34" charset="0"/>
              </a:rPr>
              <a:t>=119, PF=.866 then E=-1.67%</a:t>
            </a:r>
          </a:p>
          <a:p>
            <a:pPr eaLnBrk="1" hangingPunct="1">
              <a:buFontTx/>
              <a:buNone/>
            </a:pPr>
            <a:endParaRPr lang="en-US" sz="2800" dirty="0">
              <a:cs typeface="Arial" pitchFamily="34" charset="0"/>
            </a:endParaRPr>
          </a:p>
          <a:p>
            <a:pPr eaLnBrk="1" hangingPunct="1"/>
            <a:endParaRPr lang="el-GR" dirty="0">
              <a:cs typeface="Arial" pitchFamily="34" charset="0"/>
            </a:endParaRPr>
          </a:p>
        </p:txBody>
      </p:sp>
      <p:sp>
        <p:nvSpPr>
          <p:cNvPr id="2" name="Footer Placeholder 1">
            <a:extLst>
              <a:ext uri="{FF2B5EF4-FFF2-40B4-BE49-F238E27FC236}">
                <a16:creationId xmlns:a16="http://schemas.microsoft.com/office/drawing/2014/main" id="{D6CB64EC-9B87-E060-8629-65F3A0E05CE1}"/>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155CDC02-6D70-A946-3C95-D6F011EFC8B0}"/>
              </a:ext>
            </a:extLst>
          </p:cNvPr>
          <p:cNvSpPr>
            <a:spLocks noGrp="1"/>
          </p:cNvSpPr>
          <p:nvPr>
            <p:ph type="sldNum" sz="quarter" idx="4"/>
          </p:nvPr>
        </p:nvSpPr>
        <p:spPr/>
        <p:txBody>
          <a:body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46</a:t>
            </a:fld>
            <a:endParaRPr lang="en-US">
              <a:solidFill>
                <a:srgbClr val="000000"/>
              </a:solidFill>
              <a:latin typeface="Arial"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199" y="274638"/>
            <a:ext cx="8377755" cy="690562"/>
          </a:xfrm>
        </p:spPr>
        <p:txBody>
          <a:bodyPr/>
          <a:lstStyle/>
          <a:p>
            <a:pPr eaLnBrk="1" hangingPunct="1"/>
            <a:r>
              <a:rPr lang="en-US" dirty="0" err="1"/>
              <a:t>Blondel’s</a:t>
            </a:r>
            <a:r>
              <a:rPr lang="en-US" dirty="0"/>
              <a:t> Theorem</a:t>
            </a:r>
          </a:p>
        </p:txBody>
      </p:sp>
      <p:sp>
        <p:nvSpPr>
          <p:cNvPr id="2" name="Footer Placeholder 1">
            <a:extLst>
              <a:ext uri="{FF2B5EF4-FFF2-40B4-BE49-F238E27FC236}">
                <a16:creationId xmlns:a16="http://schemas.microsoft.com/office/drawing/2014/main" id="{2A7397AE-6F1E-037F-5B9E-1C95C55EA625}"/>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EDF8FA0F-FA62-24CB-F324-62AE0041B322}"/>
              </a:ext>
            </a:extLst>
          </p:cNvPr>
          <p:cNvSpPr>
            <a:spLocks noGrp="1"/>
          </p:cNvSpPr>
          <p:nvPr>
            <p:ph type="sldNum" sz="quarter" idx="4"/>
          </p:nvPr>
        </p:nvSpPr>
        <p:spPr/>
        <p:txBody>
          <a:body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47</a:t>
            </a:fld>
            <a:endParaRPr lang="en-US">
              <a:solidFill>
                <a:srgbClr val="000000"/>
              </a:solidFill>
              <a:latin typeface="Arial" charset="0"/>
            </a:endParaRPr>
          </a:p>
        </p:txBody>
      </p:sp>
      <p:graphicFrame>
        <p:nvGraphicFramePr>
          <p:cNvPr id="5" name="Table 4">
            <a:extLst>
              <a:ext uri="{FF2B5EF4-FFF2-40B4-BE49-F238E27FC236}">
                <a16:creationId xmlns:a16="http://schemas.microsoft.com/office/drawing/2014/main" id="{D9D1E199-A3F4-49C1-95FD-40F69DA4F474}"/>
              </a:ext>
            </a:extLst>
          </p:cNvPr>
          <p:cNvGraphicFramePr>
            <a:graphicFrameLocks noGrp="1"/>
          </p:cNvGraphicFramePr>
          <p:nvPr>
            <p:extLst>
              <p:ext uri="{D42A27DB-BD31-4B8C-83A1-F6EECF244321}">
                <p14:modId xmlns:p14="http://schemas.microsoft.com/office/powerpoint/2010/main" val="3349896432"/>
              </p:ext>
            </p:extLst>
          </p:nvPr>
        </p:nvGraphicFramePr>
        <p:xfrm>
          <a:off x="1633406" y="1355130"/>
          <a:ext cx="6029588" cy="4806503"/>
        </p:xfrm>
        <a:graphic>
          <a:graphicData uri="http://schemas.openxmlformats.org/drawingml/2006/table">
            <a:tbl>
              <a:tblPr/>
              <a:tblGrid>
                <a:gridCol w="1729996">
                  <a:extLst>
                    <a:ext uri="{9D8B030D-6E8A-4147-A177-3AD203B41FA5}">
                      <a16:colId xmlns:a16="http://schemas.microsoft.com/office/drawing/2014/main" val="936315789"/>
                    </a:ext>
                  </a:extLst>
                </a:gridCol>
                <a:gridCol w="353849">
                  <a:extLst>
                    <a:ext uri="{9D8B030D-6E8A-4147-A177-3AD203B41FA5}">
                      <a16:colId xmlns:a16="http://schemas.microsoft.com/office/drawing/2014/main" val="4014141463"/>
                    </a:ext>
                  </a:extLst>
                </a:gridCol>
                <a:gridCol w="393172">
                  <a:extLst>
                    <a:ext uri="{9D8B030D-6E8A-4147-A177-3AD203B41FA5}">
                      <a16:colId xmlns:a16="http://schemas.microsoft.com/office/drawing/2014/main" val="1709137812"/>
                    </a:ext>
                  </a:extLst>
                </a:gridCol>
                <a:gridCol w="393172">
                  <a:extLst>
                    <a:ext uri="{9D8B030D-6E8A-4147-A177-3AD203B41FA5}">
                      <a16:colId xmlns:a16="http://schemas.microsoft.com/office/drawing/2014/main" val="3783405793"/>
                    </a:ext>
                  </a:extLst>
                </a:gridCol>
                <a:gridCol w="353849">
                  <a:extLst>
                    <a:ext uri="{9D8B030D-6E8A-4147-A177-3AD203B41FA5}">
                      <a16:colId xmlns:a16="http://schemas.microsoft.com/office/drawing/2014/main" val="512564241"/>
                    </a:ext>
                  </a:extLst>
                </a:gridCol>
                <a:gridCol w="353849">
                  <a:extLst>
                    <a:ext uri="{9D8B030D-6E8A-4147-A177-3AD203B41FA5}">
                      <a16:colId xmlns:a16="http://schemas.microsoft.com/office/drawing/2014/main" val="753825033"/>
                    </a:ext>
                  </a:extLst>
                </a:gridCol>
                <a:gridCol w="353849">
                  <a:extLst>
                    <a:ext uri="{9D8B030D-6E8A-4147-A177-3AD203B41FA5}">
                      <a16:colId xmlns:a16="http://schemas.microsoft.com/office/drawing/2014/main" val="1310248885"/>
                    </a:ext>
                  </a:extLst>
                </a:gridCol>
                <a:gridCol w="353849">
                  <a:extLst>
                    <a:ext uri="{9D8B030D-6E8A-4147-A177-3AD203B41FA5}">
                      <a16:colId xmlns:a16="http://schemas.microsoft.com/office/drawing/2014/main" val="2159640862"/>
                    </a:ext>
                  </a:extLst>
                </a:gridCol>
                <a:gridCol w="353849">
                  <a:extLst>
                    <a:ext uri="{9D8B030D-6E8A-4147-A177-3AD203B41FA5}">
                      <a16:colId xmlns:a16="http://schemas.microsoft.com/office/drawing/2014/main" val="3778177705"/>
                    </a:ext>
                  </a:extLst>
                </a:gridCol>
                <a:gridCol w="393172">
                  <a:extLst>
                    <a:ext uri="{9D8B030D-6E8A-4147-A177-3AD203B41FA5}">
                      <a16:colId xmlns:a16="http://schemas.microsoft.com/office/drawing/2014/main" val="1997993478"/>
                    </a:ext>
                  </a:extLst>
                </a:gridCol>
                <a:gridCol w="498491">
                  <a:extLst>
                    <a:ext uri="{9D8B030D-6E8A-4147-A177-3AD203B41FA5}">
                      <a16:colId xmlns:a16="http://schemas.microsoft.com/office/drawing/2014/main" val="1951643536"/>
                    </a:ext>
                  </a:extLst>
                </a:gridCol>
                <a:gridCol w="498491">
                  <a:extLst>
                    <a:ext uri="{9D8B030D-6E8A-4147-A177-3AD203B41FA5}">
                      <a16:colId xmlns:a16="http://schemas.microsoft.com/office/drawing/2014/main" val="94935726"/>
                    </a:ext>
                  </a:extLst>
                </a:gridCol>
              </a:tblGrid>
              <a:tr h="466248">
                <a:tc rowSpan="2">
                  <a:txBody>
                    <a:bodyPr/>
                    <a:lstStyle/>
                    <a:p>
                      <a:pPr marR="0" indent="0" algn="ctr" rtl="0">
                        <a:spcBef>
                          <a:spcPts val="0"/>
                        </a:spcBef>
                        <a:spcAft>
                          <a:spcPts val="1400"/>
                        </a:spcAft>
                      </a:pPr>
                      <a:r>
                        <a:rPr lang="en-US" sz="800" b="1" kern="1400">
                          <a:ln>
                            <a:noFill/>
                          </a:ln>
                          <a:solidFill>
                            <a:srgbClr val="000000"/>
                          </a:solidFill>
                          <a:effectLst/>
                          <a:latin typeface="Calibri" panose="020F0502020204030204" pitchFamily="34" charset="0"/>
                        </a:rPr>
                        <a:t>Condition</a:t>
                      </a:r>
                      <a:endParaRPr lang="en-US" sz="1000" kern="140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b="1" kern="1400">
                          <a:ln>
                            <a:noFill/>
                          </a:ln>
                          <a:solidFill>
                            <a:srgbClr val="000000"/>
                          </a:solidFill>
                          <a:effectLst/>
                          <a:latin typeface="Calibri" panose="020F0502020204030204" pitchFamily="34" charset="0"/>
                        </a:rPr>
                        <a:t>% V</a:t>
                      </a:r>
                      <a:endParaRPr lang="en-US" sz="1000" kern="140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b="1" kern="1400">
                          <a:ln>
                            <a:noFill/>
                          </a:ln>
                          <a:solidFill>
                            <a:srgbClr val="000000"/>
                          </a:solidFill>
                          <a:effectLst/>
                          <a:latin typeface="Calibri" panose="020F0502020204030204" pitchFamily="34" charset="0"/>
                        </a:rPr>
                        <a:t>% I</a:t>
                      </a:r>
                      <a:endParaRPr lang="en-US" sz="1000" kern="140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marR="0" indent="0" algn="ctr" rtl="0">
                        <a:spcBef>
                          <a:spcPts val="0"/>
                        </a:spcBef>
                        <a:spcAft>
                          <a:spcPts val="1400"/>
                        </a:spcAft>
                      </a:pPr>
                      <a:r>
                        <a:rPr lang="en-US" sz="800" b="1" kern="1400">
                          <a:ln>
                            <a:noFill/>
                          </a:ln>
                          <a:solidFill>
                            <a:srgbClr val="000000"/>
                          </a:solidFill>
                          <a:effectLst/>
                          <a:latin typeface="Calibri" panose="020F0502020204030204" pitchFamily="34" charset="0"/>
                        </a:rPr>
                        <a:t>Phase A</a:t>
                      </a:r>
                      <a:endParaRPr lang="en-US" sz="1000" kern="140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R="0" indent="0" algn="ctr" rtl="0">
                        <a:spcBef>
                          <a:spcPts val="0"/>
                        </a:spcBef>
                        <a:spcAft>
                          <a:spcPts val="1400"/>
                        </a:spcAft>
                      </a:pPr>
                      <a:r>
                        <a:rPr lang="en-US" sz="800" b="1" kern="1400">
                          <a:ln>
                            <a:noFill/>
                          </a:ln>
                          <a:solidFill>
                            <a:srgbClr val="000000"/>
                          </a:solidFill>
                          <a:effectLst/>
                          <a:latin typeface="Calibri" panose="020F0502020204030204" pitchFamily="34" charset="0"/>
                        </a:rPr>
                        <a:t>Phase B</a:t>
                      </a:r>
                      <a:endParaRPr lang="en-US" sz="1000" kern="140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R="0" indent="0" algn="ctr" rtl="0">
                        <a:spcBef>
                          <a:spcPts val="0"/>
                        </a:spcBef>
                        <a:spcAft>
                          <a:spcPts val="1400"/>
                        </a:spcAft>
                      </a:pPr>
                      <a:r>
                        <a:rPr lang="en-US" sz="800" b="1" kern="1400">
                          <a:ln>
                            <a:noFill/>
                          </a:ln>
                          <a:solidFill>
                            <a:srgbClr val="000000"/>
                          </a:solidFill>
                          <a:effectLst/>
                          <a:latin typeface="Calibri" panose="020F0502020204030204" pitchFamily="34" charset="0"/>
                        </a:rPr>
                        <a:t>non-Blondel</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828038269"/>
                  </a:ext>
                </a:extLst>
              </a:tr>
              <a:tr h="284298">
                <a:tc vMerge="1">
                  <a:txBody>
                    <a:bodyPr/>
                    <a:lstStyle/>
                    <a:p>
                      <a:endParaRPr lang="en-US"/>
                    </a:p>
                  </a:txBody>
                  <a:tcPr/>
                </a:tc>
                <a:tc>
                  <a:txBody>
                    <a:bodyPr/>
                    <a:lstStyle/>
                    <a:p>
                      <a:pPr marR="0" indent="0" algn="ctr" rtl="0">
                        <a:spcBef>
                          <a:spcPts val="0"/>
                        </a:spcBef>
                        <a:spcAft>
                          <a:spcPts val="1400"/>
                        </a:spcAft>
                      </a:pPr>
                      <a:r>
                        <a:rPr lang="en-US" sz="800" b="1" kern="1400">
                          <a:ln>
                            <a:noFill/>
                          </a:ln>
                          <a:solidFill>
                            <a:srgbClr val="000000"/>
                          </a:solidFill>
                          <a:effectLst/>
                          <a:latin typeface="Calibri" panose="020F0502020204030204" pitchFamily="34" charset="0"/>
                        </a:rPr>
                        <a:t>Imb</a:t>
                      </a:r>
                      <a:endParaRPr lang="en-US" sz="1000" kern="140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b="1" kern="1400">
                          <a:ln>
                            <a:noFill/>
                          </a:ln>
                          <a:solidFill>
                            <a:srgbClr val="000000"/>
                          </a:solidFill>
                          <a:effectLst/>
                          <a:latin typeface="Calibri" panose="020F0502020204030204" pitchFamily="34" charset="0"/>
                        </a:rPr>
                        <a:t>Imb</a:t>
                      </a:r>
                      <a:endParaRPr lang="en-US" sz="1000" kern="140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b="1" kern="1400">
                          <a:ln>
                            <a:noFill/>
                          </a:ln>
                          <a:solidFill>
                            <a:srgbClr val="000000"/>
                          </a:solidFill>
                          <a:effectLst/>
                          <a:latin typeface="Calibri" panose="020F0502020204030204" pitchFamily="34" charset="0"/>
                        </a:rPr>
                        <a:t>V</a:t>
                      </a:r>
                      <a:endParaRPr lang="en-US" sz="1000" kern="140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l-GR" sz="800" b="1" kern="1400">
                          <a:ln>
                            <a:noFill/>
                          </a:ln>
                          <a:solidFill>
                            <a:srgbClr val="000000"/>
                          </a:solidFill>
                          <a:effectLst/>
                          <a:latin typeface="Calibri" panose="020F0502020204030204" pitchFamily="34" charset="0"/>
                        </a:rPr>
                        <a:t>φ</a:t>
                      </a:r>
                      <a:r>
                        <a:rPr lang="en-US" sz="800" b="1" kern="1400">
                          <a:ln>
                            <a:noFill/>
                          </a:ln>
                          <a:solidFill>
                            <a:srgbClr val="000000"/>
                          </a:solidFill>
                          <a:effectLst/>
                          <a:latin typeface="Calibri" panose="020F0502020204030204" pitchFamily="34" charset="0"/>
                        </a:rPr>
                        <a:t>van</a:t>
                      </a:r>
                      <a:endParaRPr lang="en-US" sz="1000" kern="140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b="1" kern="1400">
                          <a:ln>
                            <a:noFill/>
                          </a:ln>
                          <a:solidFill>
                            <a:srgbClr val="000000"/>
                          </a:solidFill>
                          <a:effectLst/>
                          <a:latin typeface="Calibri" panose="020F0502020204030204" pitchFamily="34" charset="0"/>
                        </a:rPr>
                        <a:t>I</a:t>
                      </a:r>
                      <a:endParaRPr lang="en-US" sz="1000" kern="140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l-GR" sz="800" b="1" kern="1400">
                          <a:ln>
                            <a:noFill/>
                          </a:ln>
                          <a:solidFill>
                            <a:srgbClr val="000000"/>
                          </a:solidFill>
                          <a:effectLst/>
                          <a:latin typeface="Calibri" panose="020F0502020204030204" pitchFamily="34" charset="0"/>
                        </a:rPr>
                        <a:t>φ</a:t>
                      </a:r>
                      <a:r>
                        <a:rPr lang="en-US" sz="800" b="1" kern="1400">
                          <a:ln>
                            <a:noFill/>
                          </a:ln>
                          <a:solidFill>
                            <a:srgbClr val="000000"/>
                          </a:solidFill>
                          <a:effectLst/>
                          <a:latin typeface="Calibri" panose="020F0502020204030204" pitchFamily="34" charset="0"/>
                        </a:rPr>
                        <a:t>ian</a:t>
                      </a:r>
                      <a:endParaRPr lang="en-US" sz="1000" kern="140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b="1" kern="1400">
                          <a:ln>
                            <a:noFill/>
                          </a:ln>
                          <a:solidFill>
                            <a:srgbClr val="000000"/>
                          </a:solidFill>
                          <a:effectLst/>
                          <a:latin typeface="Calibri" panose="020F0502020204030204" pitchFamily="34" charset="0"/>
                        </a:rPr>
                        <a:t>V</a:t>
                      </a:r>
                      <a:endParaRPr lang="en-US" sz="1000" kern="140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l-GR" sz="800" b="1" kern="1400">
                          <a:ln>
                            <a:noFill/>
                          </a:ln>
                          <a:solidFill>
                            <a:srgbClr val="000000"/>
                          </a:solidFill>
                          <a:effectLst/>
                          <a:latin typeface="Calibri" panose="020F0502020204030204" pitchFamily="34" charset="0"/>
                        </a:rPr>
                        <a:t>φ</a:t>
                      </a:r>
                      <a:r>
                        <a:rPr lang="en-US" sz="800" b="1" kern="1400">
                          <a:ln>
                            <a:noFill/>
                          </a:ln>
                          <a:solidFill>
                            <a:srgbClr val="000000"/>
                          </a:solidFill>
                          <a:effectLst/>
                          <a:latin typeface="Calibri" panose="020F0502020204030204" pitchFamily="34" charset="0"/>
                        </a:rPr>
                        <a:t>vbn</a:t>
                      </a:r>
                      <a:endParaRPr lang="en-US" sz="1000" kern="140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b="1" kern="1400">
                          <a:ln>
                            <a:noFill/>
                          </a:ln>
                          <a:solidFill>
                            <a:srgbClr val="000000"/>
                          </a:solidFill>
                          <a:effectLst/>
                          <a:latin typeface="Calibri" panose="020F0502020204030204" pitchFamily="34" charset="0"/>
                        </a:rPr>
                        <a:t>I</a:t>
                      </a:r>
                      <a:endParaRPr lang="en-US" sz="1000" kern="140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l-GR" sz="800" b="1" kern="1400">
                          <a:ln>
                            <a:noFill/>
                          </a:ln>
                          <a:solidFill>
                            <a:srgbClr val="000000"/>
                          </a:solidFill>
                          <a:effectLst/>
                          <a:latin typeface="Calibri" panose="020F0502020204030204" pitchFamily="34" charset="0"/>
                        </a:rPr>
                        <a:t>φ</a:t>
                      </a:r>
                      <a:r>
                        <a:rPr lang="en-US" sz="800" b="1" kern="1400">
                          <a:ln>
                            <a:noFill/>
                          </a:ln>
                          <a:solidFill>
                            <a:srgbClr val="000000"/>
                          </a:solidFill>
                          <a:effectLst/>
                          <a:latin typeface="Calibri" panose="020F0502020204030204" pitchFamily="34" charset="0"/>
                        </a:rPr>
                        <a:t>ibn</a:t>
                      </a:r>
                      <a:endParaRPr lang="en-US" sz="1000" kern="140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b="1" kern="1400">
                          <a:ln>
                            <a:noFill/>
                          </a:ln>
                          <a:solidFill>
                            <a:srgbClr val="000000"/>
                          </a:solidFill>
                          <a:effectLst/>
                          <a:latin typeface="Calibri" panose="020F0502020204030204" pitchFamily="34" charset="0"/>
                        </a:rPr>
                        <a:t>% Err</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6153766"/>
                  </a:ext>
                </a:extLst>
              </a:tr>
              <a:tr h="227438">
                <a:tc>
                  <a:txBody>
                    <a:bodyPr/>
                    <a:lstStyle/>
                    <a:p>
                      <a:pPr marR="0" indent="0" algn="l" rtl="0">
                        <a:spcBef>
                          <a:spcPts val="0"/>
                        </a:spcBef>
                        <a:spcAft>
                          <a:spcPts val="1400"/>
                        </a:spcAft>
                      </a:pPr>
                      <a:r>
                        <a:rPr lang="en-US" sz="800" kern="1400">
                          <a:ln>
                            <a:noFill/>
                          </a:ln>
                          <a:solidFill>
                            <a:srgbClr val="000000"/>
                          </a:solidFill>
                          <a:effectLst/>
                          <a:latin typeface="Calibri" panose="020F0502020204030204" pitchFamily="34" charset="0"/>
                        </a:rPr>
                        <a:t> All balanced</a:t>
                      </a:r>
                      <a:endParaRPr lang="en-US" sz="1000" kern="140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120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100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120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100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0.00%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0923839"/>
                  </a:ext>
                </a:extLst>
              </a:tr>
              <a:tr h="227438">
                <a:tc>
                  <a:txBody>
                    <a:bodyPr/>
                    <a:lstStyle/>
                    <a:p>
                      <a:pPr marR="0" indent="0" algn="l" rtl="0">
                        <a:spcBef>
                          <a:spcPts val="0"/>
                        </a:spcBef>
                        <a:spcAft>
                          <a:spcPts val="1400"/>
                        </a:spcAft>
                      </a:pPr>
                      <a:r>
                        <a:rPr lang="en-US" sz="800" kern="1400">
                          <a:ln>
                            <a:noFill/>
                          </a:ln>
                          <a:solidFill>
                            <a:srgbClr val="000000"/>
                          </a:solidFill>
                          <a:effectLst/>
                          <a:latin typeface="Calibri" panose="020F0502020204030204" pitchFamily="34" charset="0"/>
                        </a:rPr>
                        <a:t> Unbalanced voltages PF=1</a:t>
                      </a:r>
                      <a:endParaRPr lang="en-US" sz="1000" kern="140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108</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100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132</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100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0.00%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1627700"/>
                  </a:ext>
                </a:extLst>
              </a:tr>
              <a:tr h="227438">
                <a:tc>
                  <a:txBody>
                    <a:bodyPr/>
                    <a:lstStyle/>
                    <a:p>
                      <a:pPr marR="0" indent="0" algn="l" rtl="0">
                        <a:spcBef>
                          <a:spcPts val="0"/>
                        </a:spcBef>
                        <a:spcAft>
                          <a:spcPts val="1400"/>
                        </a:spcAft>
                      </a:pPr>
                      <a:r>
                        <a:rPr lang="en-US" sz="800" kern="1400">
                          <a:ln>
                            <a:noFill/>
                          </a:ln>
                          <a:solidFill>
                            <a:srgbClr val="000000"/>
                          </a:solidFill>
                          <a:effectLst/>
                          <a:latin typeface="Calibri" panose="020F0502020204030204" pitchFamily="34" charset="0"/>
                        </a:rPr>
                        <a:t> Unbalanced current PF=1</a:t>
                      </a:r>
                      <a:endParaRPr lang="en-US" sz="1000" kern="140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120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90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120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110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0.00%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4794533"/>
                  </a:ext>
                </a:extLst>
              </a:tr>
              <a:tr h="227438">
                <a:tc>
                  <a:txBody>
                    <a:bodyPr/>
                    <a:lstStyle/>
                    <a:p>
                      <a:pPr marR="0" indent="0" algn="l" rtl="0">
                        <a:spcBef>
                          <a:spcPts val="0"/>
                        </a:spcBef>
                        <a:spcAft>
                          <a:spcPts val="1400"/>
                        </a:spcAft>
                      </a:pPr>
                      <a:r>
                        <a:rPr lang="en-US" sz="800" kern="1400">
                          <a:ln>
                            <a:noFill/>
                          </a:ln>
                          <a:solidFill>
                            <a:srgbClr val="000000"/>
                          </a:solidFill>
                          <a:effectLst/>
                          <a:latin typeface="Calibri" panose="020F0502020204030204" pitchFamily="34" charset="0"/>
                        </a:rPr>
                        <a:t> Unbalanced V&amp;I PF=1</a:t>
                      </a:r>
                      <a:endParaRPr lang="en-US" sz="1000" kern="140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5%</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117</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90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123</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110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-0.25%</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136281"/>
                  </a:ext>
                </a:extLst>
              </a:tr>
              <a:tr h="227438">
                <a:tc>
                  <a:txBody>
                    <a:bodyPr/>
                    <a:lstStyle/>
                    <a:p>
                      <a:pPr marR="0" indent="0" algn="l" rtl="0">
                        <a:spcBef>
                          <a:spcPts val="0"/>
                        </a:spcBef>
                        <a:spcAft>
                          <a:spcPts val="1400"/>
                        </a:spcAft>
                      </a:pPr>
                      <a:r>
                        <a:rPr lang="en-US" sz="800" kern="1400">
                          <a:ln>
                            <a:noFill/>
                          </a:ln>
                          <a:solidFill>
                            <a:srgbClr val="000000"/>
                          </a:solidFill>
                          <a:effectLst/>
                          <a:latin typeface="Calibri" panose="020F0502020204030204" pitchFamily="34" charset="0"/>
                        </a:rPr>
                        <a:t> Unbalanced V&amp;I PF=1</a:t>
                      </a:r>
                      <a:endParaRPr lang="en-US" sz="1000" kern="140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8%</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110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90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120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110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-0.43%</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6514907"/>
                  </a:ext>
                </a:extLst>
              </a:tr>
              <a:tr h="227438">
                <a:tc>
                  <a:txBody>
                    <a:bodyPr/>
                    <a:lstStyle/>
                    <a:p>
                      <a:pPr marR="0" indent="0" algn="l" rtl="0">
                        <a:spcBef>
                          <a:spcPts val="0"/>
                        </a:spcBef>
                        <a:spcAft>
                          <a:spcPts val="1400"/>
                        </a:spcAft>
                      </a:pPr>
                      <a:r>
                        <a:rPr lang="en-US" sz="800" kern="1400">
                          <a:ln>
                            <a:noFill/>
                          </a:ln>
                          <a:solidFill>
                            <a:srgbClr val="000000"/>
                          </a:solidFill>
                          <a:effectLst/>
                          <a:latin typeface="Calibri" panose="020F0502020204030204" pitchFamily="34" charset="0"/>
                        </a:rPr>
                        <a:t> Unbalanced V&amp;I PF=1</a:t>
                      </a:r>
                      <a:endParaRPr lang="en-US" sz="1000" kern="140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8%</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50%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110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50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120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100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-1.43%</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8109599"/>
                  </a:ext>
                </a:extLst>
              </a:tr>
              <a:tr h="238811">
                <a:tc>
                  <a:txBody>
                    <a:bodyPr/>
                    <a:lstStyle/>
                    <a:p>
                      <a:pPr marR="0" indent="0" algn="l" rtl="0">
                        <a:spcBef>
                          <a:spcPts val="0"/>
                        </a:spcBef>
                        <a:spcAft>
                          <a:spcPts val="1400"/>
                        </a:spcAft>
                      </a:pPr>
                      <a:r>
                        <a:rPr lang="en-US" sz="800" kern="1400">
                          <a:ln>
                            <a:noFill/>
                          </a:ln>
                          <a:solidFill>
                            <a:srgbClr val="000000"/>
                          </a:solidFill>
                          <a:effectLst/>
                          <a:latin typeface="Calibri" panose="020F0502020204030204" pitchFamily="34" charset="0"/>
                        </a:rPr>
                        <a:t> Unbalanced V&amp;I PF=1</a:t>
                      </a:r>
                      <a:endParaRPr lang="en-US" sz="1000" kern="140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40%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108</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75</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132</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125</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-2.44%</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1605612"/>
                  </a:ext>
                </a:extLst>
              </a:tr>
              <a:tr h="307512">
                <a:tc>
                  <a:txBody>
                    <a:bodyPr/>
                    <a:lstStyle/>
                    <a:p>
                      <a:pPr marR="0" indent="0" algn="l" rtl="0">
                        <a:spcBef>
                          <a:spcPts val="0"/>
                        </a:spcBef>
                        <a:spcAft>
                          <a:spcPts val="0"/>
                        </a:spcAft>
                      </a:pPr>
                      <a:r>
                        <a:rPr lang="en-US" sz="800" kern="1400">
                          <a:ln>
                            <a:noFill/>
                          </a:ln>
                          <a:solidFill>
                            <a:srgbClr val="000000"/>
                          </a:solidFill>
                          <a:effectLst/>
                          <a:latin typeface="Calibri" panose="020F0502020204030204" pitchFamily="34" charset="0"/>
                        </a:rPr>
                        <a:t> Unbalanced voltages</a:t>
                      </a:r>
                      <a:endParaRPr lang="en-US" sz="1000" kern="1400">
                        <a:ln>
                          <a:noFill/>
                        </a:ln>
                        <a:solidFill>
                          <a:srgbClr val="000000"/>
                        </a:solidFill>
                        <a:effectLst/>
                        <a:latin typeface="Times New Roman" panose="02020603050405020304" pitchFamily="18" charset="0"/>
                      </a:endParaRPr>
                    </a:p>
                    <a:p>
                      <a:pPr marR="0" indent="0" algn="l" rtl="0">
                        <a:spcBef>
                          <a:spcPts val="0"/>
                        </a:spcBef>
                        <a:spcAft>
                          <a:spcPts val="0"/>
                        </a:spcAft>
                      </a:pPr>
                      <a:r>
                        <a:rPr lang="en-US" sz="800" kern="1400">
                          <a:ln>
                            <a:noFill/>
                          </a:ln>
                          <a:solidFill>
                            <a:srgbClr val="000000"/>
                          </a:solidFill>
                          <a:effectLst/>
                          <a:latin typeface="Calibri" panose="020F0502020204030204" pitchFamily="34" charset="0"/>
                        </a:rPr>
                        <a:t> PF≠1  PFa = PFb</a:t>
                      </a:r>
                      <a:endParaRPr lang="en-US" sz="1000" kern="140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108</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100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30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132</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100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210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0.00%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0015778"/>
                  </a:ext>
                </a:extLst>
              </a:tr>
              <a:tr h="303722">
                <a:tc>
                  <a:txBody>
                    <a:bodyPr/>
                    <a:lstStyle/>
                    <a:p>
                      <a:pPr marR="0" indent="0" algn="l" rtl="0">
                        <a:spcBef>
                          <a:spcPts val="0"/>
                        </a:spcBef>
                        <a:spcAft>
                          <a:spcPts val="0"/>
                        </a:spcAft>
                      </a:pPr>
                      <a:r>
                        <a:rPr lang="en-US" sz="800" kern="1400">
                          <a:ln>
                            <a:noFill/>
                          </a:ln>
                          <a:solidFill>
                            <a:srgbClr val="000000"/>
                          </a:solidFill>
                          <a:effectLst/>
                          <a:latin typeface="Calibri" panose="020F0502020204030204" pitchFamily="34" charset="0"/>
                        </a:rPr>
                        <a:t> Unbalanced current</a:t>
                      </a:r>
                      <a:endParaRPr lang="en-US" sz="1000" kern="1400">
                        <a:ln>
                          <a:noFill/>
                        </a:ln>
                        <a:solidFill>
                          <a:srgbClr val="000000"/>
                        </a:solidFill>
                        <a:effectLst/>
                        <a:latin typeface="Times New Roman" panose="02020603050405020304" pitchFamily="18" charset="0"/>
                      </a:endParaRPr>
                    </a:p>
                    <a:p>
                      <a:pPr marR="0" indent="0" algn="l" rtl="0">
                        <a:spcBef>
                          <a:spcPts val="0"/>
                        </a:spcBef>
                        <a:spcAft>
                          <a:spcPts val="0"/>
                        </a:spcAft>
                      </a:pPr>
                      <a:r>
                        <a:rPr lang="en-US" sz="800" kern="1400">
                          <a:ln>
                            <a:noFill/>
                          </a:ln>
                          <a:solidFill>
                            <a:srgbClr val="000000"/>
                          </a:solidFill>
                          <a:effectLst/>
                          <a:latin typeface="Calibri" panose="020F0502020204030204" pitchFamily="34" charset="0"/>
                        </a:rPr>
                        <a:t> PF≠1 PFa = PFb</a:t>
                      </a:r>
                      <a:endParaRPr lang="en-US" sz="1000" kern="140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120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90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30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120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110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210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0.00%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7248734"/>
                  </a:ext>
                </a:extLst>
              </a:tr>
              <a:tr h="303722">
                <a:tc>
                  <a:txBody>
                    <a:bodyPr/>
                    <a:lstStyle/>
                    <a:p>
                      <a:pPr marR="0" indent="0" algn="l" rtl="0">
                        <a:spcBef>
                          <a:spcPts val="0"/>
                        </a:spcBef>
                        <a:spcAft>
                          <a:spcPts val="0"/>
                        </a:spcAft>
                      </a:pPr>
                      <a:r>
                        <a:rPr lang="en-US" sz="800" kern="1400">
                          <a:ln>
                            <a:noFill/>
                          </a:ln>
                          <a:solidFill>
                            <a:srgbClr val="000000"/>
                          </a:solidFill>
                          <a:effectLst/>
                          <a:latin typeface="Calibri" panose="020F0502020204030204" pitchFamily="34" charset="0"/>
                        </a:rPr>
                        <a:t> Unbalanced V&amp;I</a:t>
                      </a:r>
                      <a:endParaRPr lang="en-US" sz="1000" kern="1400">
                        <a:ln>
                          <a:noFill/>
                        </a:ln>
                        <a:solidFill>
                          <a:srgbClr val="000000"/>
                        </a:solidFill>
                        <a:effectLst/>
                        <a:latin typeface="Times New Roman" panose="02020603050405020304" pitchFamily="18" charset="0"/>
                      </a:endParaRPr>
                    </a:p>
                    <a:p>
                      <a:pPr marR="0" indent="0" algn="l" rtl="0">
                        <a:spcBef>
                          <a:spcPts val="0"/>
                        </a:spcBef>
                        <a:spcAft>
                          <a:spcPts val="0"/>
                        </a:spcAft>
                      </a:pPr>
                      <a:r>
                        <a:rPr lang="en-US" sz="800" kern="1400">
                          <a:ln>
                            <a:noFill/>
                          </a:ln>
                          <a:solidFill>
                            <a:srgbClr val="000000"/>
                          </a:solidFill>
                          <a:effectLst/>
                          <a:latin typeface="Calibri" panose="020F0502020204030204" pitchFamily="34" charset="0"/>
                        </a:rPr>
                        <a:t> PF≠1 PFa = PFb</a:t>
                      </a:r>
                      <a:endParaRPr lang="en-US" sz="1000" kern="140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108</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90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30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132</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110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210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-0.99%</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4057778"/>
                  </a:ext>
                </a:extLst>
              </a:tr>
              <a:tr h="307512">
                <a:tc>
                  <a:txBody>
                    <a:bodyPr/>
                    <a:lstStyle/>
                    <a:p>
                      <a:pPr marR="0" indent="0" algn="l" rtl="0">
                        <a:spcBef>
                          <a:spcPts val="0"/>
                        </a:spcBef>
                        <a:spcAft>
                          <a:spcPts val="0"/>
                        </a:spcAft>
                      </a:pPr>
                      <a:r>
                        <a:rPr lang="en-US" sz="800" kern="1400">
                          <a:ln>
                            <a:noFill/>
                          </a:ln>
                          <a:solidFill>
                            <a:srgbClr val="000000"/>
                          </a:solidFill>
                          <a:effectLst/>
                          <a:latin typeface="Calibri" panose="020F0502020204030204" pitchFamily="34" charset="0"/>
                        </a:rPr>
                        <a:t> Unbalanced V&amp;I</a:t>
                      </a:r>
                      <a:endParaRPr lang="en-US" sz="1000" kern="1400">
                        <a:ln>
                          <a:noFill/>
                        </a:ln>
                        <a:solidFill>
                          <a:srgbClr val="000000"/>
                        </a:solidFill>
                        <a:effectLst/>
                        <a:latin typeface="Times New Roman" panose="02020603050405020304" pitchFamily="18" charset="0"/>
                      </a:endParaRPr>
                    </a:p>
                    <a:p>
                      <a:pPr marR="0" indent="0" algn="l" rtl="0">
                        <a:spcBef>
                          <a:spcPts val="0"/>
                        </a:spcBef>
                        <a:spcAft>
                          <a:spcPts val="0"/>
                        </a:spcAft>
                      </a:pPr>
                      <a:r>
                        <a:rPr lang="en-US" sz="800" kern="1400">
                          <a:ln>
                            <a:noFill/>
                          </a:ln>
                          <a:solidFill>
                            <a:srgbClr val="000000"/>
                          </a:solidFill>
                          <a:effectLst/>
                          <a:latin typeface="Calibri" panose="020F0502020204030204" pitchFamily="34" charset="0"/>
                        </a:rPr>
                        <a:t> PF≠1 PFa = PFb</a:t>
                      </a:r>
                      <a:endParaRPr lang="en-US" sz="1000" kern="140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40%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108</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75</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30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132</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125</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210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-2.44%</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1251082"/>
                  </a:ext>
                </a:extLst>
              </a:tr>
              <a:tr h="307512">
                <a:tc>
                  <a:txBody>
                    <a:bodyPr/>
                    <a:lstStyle/>
                    <a:p>
                      <a:pPr marR="0" indent="0" algn="l" rtl="0">
                        <a:spcBef>
                          <a:spcPts val="0"/>
                        </a:spcBef>
                        <a:spcAft>
                          <a:spcPts val="0"/>
                        </a:spcAft>
                      </a:pPr>
                      <a:r>
                        <a:rPr lang="en-US" sz="800" kern="1400">
                          <a:ln>
                            <a:noFill/>
                          </a:ln>
                          <a:solidFill>
                            <a:srgbClr val="000000"/>
                          </a:solidFill>
                          <a:effectLst/>
                          <a:latin typeface="Calibri" panose="020F0502020204030204" pitchFamily="34" charset="0"/>
                        </a:rPr>
                        <a:t> Unbalanced voltages</a:t>
                      </a:r>
                      <a:endParaRPr lang="en-US" sz="1000" kern="1400">
                        <a:ln>
                          <a:noFill/>
                        </a:ln>
                        <a:solidFill>
                          <a:srgbClr val="000000"/>
                        </a:solidFill>
                        <a:effectLst/>
                        <a:latin typeface="Times New Roman" panose="02020603050405020304" pitchFamily="18" charset="0"/>
                      </a:endParaRPr>
                    </a:p>
                    <a:p>
                      <a:pPr marR="0" indent="0" algn="l" rtl="0">
                        <a:spcBef>
                          <a:spcPts val="0"/>
                        </a:spcBef>
                        <a:spcAft>
                          <a:spcPts val="0"/>
                        </a:spcAft>
                      </a:pPr>
                      <a:r>
                        <a:rPr lang="en-US" sz="800" kern="1400">
                          <a:ln>
                            <a:noFill/>
                          </a:ln>
                          <a:solidFill>
                            <a:srgbClr val="000000"/>
                          </a:solidFill>
                          <a:effectLst/>
                          <a:latin typeface="Calibri" panose="020F0502020204030204" pitchFamily="34" charset="0"/>
                        </a:rPr>
                        <a:t> PF≠1  PFa ≠ PFb</a:t>
                      </a:r>
                      <a:endParaRPr lang="en-US" sz="1000" kern="140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108</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100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60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132</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100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210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-2.61%</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1443872"/>
                  </a:ext>
                </a:extLst>
              </a:tr>
              <a:tr h="303722">
                <a:tc>
                  <a:txBody>
                    <a:bodyPr/>
                    <a:lstStyle/>
                    <a:p>
                      <a:pPr marR="0" indent="0" algn="l" rtl="0">
                        <a:spcBef>
                          <a:spcPts val="0"/>
                        </a:spcBef>
                        <a:spcAft>
                          <a:spcPts val="0"/>
                        </a:spcAft>
                      </a:pPr>
                      <a:r>
                        <a:rPr lang="en-US" sz="800" kern="1400">
                          <a:ln>
                            <a:noFill/>
                          </a:ln>
                          <a:solidFill>
                            <a:srgbClr val="000000"/>
                          </a:solidFill>
                          <a:effectLst/>
                          <a:latin typeface="Calibri" panose="020F0502020204030204" pitchFamily="34" charset="0"/>
                        </a:rPr>
                        <a:t> Unbalanced current</a:t>
                      </a:r>
                      <a:endParaRPr lang="en-US" sz="1000" kern="1400">
                        <a:ln>
                          <a:noFill/>
                        </a:ln>
                        <a:solidFill>
                          <a:srgbClr val="000000"/>
                        </a:solidFill>
                        <a:effectLst/>
                        <a:latin typeface="Times New Roman" panose="02020603050405020304" pitchFamily="18" charset="0"/>
                      </a:endParaRPr>
                    </a:p>
                    <a:p>
                      <a:pPr marR="0" indent="0" algn="l" rtl="0">
                        <a:spcBef>
                          <a:spcPts val="0"/>
                        </a:spcBef>
                        <a:spcAft>
                          <a:spcPts val="0"/>
                        </a:spcAft>
                      </a:pPr>
                      <a:r>
                        <a:rPr lang="en-US" sz="800" kern="1400">
                          <a:ln>
                            <a:noFill/>
                          </a:ln>
                          <a:solidFill>
                            <a:srgbClr val="000000"/>
                          </a:solidFill>
                          <a:effectLst/>
                          <a:latin typeface="Calibri" panose="020F0502020204030204" pitchFamily="34" charset="0"/>
                        </a:rPr>
                        <a:t> PF≠1 PFa ≠ PFb</a:t>
                      </a:r>
                      <a:endParaRPr lang="en-US" sz="1000" kern="140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120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90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60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120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110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210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0.00%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7483469"/>
                  </a:ext>
                </a:extLst>
              </a:tr>
              <a:tr h="303722">
                <a:tc>
                  <a:txBody>
                    <a:bodyPr/>
                    <a:lstStyle/>
                    <a:p>
                      <a:pPr marR="0" indent="0" algn="l" rtl="0">
                        <a:spcBef>
                          <a:spcPts val="0"/>
                        </a:spcBef>
                        <a:spcAft>
                          <a:spcPts val="0"/>
                        </a:spcAft>
                      </a:pPr>
                      <a:r>
                        <a:rPr lang="en-US" sz="800" kern="1400">
                          <a:ln>
                            <a:noFill/>
                          </a:ln>
                          <a:solidFill>
                            <a:srgbClr val="000000"/>
                          </a:solidFill>
                          <a:effectLst/>
                          <a:latin typeface="Calibri" panose="020F0502020204030204" pitchFamily="34" charset="0"/>
                        </a:rPr>
                        <a:t> Unbalanced V&amp;I</a:t>
                      </a:r>
                      <a:endParaRPr lang="en-US" sz="1000" kern="1400">
                        <a:ln>
                          <a:noFill/>
                        </a:ln>
                        <a:solidFill>
                          <a:srgbClr val="000000"/>
                        </a:solidFill>
                        <a:effectLst/>
                        <a:latin typeface="Times New Roman" panose="02020603050405020304" pitchFamily="18" charset="0"/>
                      </a:endParaRPr>
                    </a:p>
                    <a:p>
                      <a:pPr marR="0" indent="0" algn="l" rtl="0">
                        <a:spcBef>
                          <a:spcPts val="0"/>
                        </a:spcBef>
                        <a:spcAft>
                          <a:spcPts val="0"/>
                        </a:spcAft>
                      </a:pPr>
                      <a:r>
                        <a:rPr lang="en-US" sz="800" kern="1400">
                          <a:ln>
                            <a:noFill/>
                          </a:ln>
                          <a:solidFill>
                            <a:srgbClr val="000000"/>
                          </a:solidFill>
                          <a:effectLst/>
                          <a:latin typeface="Calibri" panose="020F0502020204030204" pitchFamily="34" charset="0"/>
                        </a:rPr>
                        <a:t> PF≠1 PFa ≠ PFb</a:t>
                      </a:r>
                      <a:endParaRPr lang="en-US" sz="1000" kern="140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108</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90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60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132</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110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210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-3.46%</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7620078"/>
                  </a:ext>
                </a:extLst>
              </a:tr>
              <a:tr h="315094">
                <a:tc>
                  <a:txBody>
                    <a:bodyPr/>
                    <a:lstStyle/>
                    <a:p>
                      <a:pPr marR="0" indent="0" algn="l" rtl="0">
                        <a:spcBef>
                          <a:spcPts val="0"/>
                        </a:spcBef>
                        <a:spcAft>
                          <a:spcPts val="0"/>
                        </a:spcAft>
                      </a:pPr>
                      <a:r>
                        <a:rPr lang="en-US" sz="800" kern="1400">
                          <a:ln>
                            <a:noFill/>
                          </a:ln>
                          <a:solidFill>
                            <a:srgbClr val="000000"/>
                          </a:solidFill>
                          <a:effectLst/>
                          <a:latin typeface="Calibri" panose="020F0502020204030204" pitchFamily="34" charset="0"/>
                        </a:rPr>
                        <a:t> Unbalanced V&amp;I</a:t>
                      </a:r>
                      <a:endParaRPr lang="en-US" sz="1000" kern="1400">
                        <a:ln>
                          <a:noFill/>
                        </a:ln>
                        <a:solidFill>
                          <a:srgbClr val="000000"/>
                        </a:solidFill>
                        <a:effectLst/>
                        <a:latin typeface="Times New Roman" panose="02020603050405020304" pitchFamily="18" charset="0"/>
                      </a:endParaRPr>
                    </a:p>
                    <a:p>
                      <a:pPr marR="0" indent="0" algn="l" rtl="0">
                        <a:spcBef>
                          <a:spcPts val="0"/>
                        </a:spcBef>
                        <a:spcAft>
                          <a:spcPts val="0"/>
                        </a:spcAft>
                      </a:pPr>
                      <a:r>
                        <a:rPr lang="en-US" sz="800" kern="1400">
                          <a:ln>
                            <a:noFill/>
                          </a:ln>
                          <a:solidFill>
                            <a:srgbClr val="000000"/>
                          </a:solidFill>
                          <a:effectLst/>
                          <a:latin typeface="Calibri" panose="020F0502020204030204" pitchFamily="34" charset="0"/>
                        </a:rPr>
                        <a:t> PF≠1 PFa ≠ PFb</a:t>
                      </a:r>
                      <a:endParaRPr lang="en-US" sz="1000" kern="140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40%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108</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75</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60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132</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180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125</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a:ln>
                            <a:noFill/>
                          </a:ln>
                          <a:solidFill>
                            <a:srgbClr val="000000"/>
                          </a:solidFill>
                          <a:effectLst/>
                          <a:latin typeface="Calibri" panose="020F0502020204030204" pitchFamily="34" charset="0"/>
                        </a:rPr>
                        <a:t>210</a:t>
                      </a:r>
                      <a:endParaRPr lang="en-US" sz="1000" kern="140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-4.63%</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3066586"/>
                  </a:ext>
                </a:extLst>
              </a:tr>
            </a:tbl>
          </a:graphicData>
        </a:graphic>
      </p:graphicFrame>
      <p:sp>
        <p:nvSpPr>
          <p:cNvPr id="6" name="TextBox 5">
            <a:extLst>
              <a:ext uri="{FF2B5EF4-FFF2-40B4-BE49-F238E27FC236}">
                <a16:creationId xmlns:a16="http://schemas.microsoft.com/office/drawing/2014/main" id="{E720DF5A-FDBF-4086-8688-4D19A56422ED}"/>
              </a:ext>
            </a:extLst>
          </p:cNvPr>
          <p:cNvSpPr txBox="1"/>
          <p:nvPr/>
        </p:nvSpPr>
        <p:spPr>
          <a:xfrm>
            <a:off x="1172547" y="965200"/>
            <a:ext cx="6951305" cy="369332"/>
          </a:xfrm>
          <a:prstGeom prst="rect">
            <a:avLst/>
          </a:prstGeom>
          <a:noFill/>
        </p:spPr>
        <p:txBody>
          <a:bodyPr wrap="square" rtlCol="0">
            <a:spAutoFit/>
          </a:bodyPr>
          <a:lstStyle/>
          <a:p>
            <a:pPr algn="ctr"/>
            <a:r>
              <a:rPr lang="en-US" dirty="0"/>
              <a:t>Power Measurements Handbook</a:t>
            </a:r>
          </a:p>
        </p:txBody>
      </p:sp>
    </p:spTree>
    <p:extLst>
      <p:ext uri="{BB962C8B-B14F-4D97-AF65-F5344CB8AC3E}">
        <p14:creationId xmlns:p14="http://schemas.microsoft.com/office/powerpoint/2010/main" val="23945474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156259"/>
            <a:ext cx="8339350" cy="792162"/>
          </a:xfrm>
        </p:spPr>
        <p:txBody>
          <a:bodyPr/>
          <a:lstStyle/>
          <a:p>
            <a:pPr eaLnBrk="1" hangingPunct="1"/>
            <a:r>
              <a:rPr lang="en-US" dirty="0"/>
              <a:t>AC Theory – Power</a:t>
            </a:r>
          </a:p>
        </p:txBody>
      </p:sp>
      <p:sp>
        <p:nvSpPr>
          <p:cNvPr id="53251" name="Rectangle 3"/>
          <p:cNvSpPr>
            <a:spLocks noGrp="1" noChangeArrowheads="1"/>
          </p:cNvSpPr>
          <p:nvPr>
            <p:ph idx="1"/>
          </p:nvPr>
        </p:nvSpPr>
        <p:spPr>
          <a:xfrm>
            <a:off x="457200" y="1295400"/>
            <a:ext cx="8229600" cy="4419600"/>
          </a:xfrm>
        </p:spPr>
        <p:txBody>
          <a:bodyPr/>
          <a:lstStyle/>
          <a:p>
            <a:pPr eaLnBrk="1" hangingPunct="1"/>
            <a:r>
              <a:rPr lang="en-US" sz="2800" dirty="0"/>
              <a:t>Power is defined as     P = VI</a:t>
            </a:r>
          </a:p>
          <a:p>
            <a:pPr eaLnBrk="1" hangingPunct="1"/>
            <a:r>
              <a:rPr lang="en-US" sz="2800" dirty="0"/>
              <a:t>Since the voltage and current at every point in time for an AC signal is different, we have to distinguish between instantaneous power and average power. Generally when we say “power” we mean average power.</a:t>
            </a:r>
          </a:p>
          <a:p>
            <a:pPr eaLnBrk="1" hangingPunct="1"/>
            <a:r>
              <a:rPr lang="en-US" sz="2800" dirty="0"/>
              <a:t>Average power is only defined over an integer number of cycles.</a:t>
            </a:r>
          </a:p>
          <a:p>
            <a:pPr lvl="1" eaLnBrk="1" hangingPunct="1"/>
            <a:endParaRPr lang="en-US" sz="2400" dirty="0"/>
          </a:p>
        </p:txBody>
      </p:sp>
      <p:sp>
        <p:nvSpPr>
          <p:cNvPr id="2" name="Footer Placeholder 1">
            <a:extLst>
              <a:ext uri="{FF2B5EF4-FFF2-40B4-BE49-F238E27FC236}">
                <a16:creationId xmlns:a16="http://schemas.microsoft.com/office/drawing/2014/main" id="{4BF25161-A109-B593-47AE-4A6CD89FFFCF}"/>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B5DBA8E2-3F60-3AAE-B101-936702DA4311}"/>
              </a:ext>
            </a:extLst>
          </p:cNvPr>
          <p:cNvSpPr>
            <a:spLocks noGrp="1"/>
          </p:cNvSpPr>
          <p:nvPr>
            <p:ph type="sldNum" sz="quarter" idx="4"/>
          </p:nvPr>
        </p:nvSpPr>
        <p:spPr/>
        <p:txBody>
          <a:body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48</a:t>
            </a:fld>
            <a:endParaRPr lang="en-US">
              <a:solidFill>
                <a:srgbClr val="000000"/>
              </a:solidFill>
              <a:latin typeface="Arial" charset="0"/>
            </a:endParaRPr>
          </a:p>
        </p:txBody>
      </p:sp>
      <p:sp>
        <p:nvSpPr>
          <p:cNvPr id="53252" name="Rectangle 4"/>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a:p>
        </p:txBody>
      </p:sp>
      <p:sp>
        <p:nvSpPr>
          <p:cNvPr id="5325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sz="3600" dirty="0"/>
              <a:t>Harmonics</a:t>
            </a:r>
            <a:br>
              <a:rPr lang="en-US" sz="3600" dirty="0"/>
            </a:br>
            <a:r>
              <a:rPr lang="en-US" sz="2800" dirty="0"/>
              <a:t>Curse of the Modern World</a:t>
            </a:r>
          </a:p>
        </p:txBody>
      </p:sp>
      <p:sp>
        <p:nvSpPr>
          <p:cNvPr id="54275" name="Rectangle 3"/>
          <p:cNvSpPr>
            <a:spLocks noGrp="1" noChangeArrowheads="1"/>
          </p:cNvSpPr>
          <p:nvPr>
            <p:ph idx="1"/>
          </p:nvPr>
        </p:nvSpPr>
        <p:spPr/>
        <p:txBody>
          <a:bodyPr/>
          <a:lstStyle/>
          <a:p>
            <a:pPr eaLnBrk="1" hangingPunct="1"/>
            <a:r>
              <a:rPr lang="en-US"/>
              <a:t>Every thing discussed so far was based on “Linear” loads.</a:t>
            </a:r>
          </a:p>
          <a:p>
            <a:pPr lvl="1" eaLnBrk="1" hangingPunct="1"/>
            <a:r>
              <a:rPr lang="en-US"/>
              <a:t>For linear loads the current is always a simple sine wave. Everything we have discussed is true.</a:t>
            </a:r>
          </a:p>
          <a:p>
            <a:pPr eaLnBrk="1" hangingPunct="1"/>
            <a:r>
              <a:rPr lang="en-US"/>
              <a:t>For nearly a century after AC power was in use ALL loads were linear.</a:t>
            </a:r>
          </a:p>
          <a:p>
            <a:pPr eaLnBrk="1" hangingPunct="1"/>
            <a:r>
              <a:rPr lang="en-US"/>
              <a:t>Today, many loads are NON-LINEAR.</a:t>
            </a:r>
          </a:p>
        </p:txBody>
      </p:sp>
      <p:sp>
        <p:nvSpPr>
          <p:cNvPr id="2" name="Footer Placeholder 1">
            <a:extLst>
              <a:ext uri="{FF2B5EF4-FFF2-40B4-BE49-F238E27FC236}">
                <a16:creationId xmlns:a16="http://schemas.microsoft.com/office/drawing/2014/main" id="{FCCF66C0-3E3F-5148-7707-B7BD91CADF05}"/>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34907A41-5683-CCD0-B077-3E13FAAF03D0}"/>
              </a:ext>
            </a:extLst>
          </p:cNvPr>
          <p:cNvSpPr>
            <a:spLocks noGrp="1"/>
          </p:cNvSpPr>
          <p:nvPr>
            <p:ph type="sldNum" sz="quarter" idx="4"/>
          </p:nvPr>
        </p:nvSpPr>
        <p:spPr/>
        <p:txBody>
          <a:body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49</a:t>
            </a:fld>
            <a:endParaRPr lang="en-US">
              <a:solidFill>
                <a:srgbClr val="000000"/>
              </a:solidFill>
              <a:latin typeface="Arial"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p:cNvGraphicFramePr>
          <p:nvPr>
            <p:extLst>
              <p:ext uri="{D42A27DB-BD31-4B8C-83A1-F6EECF244321}">
                <p14:modId xmlns:p14="http://schemas.microsoft.com/office/powerpoint/2010/main" val="2327378440"/>
              </p:ext>
            </p:extLst>
          </p:nvPr>
        </p:nvGraphicFramePr>
        <p:xfrm>
          <a:off x="904323" y="1278319"/>
          <a:ext cx="7335354" cy="4723815"/>
        </p:xfrm>
        <a:graphic>
          <a:graphicData uri="http://schemas.openxmlformats.org/drawingml/2006/chart">
            <c:chart xmlns:c="http://schemas.openxmlformats.org/drawingml/2006/chart" xmlns:r="http://schemas.openxmlformats.org/officeDocument/2006/relationships" r:id="rId3"/>
          </a:graphicData>
        </a:graphic>
      </p:graphicFrame>
      <p:sp>
        <p:nvSpPr>
          <p:cNvPr id="22531" name="Rectangle 3"/>
          <p:cNvSpPr>
            <a:spLocks noGrp="1" noChangeArrowheads="1"/>
          </p:cNvSpPr>
          <p:nvPr>
            <p:ph type="title"/>
          </p:nvPr>
        </p:nvSpPr>
        <p:spPr/>
        <p:txBody>
          <a:bodyPr/>
          <a:lstStyle/>
          <a:p>
            <a:pPr eaLnBrk="1" hangingPunct="1"/>
            <a:r>
              <a:rPr lang="en-US" sz="3600" dirty="0"/>
              <a:t>Three Phase Theory</a:t>
            </a:r>
            <a:br>
              <a:rPr lang="en-US" sz="4800" dirty="0"/>
            </a:br>
            <a:r>
              <a:rPr lang="en-US" sz="2800" dirty="0"/>
              <a:t>Single Phase -</a:t>
            </a:r>
            <a:r>
              <a:rPr lang="en-US" sz="2800" b="1" dirty="0"/>
              <a:t> </a:t>
            </a:r>
            <a:r>
              <a:rPr lang="en-US" sz="2800" dirty="0"/>
              <a:t>Voltage Plot</a:t>
            </a:r>
          </a:p>
        </p:txBody>
      </p:sp>
      <p:sp>
        <p:nvSpPr>
          <p:cNvPr id="2" name="Footer Placeholder 1">
            <a:extLst>
              <a:ext uri="{FF2B5EF4-FFF2-40B4-BE49-F238E27FC236}">
                <a16:creationId xmlns:a16="http://schemas.microsoft.com/office/drawing/2014/main" id="{E45E8059-4FF0-67C8-E490-9E2C1BF6B8B7}"/>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E04BB9D3-0A53-B819-5918-355E7E970966}"/>
              </a:ext>
            </a:extLst>
          </p:cNvPr>
          <p:cNvSpPr>
            <a:spLocks noGrp="1"/>
          </p:cNvSpPr>
          <p:nvPr>
            <p:ph type="sldNum" sz="quarter" idx="4"/>
          </p:nvPr>
        </p:nvSpPr>
        <p:spPr/>
        <p:txBody>
          <a:body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5</a:t>
            </a:fld>
            <a:endParaRPr lang="en-US">
              <a:solidFill>
                <a:srgbClr val="000000"/>
              </a:solidFill>
              <a:latin typeface="Arial" charset="0"/>
            </a:endParaRPr>
          </a:p>
        </p:txBody>
      </p:sp>
      <p:sp>
        <p:nvSpPr>
          <p:cNvPr id="22532" name="Line 4"/>
          <p:cNvSpPr>
            <a:spLocks noChangeShapeType="1"/>
          </p:cNvSpPr>
          <p:nvPr/>
        </p:nvSpPr>
        <p:spPr bwMode="auto">
          <a:xfrm flipV="1">
            <a:off x="4956049" y="2183711"/>
            <a:ext cx="1344175" cy="0"/>
          </a:xfrm>
          <a:prstGeom prst="line">
            <a:avLst/>
          </a:prstGeom>
          <a:noFill/>
          <a:ln w="9525">
            <a:solidFill>
              <a:schemeClr val="tx1"/>
            </a:solidFill>
            <a:round/>
            <a:headEnd/>
            <a:tailEnd type="triangle" w="med" len="med"/>
          </a:ln>
        </p:spPr>
        <p:txBody>
          <a:bodyPr/>
          <a:lstStyle/>
          <a:p>
            <a:endParaRPr lang="en-US" dirty="0"/>
          </a:p>
        </p:txBody>
      </p:sp>
      <p:sp>
        <p:nvSpPr>
          <p:cNvPr id="22533" name="Line 5"/>
          <p:cNvSpPr>
            <a:spLocks noChangeShapeType="1"/>
          </p:cNvSpPr>
          <p:nvPr/>
        </p:nvSpPr>
        <p:spPr bwMode="auto">
          <a:xfrm flipH="1" flipV="1">
            <a:off x="6345564" y="2000355"/>
            <a:ext cx="0" cy="2131077"/>
          </a:xfrm>
          <a:prstGeom prst="line">
            <a:avLst/>
          </a:prstGeom>
          <a:noFill/>
          <a:ln w="9525">
            <a:solidFill>
              <a:schemeClr val="tx1"/>
            </a:solidFill>
            <a:round/>
            <a:headEnd/>
            <a:tailEnd/>
          </a:ln>
        </p:spPr>
        <p:txBody>
          <a:bodyPr/>
          <a:lstStyle/>
          <a:p>
            <a:endParaRPr lang="en-US"/>
          </a:p>
        </p:txBody>
      </p:sp>
      <p:sp>
        <p:nvSpPr>
          <p:cNvPr id="22534" name="Line 6"/>
          <p:cNvSpPr>
            <a:spLocks noChangeShapeType="1"/>
          </p:cNvSpPr>
          <p:nvPr/>
        </p:nvSpPr>
        <p:spPr bwMode="auto">
          <a:xfrm flipH="1">
            <a:off x="1646112" y="2183711"/>
            <a:ext cx="1804987" cy="0"/>
          </a:xfrm>
          <a:prstGeom prst="line">
            <a:avLst/>
          </a:prstGeom>
          <a:noFill/>
          <a:ln w="9525">
            <a:solidFill>
              <a:schemeClr val="tx1"/>
            </a:solidFill>
            <a:round/>
            <a:headEnd/>
            <a:tailEnd type="triangle" w="med" len="med"/>
          </a:ln>
        </p:spPr>
        <p:txBody>
          <a:bodyPr/>
          <a:lstStyle/>
          <a:p>
            <a:endParaRPr lang="en-US"/>
          </a:p>
        </p:txBody>
      </p:sp>
      <p:sp>
        <p:nvSpPr>
          <p:cNvPr id="22535" name="Text Box 7"/>
          <p:cNvSpPr txBox="1">
            <a:spLocks noChangeArrowheads="1"/>
          </p:cNvSpPr>
          <p:nvPr/>
        </p:nvSpPr>
        <p:spPr bwMode="auto">
          <a:xfrm>
            <a:off x="3451099" y="2000355"/>
            <a:ext cx="1504950" cy="366712"/>
          </a:xfrm>
          <a:prstGeom prst="rect">
            <a:avLst/>
          </a:prstGeom>
          <a:noFill/>
          <a:ln w="9525">
            <a:noFill/>
            <a:miter lim="800000"/>
            <a:headEnd/>
            <a:tailEnd/>
          </a:ln>
        </p:spPr>
        <p:txBody>
          <a:bodyPr wrap="none">
            <a:spAutoFit/>
          </a:bodyPr>
          <a:lstStyle/>
          <a:p>
            <a:r>
              <a:rPr lang="en-US" dirty="0"/>
              <a:t>ONE CYCLE</a:t>
            </a:r>
          </a:p>
        </p:txBody>
      </p:sp>
      <p:sp>
        <p:nvSpPr>
          <p:cNvPr id="22536" name="Text Box 8"/>
          <p:cNvSpPr txBox="1">
            <a:spLocks noChangeArrowheads="1"/>
          </p:cNvSpPr>
          <p:nvPr/>
        </p:nvSpPr>
        <p:spPr bwMode="auto">
          <a:xfrm>
            <a:off x="2498129" y="2940925"/>
            <a:ext cx="590550" cy="366713"/>
          </a:xfrm>
          <a:prstGeom prst="rect">
            <a:avLst/>
          </a:prstGeom>
          <a:noFill/>
          <a:ln w="9525">
            <a:noFill/>
            <a:miter lim="800000"/>
            <a:headEnd/>
            <a:tailEnd/>
          </a:ln>
        </p:spPr>
        <p:txBody>
          <a:bodyPr wrap="none">
            <a:spAutoFit/>
          </a:bodyPr>
          <a:lstStyle/>
          <a:p>
            <a:r>
              <a:rPr lang="en-US" dirty="0"/>
              <a:t>Van</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457199" y="156259"/>
            <a:ext cx="8377755" cy="792162"/>
          </a:xfrm>
        </p:spPr>
        <p:txBody>
          <a:bodyPr>
            <a:normAutofit/>
          </a:bodyPr>
          <a:lstStyle/>
          <a:p>
            <a:pPr eaLnBrk="1" hangingPunct="1"/>
            <a:r>
              <a:rPr lang="en-US" dirty="0"/>
              <a:t>Harmonic Load Waveform</a:t>
            </a:r>
          </a:p>
        </p:txBody>
      </p:sp>
      <p:graphicFrame>
        <p:nvGraphicFramePr>
          <p:cNvPr id="199684" name="Group 4"/>
          <p:cNvGraphicFramePr>
            <a:graphicFrameLocks noGrp="1"/>
          </p:cNvGraphicFramePr>
          <p:nvPr>
            <p:ph sz="half" idx="1"/>
          </p:nvPr>
        </p:nvGraphicFramePr>
        <p:xfrm>
          <a:off x="457200" y="1295400"/>
          <a:ext cx="3124200" cy="4525968"/>
        </p:xfrm>
        <a:graphic>
          <a:graphicData uri="http://schemas.openxmlformats.org/drawingml/2006/table">
            <a:tbl>
              <a:tblPr/>
              <a:tblGrid>
                <a:gridCol w="544513">
                  <a:extLst>
                    <a:ext uri="{9D8B030D-6E8A-4147-A177-3AD203B41FA5}">
                      <a16:colId xmlns:a16="http://schemas.microsoft.com/office/drawing/2014/main" val="20000"/>
                    </a:ext>
                  </a:extLst>
                </a:gridCol>
                <a:gridCol w="1817687">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tblGrid>
              <a:tr h="2905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cs typeface="Arial" pitchFamily="34" charset="0"/>
                        </a:rPr>
                        <a:t>Eq.#</a:t>
                      </a:r>
                      <a:endParaRPr kumimoji="0" lang="en-US" sz="1800" b="0" i="0" u="none" strike="noStrike" cap="none" normalizeH="0" baseline="0">
                        <a:ln>
                          <a:noFill/>
                        </a:ln>
                        <a:solidFill>
                          <a:schemeClr val="tx1"/>
                        </a:solidFill>
                        <a:effectLst/>
                        <a:latin typeface="Arial" pitchFamily="34" charset="0"/>
                      </a:endParaRPr>
                    </a:p>
                  </a:txBody>
                  <a:tcPr anchor="b" horzOverflow="overflow">
                    <a:lnL cap="flat">
                      <a:noFill/>
                    </a:lnL>
                    <a:lnR>
                      <a:noFill/>
                    </a:lnR>
                    <a:lnT cap="flat">
                      <a:noFill/>
                    </a:lnT>
                    <a:lnB>
                      <a:noFill/>
                    </a:lnB>
                    <a:lnTlToBr>
                      <a:noFill/>
                    </a:lnTlToBr>
                    <a:lnBlToTr>
                      <a:noFill/>
                    </a:lnBlToTr>
                    <a:solidFill>
                      <a:srgbClr val="FFFF99"/>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cs typeface="Arial" pitchFamily="34" charset="0"/>
                        </a:rPr>
                        <a:t>Quantity</a:t>
                      </a:r>
                      <a:endParaRPr kumimoji="0" lang="en-US" sz="1800" b="0" i="0" u="none" strike="noStrike" cap="none" normalizeH="0" baseline="0">
                        <a:ln>
                          <a:noFill/>
                        </a:ln>
                        <a:solidFill>
                          <a:schemeClr val="tx1"/>
                        </a:solidFill>
                        <a:effectLst/>
                        <a:latin typeface="Arial" pitchFamily="34" charset="0"/>
                      </a:endParaRPr>
                    </a:p>
                  </a:txBody>
                  <a:tcPr anchor="b" horzOverflow="overflow">
                    <a:lnL>
                      <a:noFill/>
                    </a:lnL>
                    <a:lnR>
                      <a:noFill/>
                    </a:lnR>
                    <a:lnT cap="flat">
                      <a:noFill/>
                    </a:lnT>
                    <a:lnB>
                      <a:noFill/>
                    </a:lnB>
                    <a:lnTlToBr>
                      <a:noFill/>
                    </a:lnTlToBr>
                    <a:lnBlToTr>
                      <a:noFill/>
                    </a:lnBlToTr>
                    <a:solidFill>
                      <a:srgbClr val="FFFF99"/>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cs typeface="Arial" pitchFamily="34" charset="0"/>
                        </a:rPr>
                        <a:t>Phase A</a:t>
                      </a:r>
                      <a:endParaRPr kumimoji="0" lang="en-US" sz="1800" b="0" i="0" u="none" strike="noStrike" cap="none" normalizeH="0" baseline="0">
                        <a:ln>
                          <a:noFill/>
                        </a:ln>
                        <a:solidFill>
                          <a:schemeClr val="tx1"/>
                        </a:solidFill>
                        <a:effectLst/>
                        <a:latin typeface="Arial" pitchFamily="34" charset="0"/>
                      </a:endParaRPr>
                    </a:p>
                  </a:txBody>
                  <a:tcPr anchor="b" horzOverflow="overflow">
                    <a:lnL>
                      <a:noFill/>
                    </a:lnL>
                    <a:lnR cap="flat">
                      <a:noFill/>
                    </a:lnR>
                    <a:lnT cap="flat">
                      <a:noFill/>
                    </a:lnT>
                    <a:lnB>
                      <a:noFill/>
                    </a:lnB>
                    <a:lnTlToBr>
                      <a:noFill/>
                    </a:lnTlToBr>
                    <a:lnBlToTr>
                      <a:noFill/>
                    </a:lnBlToTr>
                    <a:solidFill>
                      <a:srgbClr val="FFFF99"/>
                    </a:solidFill>
                  </a:tcPr>
                </a:tc>
                <a:extLst>
                  <a:ext uri="{0D108BD9-81ED-4DB2-BD59-A6C34878D82A}">
                    <a16:rowId xmlns:a16="http://schemas.microsoft.com/office/drawing/2014/main" val="10000"/>
                  </a:ext>
                </a:extLst>
              </a:tr>
              <a:tr h="3254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a:t>
                      </a:r>
                      <a:endParaRPr kumimoji="0" lang="en-US" sz="1800" b="0" i="0" u="none" strike="noStrike" cap="none" normalizeH="0" baseline="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V(rms) (Direct Sum)</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100</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3254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2</a:t>
                      </a:r>
                      <a:endParaRPr kumimoji="0" lang="en-US" sz="1800" b="0" i="0" u="none" strike="noStrike" cap="none" normalizeH="0" baseline="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I(rms) (Direct Sum)</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108</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3254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3</a:t>
                      </a:r>
                      <a:endParaRPr kumimoji="0" lang="en-US" sz="1800" b="0" i="0" u="none" strike="noStrike" cap="none" normalizeH="0" baseline="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V(rms) (Fourier)</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100</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3270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4</a:t>
                      </a:r>
                      <a:endParaRPr kumimoji="0" lang="en-US" sz="1800" b="0" i="0" u="none" strike="noStrike" cap="none" normalizeH="0" baseline="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I(rms) (Fourier)</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108</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3254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5</a:t>
                      </a:r>
                      <a:endParaRPr kumimoji="0" lang="en-US" sz="1800" b="0" i="0" u="none" strike="noStrike" cap="none" normalizeH="0" baseline="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Pa = (∫ V(t)I(t)dt)</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10000</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3254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6</a:t>
                      </a:r>
                      <a:endParaRPr kumimoji="0" lang="en-US" sz="1800" b="0" i="0" u="none" strike="noStrike" cap="none" normalizeH="0" baseline="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Pb = ½∑V</a:t>
                      </a:r>
                      <a:r>
                        <a:rPr kumimoji="0" lang="en-US" sz="1200" b="0" i="1" u="none" strike="noStrike" cap="none" normalizeH="0" baseline="0">
                          <a:ln>
                            <a:noFill/>
                          </a:ln>
                          <a:solidFill>
                            <a:schemeClr val="tx1"/>
                          </a:solidFill>
                          <a:effectLst/>
                          <a:latin typeface="Arial" pitchFamily="34" charset="0"/>
                          <a:cs typeface="Arial" pitchFamily="34" charset="0"/>
                        </a:rPr>
                        <a:t>n</a:t>
                      </a:r>
                      <a:r>
                        <a:rPr kumimoji="0" lang="en-US" sz="1200" b="0" i="0" u="none" strike="noStrike" cap="none" normalizeH="0" baseline="0">
                          <a:ln>
                            <a:noFill/>
                          </a:ln>
                          <a:solidFill>
                            <a:schemeClr val="tx1"/>
                          </a:solidFill>
                          <a:effectLst/>
                          <a:latin typeface="Arial" pitchFamily="34" charset="0"/>
                          <a:cs typeface="Arial" pitchFamily="34" charset="0"/>
                        </a:rPr>
                        <a:t>In</a:t>
                      </a:r>
                      <a:r>
                        <a:rPr kumimoji="0" lang="en-US" sz="1200" b="1" i="0" u="none" strike="noStrike" cap="none" normalizeH="0" baseline="0">
                          <a:ln>
                            <a:noFill/>
                          </a:ln>
                          <a:solidFill>
                            <a:schemeClr val="tx1"/>
                          </a:solidFill>
                          <a:effectLst/>
                          <a:latin typeface="Arial" pitchFamily="34" charset="0"/>
                          <a:cs typeface="Arial" pitchFamily="34" charset="0"/>
                        </a:rPr>
                        <a:t>cos</a:t>
                      </a:r>
                      <a:r>
                        <a:rPr kumimoji="0" lang="en-US" sz="1200" b="0" i="0" u="none" strike="noStrike" cap="none" normalizeH="0" baseline="0">
                          <a:ln>
                            <a:noFill/>
                          </a:ln>
                          <a:solidFill>
                            <a:schemeClr val="tx1"/>
                          </a:solidFill>
                          <a:effectLst/>
                          <a:latin typeface="Arial" pitchFamily="34" charset="0"/>
                          <a:cs typeface="Arial" pitchFamily="34" charset="0"/>
                        </a:rPr>
                        <a:t>(θ)</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10000</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3254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7</a:t>
                      </a:r>
                      <a:endParaRPr kumimoji="0" lang="en-US" sz="1800" b="0" i="0" u="none" strike="noStrike" cap="none" normalizeH="0" baseline="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Q = ½∑VnIn</a:t>
                      </a:r>
                      <a:r>
                        <a:rPr kumimoji="0" lang="en-US" sz="1200" b="1" i="0" u="none" strike="noStrike" cap="none" normalizeH="0" baseline="0">
                          <a:ln>
                            <a:noFill/>
                          </a:ln>
                          <a:solidFill>
                            <a:schemeClr val="tx1"/>
                          </a:solidFill>
                          <a:effectLst/>
                          <a:latin typeface="Arial" pitchFamily="34" charset="0"/>
                          <a:cs typeface="Arial" pitchFamily="34" charset="0"/>
                        </a:rPr>
                        <a:t>sin</a:t>
                      </a:r>
                      <a:r>
                        <a:rPr kumimoji="0" lang="en-US" sz="1200" b="0" i="0" u="none" strike="noStrike" cap="none" normalizeH="0" baseline="0">
                          <a:ln>
                            <a:noFill/>
                          </a:ln>
                          <a:solidFill>
                            <a:schemeClr val="tx1"/>
                          </a:solidFill>
                          <a:effectLst/>
                          <a:latin typeface="Arial" pitchFamily="34" charset="0"/>
                          <a:cs typeface="Arial" pitchFamily="34" charset="0"/>
                        </a:rPr>
                        <a:t>(θ)</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0.000</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7"/>
                  </a:ext>
                </a:extLst>
              </a:tr>
              <a:tr h="3270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8</a:t>
                      </a:r>
                      <a:endParaRPr kumimoji="0" lang="en-US" sz="1800" b="0" i="0" u="none" strike="noStrike" cap="none" normalizeH="0" baseline="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Sa = Sqrt(P^2 +Q^2)</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10000</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8"/>
                  </a:ext>
                </a:extLst>
              </a:tr>
              <a:tr h="3254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9</a:t>
                      </a:r>
                      <a:endParaRPr kumimoji="0" lang="en-US" sz="1800" b="0" i="0" u="none" strike="noStrike" cap="none" normalizeH="0" baseline="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Sb = Vrms*Irms(DS)</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10833</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9"/>
                  </a:ext>
                </a:extLst>
              </a:tr>
              <a:tr h="3254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10</a:t>
                      </a:r>
                      <a:endParaRPr kumimoji="0" lang="en-US" sz="1800" b="0" i="0" u="none" strike="noStrike" cap="none" normalizeH="0" baseline="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Sc = Vrms*Irms(F)</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10833</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0"/>
                  </a:ext>
                </a:extLst>
              </a:tr>
              <a:tr h="3254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13</a:t>
                      </a:r>
                      <a:endParaRPr kumimoji="0" lang="en-US" sz="1800" b="0" i="0" u="none" strike="noStrike" cap="none" normalizeH="0" baseline="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PF = Pa/Sa</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1.000</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1"/>
                  </a:ext>
                </a:extLst>
              </a:tr>
              <a:tr h="3270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14</a:t>
                      </a:r>
                      <a:endParaRPr kumimoji="0" lang="en-US" sz="1800" b="0" i="0" u="none" strike="noStrike" cap="none" normalizeH="0" baseline="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PF = Pb/Sb</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0.923</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2"/>
                  </a:ext>
                </a:extLst>
              </a:tr>
              <a:tr h="3254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15</a:t>
                      </a:r>
                      <a:endParaRPr kumimoji="0" lang="en-US" sz="1800" b="0" i="0" u="none" strike="noStrike" cap="none" normalizeH="0" baseline="0">
                        <a:ln>
                          <a:noFill/>
                        </a:ln>
                        <a:solidFill>
                          <a:schemeClr val="tx1"/>
                        </a:solidFill>
                        <a:effectLst/>
                        <a:latin typeface="Arial" pitchFamily="34" charset="0"/>
                      </a:endParaRP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PF = Pb/Sc</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cap="flat">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0.923</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13"/>
                  </a:ext>
                </a:extLst>
              </a:tr>
            </a:tbl>
          </a:graphicData>
        </a:graphic>
      </p:graphicFrame>
      <p:graphicFrame>
        <p:nvGraphicFramePr>
          <p:cNvPr id="16386" name="Object 3"/>
          <p:cNvGraphicFramePr>
            <a:graphicFrameLocks noGrp="1" noChangeAspect="1"/>
          </p:cNvGraphicFramePr>
          <p:nvPr>
            <p:ph sz="half" idx="2"/>
          </p:nvPr>
        </p:nvGraphicFramePr>
        <p:xfrm>
          <a:off x="3733800" y="2114550"/>
          <a:ext cx="4953000" cy="2932113"/>
        </p:xfrm>
        <a:graphic>
          <a:graphicData uri="http://schemas.openxmlformats.org/presentationml/2006/ole">
            <mc:AlternateContent xmlns:mc="http://schemas.openxmlformats.org/markup-compatibility/2006">
              <mc:Choice xmlns:v="urn:schemas-microsoft-com:vml" Requires="v">
                <p:oleObj name="Chart" r:id="rId3" imgW="7096225" imgH="4200709" progId="Excel.Sheet.8">
                  <p:embed/>
                </p:oleObj>
              </mc:Choice>
              <mc:Fallback>
                <p:oleObj name="Chart" r:id="rId3" imgW="7096225" imgH="4200709" progId="Excel.Shee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2114550"/>
                        <a:ext cx="4953000" cy="293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Footer Placeholder 1">
            <a:extLst>
              <a:ext uri="{FF2B5EF4-FFF2-40B4-BE49-F238E27FC236}">
                <a16:creationId xmlns:a16="http://schemas.microsoft.com/office/drawing/2014/main" id="{B98CBE39-BFB5-B752-8EA2-8B515A69D393}"/>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1C8708F7-CA2F-ECA9-5DAC-55BAC6E15724}"/>
              </a:ext>
            </a:extLst>
          </p:cNvPr>
          <p:cNvSpPr>
            <a:spLocks noGrp="1"/>
          </p:cNvSpPr>
          <p:nvPr>
            <p:ph type="sldNum" sz="quarter" idx="4"/>
          </p:nvPr>
        </p:nvSpPr>
        <p:spPr/>
        <p:txBody>
          <a:bodyPr/>
          <a:lstStyle/>
          <a:p>
            <a:pPr>
              <a:lnSpc>
                <a:spcPct val="90000"/>
              </a:lnSpc>
              <a:spcBef>
                <a:spcPct val="20000"/>
              </a:spcBef>
              <a:spcAft>
                <a:spcPct val="100000"/>
              </a:spcAft>
              <a:defRPr/>
            </a:pPr>
            <a:r>
              <a:rPr lang="en-US" dirty="0">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50</a:t>
            </a:fld>
            <a:endParaRPr lang="en-US" dirty="0">
              <a:solidFill>
                <a:srgbClr val="000000"/>
              </a:solidFill>
              <a:latin typeface="Arial" charset="0"/>
            </a:endParaRPr>
          </a:p>
        </p:txBody>
      </p:sp>
      <p:sp>
        <p:nvSpPr>
          <p:cNvPr id="16431" name="Text Box 51"/>
          <p:cNvSpPr txBox="1">
            <a:spLocks noChangeArrowheads="1"/>
          </p:cNvSpPr>
          <p:nvPr/>
        </p:nvSpPr>
        <p:spPr bwMode="auto">
          <a:xfrm>
            <a:off x="2173535" y="5846079"/>
            <a:ext cx="5105400" cy="366713"/>
          </a:xfrm>
          <a:prstGeom prst="rect">
            <a:avLst/>
          </a:prstGeom>
          <a:noFill/>
          <a:ln w="9525">
            <a:noFill/>
            <a:miter lim="800000"/>
            <a:headEnd/>
            <a:tailEnd/>
          </a:ln>
        </p:spPr>
        <p:txBody>
          <a:bodyPr>
            <a:spAutoFit/>
          </a:bodyPr>
          <a:lstStyle/>
          <a:p>
            <a:pPr>
              <a:spcBef>
                <a:spcPct val="50000"/>
              </a:spcBef>
            </a:pPr>
            <a:r>
              <a:rPr lang="en-US" dirty="0"/>
              <a:t>V = 100Sin(</a:t>
            </a:r>
            <a:r>
              <a:rPr lang="el-GR" dirty="0">
                <a:latin typeface="Times New Roman" pitchFamily="18" charset="0"/>
                <a:cs typeface="Times New Roman" pitchFamily="18" charset="0"/>
              </a:rPr>
              <a:t>ω</a:t>
            </a:r>
            <a:r>
              <a:rPr lang="en-US" dirty="0">
                <a:latin typeface="Times New Roman" pitchFamily="18" charset="0"/>
                <a:cs typeface="Times New Roman" pitchFamily="18" charset="0"/>
              </a:rPr>
              <a:t>t)</a:t>
            </a:r>
            <a:r>
              <a:rPr lang="en-US" dirty="0">
                <a:cs typeface="Times New Roman" pitchFamily="18" charset="0"/>
              </a:rPr>
              <a:t>	I = 100Sin(</a:t>
            </a:r>
            <a:r>
              <a:rPr lang="el-GR" dirty="0"/>
              <a:t>ω</a:t>
            </a:r>
            <a:r>
              <a:rPr lang="en-US" dirty="0"/>
              <a:t>t) + 42Sin(5 </a:t>
            </a:r>
            <a:r>
              <a:rPr lang="el-GR" dirty="0"/>
              <a:t>ω</a:t>
            </a:r>
            <a:r>
              <a:rPr lang="en-US" dirty="0"/>
              <a:t>t)</a:t>
            </a:r>
            <a:endParaRPr lang="el-G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1731" name="Group 3"/>
          <p:cNvGraphicFramePr>
            <a:graphicFrameLocks noGrp="1"/>
          </p:cNvGraphicFramePr>
          <p:nvPr>
            <p:ph type="clipArt" sz="half" idx="1"/>
          </p:nvPr>
        </p:nvGraphicFramePr>
        <p:xfrm>
          <a:off x="457200" y="1143000"/>
          <a:ext cx="4038600" cy="4525968"/>
        </p:xfrm>
        <a:graphic>
          <a:graphicData uri="http://schemas.openxmlformats.org/drawingml/2006/table">
            <a:tbl>
              <a:tblPr/>
              <a:tblGrid>
                <a:gridCol w="703263">
                  <a:extLst>
                    <a:ext uri="{9D8B030D-6E8A-4147-A177-3AD203B41FA5}">
                      <a16:colId xmlns:a16="http://schemas.microsoft.com/office/drawing/2014/main" val="20000"/>
                    </a:ext>
                  </a:extLst>
                </a:gridCol>
                <a:gridCol w="2351087">
                  <a:extLst>
                    <a:ext uri="{9D8B030D-6E8A-4147-A177-3AD203B41FA5}">
                      <a16:colId xmlns:a16="http://schemas.microsoft.com/office/drawing/2014/main" val="20001"/>
                    </a:ext>
                  </a:extLst>
                </a:gridCol>
                <a:gridCol w="984250">
                  <a:extLst>
                    <a:ext uri="{9D8B030D-6E8A-4147-A177-3AD203B41FA5}">
                      <a16:colId xmlns:a16="http://schemas.microsoft.com/office/drawing/2014/main" val="20002"/>
                    </a:ext>
                  </a:extLst>
                </a:gridCol>
              </a:tblGrid>
              <a:tr h="29051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cs typeface="Arial" pitchFamily="34" charset="0"/>
                        </a:rPr>
                        <a:t>Eq.#</a:t>
                      </a:r>
                      <a:endParaRPr kumimoji="0" lang="en-US" sz="1800" b="0" i="0" u="none" strike="noStrike" cap="none" normalizeH="0" baseline="0">
                        <a:ln>
                          <a:noFill/>
                        </a:ln>
                        <a:solidFill>
                          <a:schemeClr val="tx1"/>
                        </a:solidFill>
                        <a:effectLst/>
                        <a:latin typeface="Arial" pitchFamily="34" charset="0"/>
                      </a:endParaRPr>
                    </a:p>
                  </a:txBody>
                  <a:tcPr anchor="b" horzOverflow="overflow">
                    <a:lnL cap="flat">
                      <a:noFill/>
                    </a:lnL>
                    <a:lnR>
                      <a:noFill/>
                    </a:lnR>
                    <a:lnT cap="flat">
                      <a:noFill/>
                    </a:lnT>
                    <a:lnB>
                      <a:noFill/>
                    </a:lnB>
                    <a:lnTlToBr>
                      <a:noFill/>
                    </a:lnTlToBr>
                    <a:lnBlToTr>
                      <a:noFill/>
                    </a:lnBlToTr>
                    <a:solidFill>
                      <a:srgbClr val="FFFF99"/>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cs typeface="Arial" pitchFamily="34" charset="0"/>
                        </a:rPr>
                        <a:t>Quantity</a:t>
                      </a:r>
                      <a:endParaRPr kumimoji="0" lang="en-US" sz="1800" b="0" i="0" u="none" strike="noStrike" cap="none" normalizeH="0" baseline="0">
                        <a:ln>
                          <a:noFill/>
                        </a:ln>
                        <a:solidFill>
                          <a:schemeClr val="tx1"/>
                        </a:solidFill>
                        <a:effectLst/>
                        <a:latin typeface="Arial" pitchFamily="34" charset="0"/>
                      </a:endParaRPr>
                    </a:p>
                  </a:txBody>
                  <a:tcPr anchor="b" horzOverflow="overflow">
                    <a:lnL>
                      <a:noFill/>
                    </a:lnL>
                    <a:lnR>
                      <a:noFill/>
                    </a:lnR>
                    <a:lnT cap="flat">
                      <a:noFill/>
                    </a:lnT>
                    <a:lnB>
                      <a:noFill/>
                    </a:lnB>
                    <a:lnTlToBr>
                      <a:noFill/>
                    </a:lnTlToBr>
                    <a:lnBlToTr>
                      <a:noFill/>
                    </a:lnBlToTr>
                    <a:solidFill>
                      <a:srgbClr val="FFFF99"/>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cs typeface="Arial" pitchFamily="34" charset="0"/>
                        </a:rPr>
                        <a:t>Phase A</a:t>
                      </a:r>
                      <a:endParaRPr kumimoji="0" lang="en-US" sz="1800" b="0" i="0" u="none" strike="noStrike" cap="none" normalizeH="0" baseline="0">
                        <a:ln>
                          <a:noFill/>
                        </a:ln>
                        <a:solidFill>
                          <a:schemeClr val="tx1"/>
                        </a:solidFill>
                        <a:effectLst/>
                        <a:latin typeface="Arial" pitchFamily="34" charset="0"/>
                      </a:endParaRPr>
                    </a:p>
                  </a:txBody>
                  <a:tcPr anchor="b" horzOverflow="overflow">
                    <a:lnL>
                      <a:noFill/>
                    </a:lnL>
                    <a:lnR cap="flat">
                      <a:noFill/>
                    </a:lnR>
                    <a:lnT cap="flat">
                      <a:noFill/>
                    </a:lnT>
                    <a:lnB>
                      <a:noFill/>
                    </a:lnB>
                    <a:lnTlToBr>
                      <a:noFill/>
                    </a:lnTlToBr>
                    <a:lnBlToTr>
                      <a:noFill/>
                    </a:lnBlToTr>
                    <a:solidFill>
                      <a:srgbClr val="FFFF99"/>
                    </a:solidFill>
                  </a:tcPr>
                </a:tc>
                <a:extLst>
                  <a:ext uri="{0D108BD9-81ED-4DB2-BD59-A6C34878D82A}">
                    <a16:rowId xmlns:a16="http://schemas.microsoft.com/office/drawing/2014/main" val="10000"/>
                  </a:ext>
                </a:extLst>
              </a:tr>
              <a:tr h="325438">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a:t>
                      </a:r>
                      <a:endParaRPr kumimoji="0" lang="en-US" sz="1800" b="0" i="0" u="none" strike="noStrike" cap="none" normalizeH="0" baseline="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V(rms) (Direct Sum)</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100</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325438">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2</a:t>
                      </a:r>
                      <a:endParaRPr kumimoji="0" lang="en-US" sz="1800" b="0" i="0" u="none" strike="noStrike" cap="none" normalizeH="0" baseline="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I(rms) (Direct Sum)</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108</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325438">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3</a:t>
                      </a:r>
                      <a:endParaRPr kumimoji="0" lang="en-US" sz="1800" b="0" i="0" u="none" strike="noStrike" cap="none" normalizeH="0" baseline="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V(rms) (Fourier)</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100</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327025">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4</a:t>
                      </a:r>
                      <a:endParaRPr kumimoji="0" lang="en-US" sz="1800" b="0" i="0" u="none" strike="noStrike" cap="none" normalizeH="0" baseline="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I(rms) (Fourier)</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108</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325438">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5</a:t>
                      </a:r>
                      <a:endParaRPr kumimoji="0" lang="en-US" sz="1800" b="0" i="0" u="none" strike="noStrike" cap="none" normalizeH="0" baseline="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Pa = (∫ V(t)I(t)dt)</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10000</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325438">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6</a:t>
                      </a:r>
                      <a:endParaRPr kumimoji="0" lang="en-US" sz="1800" b="0" i="0" u="none" strike="noStrike" cap="none" normalizeH="0" baseline="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Pb = ½∑V</a:t>
                      </a:r>
                      <a:r>
                        <a:rPr kumimoji="0" lang="en-US" sz="1200" b="0" i="1" u="none" strike="noStrike" cap="none" normalizeH="0" baseline="0">
                          <a:ln>
                            <a:noFill/>
                          </a:ln>
                          <a:solidFill>
                            <a:schemeClr val="tx1"/>
                          </a:solidFill>
                          <a:effectLst/>
                          <a:latin typeface="Arial" pitchFamily="34" charset="0"/>
                          <a:cs typeface="Arial" pitchFamily="34" charset="0"/>
                        </a:rPr>
                        <a:t>n</a:t>
                      </a:r>
                      <a:r>
                        <a:rPr kumimoji="0" lang="en-US" sz="1200" b="0" i="0" u="none" strike="noStrike" cap="none" normalizeH="0" baseline="0">
                          <a:ln>
                            <a:noFill/>
                          </a:ln>
                          <a:solidFill>
                            <a:schemeClr val="tx1"/>
                          </a:solidFill>
                          <a:effectLst/>
                          <a:latin typeface="Arial" pitchFamily="34" charset="0"/>
                          <a:cs typeface="Arial" pitchFamily="34" charset="0"/>
                        </a:rPr>
                        <a:t>In</a:t>
                      </a:r>
                      <a:r>
                        <a:rPr kumimoji="0" lang="en-US" sz="1200" b="1" i="0" u="none" strike="noStrike" cap="none" normalizeH="0" baseline="0">
                          <a:ln>
                            <a:noFill/>
                          </a:ln>
                          <a:solidFill>
                            <a:schemeClr val="tx1"/>
                          </a:solidFill>
                          <a:effectLst/>
                          <a:latin typeface="Arial" pitchFamily="34" charset="0"/>
                          <a:cs typeface="Arial" pitchFamily="34" charset="0"/>
                        </a:rPr>
                        <a:t>cos</a:t>
                      </a:r>
                      <a:r>
                        <a:rPr kumimoji="0" lang="en-US" sz="1200" b="0" i="0" u="none" strike="noStrike" cap="none" normalizeH="0" baseline="0">
                          <a:ln>
                            <a:noFill/>
                          </a:ln>
                          <a:solidFill>
                            <a:schemeClr val="tx1"/>
                          </a:solidFill>
                          <a:effectLst/>
                          <a:latin typeface="Arial" pitchFamily="34" charset="0"/>
                          <a:cs typeface="Arial" pitchFamily="34" charset="0"/>
                        </a:rPr>
                        <a:t>(θ)</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10000</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325438">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7</a:t>
                      </a:r>
                      <a:endParaRPr kumimoji="0" lang="en-US" sz="1800" b="0" i="0" u="none" strike="noStrike" cap="none" normalizeH="0" baseline="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Q = ½∑VnIn</a:t>
                      </a:r>
                      <a:r>
                        <a:rPr kumimoji="0" lang="en-US" sz="1200" b="1" i="0" u="none" strike="noStrike" cap="none" normalizeH="0" baseline="0">
                          <a:ln>
                            <a:noFill/>
                          </a:ln>
                          <a:solidFill>
                            <a:schemeClr val="tx1"/>
                          </a:solidFill>
                          <a:effectLst/>
                          <a:latin typeface="Arial" pitchFamily="34" charset="0"/>
                          <a:cs typeface="Arial" pitchFamily="34" charset="0"/>
                        </a:rPr>
                        <a:t>sin</a:t>
                      </a:r>
                      <a:r>
                        <a:rPr kumimoji="0" lang="en-US" sz="1200" b="0" i="0" u="none" strike="noStrike" cap="none" normalizeH="0" baseline="0">
                          <a:ln>
                            <a:noFill/>
                          </a:ln>
                          <a:solidFill>
                            <a:schemeClr val="tx1"/>
                          </a:solidFill>
                          <a:effectLst/>
                          <a:latin typeface="Arial" pitchFamily="34" charset="0"/>
                          <a:cs typeface="Arial" pitchFamily="34" charset="0"/>
                        </a:rPr>
                        <a:t>(θ)</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0.000</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7"/>
                  </a:ext>
                </a:extLst>
              </a:tr>
              <a:tr h="327025">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8</a:t>
                      </a:r>
                      <a:endParaRPr kumimoji="0" lang="en-US" sz="1800" b="0" i="0" u="none" strike="noStrike" cap="none" normalizeH="0" baseline="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Sa = Sqrt(P^2 +Q^2)</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10000</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8"/>
                  </a:ext>
                </a:extLst>
              </a:tr>
              <a:tr h="325438">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9</a:t>
                      </a:r>
                      <a:endParaRPr kumimoji="0" lang="en-US" sz="1800" b="0" i="0" u="none" strike="noStrike" cap="none" normalizeH="0" baseline="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Sb = Vrms*Irms(DS)</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10833</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9"/>
                  </a:ext>
                </a:extLst>
              </a:tr>
              <a:tr h="325438">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10</a:t>
                      </a:r>
                      <a:endParaRPr kumimoji="0" lang="en-US" sz="1800" b="0" i="0" u="none" strike="noStrike" cap="none" normalizeH="0" baseline="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Sc = Vrms*Irms(F)</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10833</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0"/>
                  </a:ext>
                </a:extLst>
              </a:tr>
              <a:tr h="325438">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13</a:t>
                      </a:r>
                      <a:endParaRPr kumimoji="0" lang="en-US" sz="1800" b="0" i="0" u="none" strike="noStrike" cap="none" normalizeH="0" baseline="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PF = Pa/Sa</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1.000</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1"/>
                  </a:ext>
                </a:extLst>
              </a:tr>
              <a:tr h="327025">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14</a:t>
                      </a:r>
                      <a:endParaRPr kumimoji="0" lang="en-US" sz="1800" b="0" i="0" u="none" strike="noStrike" cap="none" normalizeH="0" baseline="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PF = Pb/Sb</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0.923</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2"/>
                  </a:ext>
                </a:extLst>
              </a:tr>
              <a:tr h="325438">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15</a:t>
                      </a:r>
                      <a:endParaRPr kumimoji="0" lang="en-US" sz="1800" b="0" i="0" u="none" strike="noStrike" cap="none" normalizeH="0" baseline="0">
                        <a:ln>
                          <a:noFill/>
                        </a:ln>
                        <a:solidFill>
                          <a:schemeClr val="tx1"/>
                        </a:solidFill>
                        <a:effectLst/>
                        <a:latin typeface="Arial" pitchFamily="34" charset="0"/>
                      </a:endParaRPr>
                    </a:p>
                  </a:txBody>
                  <a:tcPr anchor="ctr" horzOverflow="overflow">
                    <a:lnL cap="flat">
                      <a:noFill/>
                    </a:lnL>
                    <a:lnR>
                      <a:noFill/>
                    </a:lnR>
                    <a:lnT>
                      <a:noFill/>
                    </a:lnT>
                    <a:lnB cap="flat">
                      <a:noFill/>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PF = Pb/Sc</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a:noFill/>
                    </a:lnR>
                    <a:lnT>
                      <a:noFill/>
                    </a:lnT>
                    <a:lnB cap="flat">
                      <a:noFill/>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0.923</a:t>
                      </a:r>
                      <a:endParaRPr kumimoji="0" lang="en-US" sz="1800" b="0" i="0" u="none" strike="noStrike" cap="none" normalizeH="0" baseline="0">
                        <a:ln>
                          <a:noFill/>
                        </a:ln>
                        <a:solidFill>
                          <a:schemeClr val="tx1"/>
                        </a:solidFill>
                        <a:effectLst/>
                        <a:latin typeface="Arial" pitchFamily="34" charset="0"/>
                      </a:endParaRPr>
                    </a:p>
                  </a:txBody>
                  <a:tcPr anchor="ct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13"/>
                  </a:ext>
                </a:extLst>
              </a:tr>
            </a:tbl>
          </a:graphicData>
        </a:graphic>
      </p:graphicFrame>
      <p:sp>
        <p:nvSpPr>
          <p:cNvPr id="17455" name="Rectangle 50"/>
          <p:cNvSpPr>
            <a:spLocks noGrp="1" noChangeArrowheads="1"/>
          </p:cNvSpPr>
          <p:nvPr>
            <p:ph type="body" sz="half" idx="2"/>
          </p:nvPr>
        </p:nvSpPr>
        <p:spPr>
          <a:xfrm>
            <a:off x="4648200" y="1143000"/>
            <a:ext cx="4038600" cy="4953000"/>
          </a:xfrm>
        </p:spPr>
        <p:txBody>
          <a:bodyPr/>
          <a:lstStyle/>
          <a:p>
            <a:pPr eaLnBrk="1" hangingPunct="1"/>
            <a:r>
              <a:rPr lang="en-US" sz="2000"/>
              <a:t>Important things to note:</a:t>
            </a:r>
          </a:p>
          <a:p>
            <a:pPr lvl="1" eaLnBrk="1" hangingPunct="1"/>
            <a:r>
              <a:rPr lang="en-US" sz="1800"/>
              <a:t>Because the voltage is NOT distorted, the harmonic in the current does not contribute to active power.</a:t>
            </a:r>
          </a:p>
          <a:p>
            <a:pPr lvl="1" eaLnBrk="1" hangingPunct="1"/>
            <a:r>
              <a:rPr lang="en-US" sz="1800"/>
              <a:t>It does contribute to the Apparent power.</a:t>
            </a:r>
          </a:p>
          <a:p>
            <a:pPr lvl="1" eaLnBrk="1" hangingPunct="1"/>
            <a:r>
              <a:rPr lang="en-US" sz="1800">
                <a:cs typeface="Arial" pitchFamily="34" charset="0"/>
              </a:rPr>
              <a:t>Does the Power Triangle hold</a:t>
            </a:r>
          </a:p>
          <a:p>
            <a:pPr lvl="1" eaLnBrk="1" hangingPunct="1"/>
            <a:endParaRPr lang="en-US" sz="1800">
              <a:cs typeface="Arial" pitchFamily="34" charset="0"/>
            </a:endParaRPr>
          </a:p>
          <a:p>
            <a:pPr lvl="1" eaLnBrk="1" hangingPunct="1"/>
            <a:endParaRPr lang="en-US" sz="1800">
              <a:cs typeface="Arial" pitchFamily="34" charset="0"/>
            </a:endParaRPr>
          </a:p>
          <a:p>
            <a:pPr lvl="1" eaLnBrk="1" hangingPunct="1"/>
            <a:r>
              <a:rPr lang="en-US" sz="1800">
                <a:cs typeface="Arial" pitchFamily="34" charset="0"/>
              </a:rPr>
              <a:t>There is considerable disagreement about the definition of various power quantities when harmonics are present.</a:t>
            </a:r>
          </a:p>
        </p:txBody>
      </p:sp>
      <p:sp>
        <p:nvSpPr>
          <p:cNvPr id="2" name="Slide Number Placeholder 1">
            <a:extLst>
              <a:ext uri="{FF2B5EF4-FFF2-40B4-BE49-F238E27FC236}">
                <a16:creationId xmlns:a16="http://schemas.microsoft.com/office/drawing/2014/main" id="{98FF4CA4-1BAC-7FFC-2AD9-FC6BDBBAF050}"/>
              </a:ext>
            </a:extLst>
          </p:cNvPr>
          <p:cNvSpPr>
            <a:spLocks noGrp="1"/>
          </p:cNvSpPr>
          <p:nvPr>
            <p:ph type="sldNum" sz="quarter" idx="11"/>
          </p:nvPr>
        </p:nvSpPr>
        <p:spPr>
          <a:xfrm>
            <a:off x="7870825" y="6381750"/>
            <a:ext cx="1066800" cy="400050"/>
          </a:xfrm>
        </p:spPr>
        <p:txBody>
          <a:bodyPr/>
          <a:lstStyle/>
          <a:p>
            <a:pPr>
              <a:lnSpc>
                <a:spcPct val="90000"/>
              </a:lnSpc>
              <a:spcBef>
                <a:spcPct val="20000"/>
              </a:spcBef>
              <a:spcAft>
                <a:spcPct val="100000"/>
              </a:spcAft>
              <a:defRPr/>
            </a:pPr>
            <a:r>
              <a:rPr lang="en-US" sz="1200" dirty="0">
                <a:solidFill>
                  <a:srgbClr val="000000"/>
                </a:solidFill>
                <a:latin typeface="Arial" charset="0"/>
              </a:rPr>
              <a:t>Slide </a:t>
            </a:r>
            <a:fld id="{103A2873-FAD7-4AC3-B49A-C0AC41F08C73}" type="slidenum">
              <a:rPr lang="en-US" sz="1200" smtClean="0">
                <a:solidFill>
                  <a:srgbClr val="000000"/>
                </a:solidFill>
                <a:latin typeface="Arial" charset="0"/>
              </a:rPr>
              <a:pPr>
                <a:lnSpc>
                  <a:spcPct val="90000"/>
                </a:lnSpc>
                <a:spcBef>
                  <a:spcPct val="20000"/>
                </a:spcBef>
                <a:spcAft>
                  <a:spcPct val="100000"/>
                </a:spcAft>
                <a:defRPr/>
              </a:pPr>
              <a:t>51</a:t>
            </a:fld>
            <a:endParaRPr lang="en-US" sz="1200" dirty="0">
              <a:solidFill>
                <a:srgbClr val="000000"/>
              </a:solidFill>
              <a:latin typeface="Arial" charset="0"/>
            </a:endParaRPr>
          </a:p>
        </p:txBody>
      </p:sp>
      <p:sp>
        <p:nvSpPr>
          <p:cNvPr id="17411" name="Rectangle 2"/>
          <p:cNvSpPr>
            <a:spLocks noGrp="1" noChangeArrowheads="1"/>
          </p:cNvSpPr>
          <p:nvPr>
            <p:ph type="title" idx="4294967295"/>
          </p:nvPr>
        </p:nvSpPr>
        <p:spPr>
          <a:xfrm>
            <a:off x="-1" y="202980"/>
            <a:ext cx="8834955" cy="715962"/>
          </a:xfrm>
        </p:spPr>
        <p:txBody>
          <a:bodyPr>
            <a:normAutofit/>
          </a:bodyPr>
          <a:lstStyle/>
          <a:p>
            <a:pPr eaLnBrk="1" hangingPunct="1"/>
            <a:r>
              <a:rPr lang="en-US" dirty="0"/>
              <a:t>Harmonic Load Waveform</a:t>
            </a:r>
          </a:p>
        </p:txBody>
      </p:sp>
      <p:sp>
        <p:nvSpPr>
          <p:cNvPr id="17456" name="Text Box 51"/>
          <p:cNvSpPr txBox="1">
            <a:spLocks noChangeArrowheads="1"/>
          </p:cNvSpPr>
          <p:nvPr/>
        </p:nvSpPr>
        <p:spPr bwMode="auto">
          <a:xfrm>
            <a:off x="2190890" y="5984557"/>
            <a:ext cx="5105400" cy="366713"/>
          </a:xfrm>
          <a:prstGeom prst="rect">
            <a:avLst/>
          </a:prstGeom>
          <a:noFill/>
          <a:ln w="9525">
            <a:noFill/>
            <a:miter lim="800000"/>
            <a:headEnd/>
            <a:tailEnd/>
          </a:ln>
        </p:spPr>
        <p:txBody>
          <a:bodyPr>
            <a:spAutoFit/>
          </a:bodyPr>
          <a:lstStyle/>
          <a:p>
            <a:pPr>
              <a:spcBef>
                <a:spcPct val="50000"/>
              </a:spcBef>
            </a:pPr>
            <a:r>
              <a:rPr lang="en-US" dirty="0"/>
              <a:t>V = 100Sin(</a:t>
            </a:r>
            <a:r>
              <a:rPr lang="el-GR" dirty="0">
                <a:latin typeface="Times New Roman" pitchFamily="18" charset="0"/>
                <a:cs typeface="Times New Roman" pitchFamily="18" charset="0"/>
              </a:rPr>
              <a:t>ω</a:t>
            </a:r>
            <a:r>
              <a:rPr lang="en-US" dirty="0">
                <a:latin typeface="Times New Roman" pitchFamily="18" charset="0"/>
                <a:cs typeface="Times New Roman" pitchFamily="18" charset="0"/>
              </a:rPr>
              <a:t>t)</a:t>
            </a:r>
            <a:r>
              <a:rPr lang="en-US" dirty="0">
                <a:cs typeface="Times New Roman" pitchFamily="18" charset="0"/>
              </a:rPr>
              <a:t>	I = 100Sin(</a:t>
            </a:r>
            <a:r>
              <a:rPr lang="el-GR" dirty="0"/>
              <a:t>ω</a:t>
            </a:r>
            <a:r>
              <a:rPr lang="en-US" dirty="0"/>
              <a:t>t) + 42Sin(5 </a:t>
            </a:r>
            <a:r>
              <a:rPr lang="el-GR" dirty="0"/>
              <a:t>ω</a:t>
            </a:r>
            <a:r>
              <a:rPr lang="en-US" dirty="0"/>
              <a:t>t)</a:t>
            </a:r>
            <a:endParaRPr lang="el-GR" dirty="0"/>
          </a:p>
        </p:txBody>
      </p:sp>
      <p:sp>
        <p:nvSpPr>
          <p:cNvPr id="17457" name="Rectangle 5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17410" name="Object 53"/>
          <p:cNvGraphicFramePr>
            <a:graphicFrameLocks noChangeAspect="1"/>
          </p:cNvGraphicFramePr>
          <p:nvPr>
            <p:extLst>
              <p:ext uri="{D42A27DB-BD31-4B8C-83A1-F6EECF244321}">
                <p14:modId xmlns:p14="http://schemas.microsoft.com/office/powerpoint/2010/main" val="3842564633"/>
              </p:ext>
            </p:extLst>
          </p:nvPr>
        </p:nvGraphicFramePr>
        <p:xfrm>
          <a:off x="5540375" y="3405984"/>
          <a:ext cx="2330450" cy="660400"/>
        </p:xfrm>
        <a:graphic>
          <a:graphicData uri="http://schemas.openxmlformats.org/presentationml/2006/ole">
            <mc:AlternateContent xmlns:mc="http://schemas.openxmlformats.org/markup-compatibility/2006">
              <mc:Choice xmlns:v="urn:schemas-microsoft-com:vml" Requires="v">
                <p:oleObj name="Equation" r:id="rId3" imgW="977760" imgH="279360" progId="Equation.3">
                  <p:embed/>
                </p:oleObj>
              </mc:Choice>
              <mc:Fallback>
                <p:oleObj name="Equation" r:id="rId3" imgW="977760" imgH="279360" progId="Equation.3">
                  <p:embed/>
                  <p:pic>
                    <p:nvPicPr>
                      <p:cNvPr id="0" name="Object 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0375" y="3405984"/>
                        <a:ext cx="2330450"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Picture 5">
            <a:extLst>
              <a:ext uri="{FF2B5EF4-FFF2-40B4-BE49-F238E27FC236}">
                <a16:creationId xmlns:a16="http://schemas.microsoft.com/office/drawing/2014/main" id="{A3CC1801-3858-33D3-BA5C-1244682E1AA7}"/>
              </a:ext>
            </a:extLst>
          </p:cNvPr>
          <p:cNvPicPr>
            <a:picLocks noChangeAspect="1"/>
          </p:cNvPicPr>
          <p:nvPr/>
        </p:nvPicPr>
        <p:blipFill>
          <a:blip r:embed="rId5"/>
          <a:stretch>
            <a:fillRect/>
          </a:stretch>
        </p:blipFill>
        <p:spPr>
          <a:xfrm>
            <a:off x="305288" y="6301067"/>
            <a:ext cx="3084843" cy="365792"/>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72749" y="136524"/>
            <a:ext cx="8362205" cy="811212"/>
          </a:xfrm>
        </p:spPr>
        <p:txBody>
          <a:bodyPr/>
          <a:lstStyle/>
          <a:p>
            <a:pPr eaLnBrk="1" hangingPunct="1"/>
            <a:r>
              <a:rPr lang="en-US" dirty="0"/>
              <a:t>3 Phase Power Measurement</a:t>
            </a:r>
          </a:p>
        </p:txBody>
      </p:sp>
      <p:sp>
        <p:nvSpPr>
          <p:cNvPr id="55299" name="Rectangle 3"/>
          <p:cNvSpPr>
            <a:spLocks noGrp="1" noChangeArrowheads="1"/>
          </p:cNvSpPr>
          <p:nvPr>
            <p:ph idx="1"/>
          </p:nvPr>
        </p:nvSpPr>
        <p:spPr>
          <a:xfrm>
            <a:off x="457200" y="1600200"/>
            <a:ext cx="8229600" cy="4440238"/>
          </a:xfrm>
        </p:spPr>
        <p:txBody>
          <a:bodyPr/>
          <a:lstStyle/>
          <a:p>
            <a:pPr eaLnBrk="1" hangingPunct="1"/>
            <a:r>
              <a:rPr lang="en-US"/>
              <a:t>We have discussed how to measure and view power quantities (W, VARs, VA) in a single phase case.</a:t>
            </a:r>
          </a:p>
          <a:p>
            <a:pPr eaLnBrk="1" hangingPunct="1"/>
            <a:r>
              <a:rPr lang="en-US"/>
              <a:t>How do we combine them in a multi-phase system?</a:t>
            </a:r>
          </a:p>
          <a:p>
            <a:pPr eaLnBrk="1" hangingPunct="1"/>
            <a:r>
              <a:rPr lang="en-US"/>
              <a:t>Two common approaches:</a:t>
            </a:r>
          </a:p>
          <a:p>
            <a:pPr lvl="1" eaLnBrk="1" hangingPunct="1"/>
            <a:r>
              <a:rPr lang="en-US"/>
              <a:t>Arithmetic</a:t>
            </a:r>
          </a:p>
          <a:p>
            <a:pPr lvl="1" eaLnBrk="1" hangingPunct="1"/>
            <a:r>
              <a:rPr lang="en-US"/>
              <a:t>Vectorial</a:t>
            </a:r>
          </a:p>
        </p:txBody>
      </p:sp>
      <p:sp>
        <p:nvSpPr>
          <p:cNvPr id="2" name="Footer Placeholder 1">
            <a:extLst>
              <a:ext uri="{FF2B5EF4-FFF2-40B4-BE49-F238E27FC236}">
                <a16:creationId xmlns:a16="http://schemas.microsoft.com/office/drawing/2014/main" id="{5A504912-8661-BFBD-F929-2627237ED4F9}"/>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9DB56AB6-EC91-F0BC-4D41-4B2756049B7B}"/>
              </a:ext>
            </a:extLst>
          </p:cNvPr>
          <p:cNvSpPr>
            <a:spLocks noGrp="1"/>
          </p:cNvSpPr>
          <p:nvPr>
            <p:ph type="sldNum" sz="quarter" idx="4"/>
          </p:nvPr>
        </p:nvSpPr>
        <p:spPr/>
        <p:txBody>
          <a:body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52</a:t>
            </a:fld>
            <a:endParaRPr lang="en-US">
              <a:solidFill>
                <a:srgbClr val="000000"/>
              </a:solidFill>
              <a:latin typeface="Arial"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136524"/>
            <a:ext cx="8229600" cy="811212"/>
          </a:xfrm>
        </p:spPr>
        <p:txBody>
          <a:bodyPr/>
          <a:lstStyle/>
          <a:p>
            <a:pPr eaLnBrk="1" hangingPunct="1"/>
            <a:r>
              <a:rPr lang="en-US" sz="4000" dirty="0"/>
              <a:t>3 Phase Power Measurement</a:t>
            </a:r>
          </a:p>
        </p:txBody>
      </p:sp>
      <p:sp>
        <p:nvSpPr>
          <p:cNvPr id="2" name="Footer Placeholder 1">
            <a:extLst>
              <a:ext uri="{FF2B5EF4-FFF2-40B4-BE49-F238E27FC236}">
                <a16:creationId xmlns:a16="http://schemas.microsoft.com/office/drawing/2014/main" id="{35BB840D-6C92-F22E-1211-3F2AB9E9D24E}"/>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990B0D5F-DBF7-8D11-5A05-F91F1FEBEFA0}"/>
              </a:ext>
            </a:extLst>
          </p:cNvPr>
          <p:cNvSpPr>
            <a:spLocks noGrp="1"/>
          </p:cNvSpPr>
          <p:nvPr>
            <p:ph type="sldNum" sz="quarter" idx="4"/>
          </p:nvPr>
        </p:nvSpPr>
        <p:spPr/>
        <p:txBody>
          <a:body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53</a:t>
            </a:fld>
            <a:endParaRPr lang="en-US">
              <a:solidFill>
                <a:srgbClr val="000000"/>
              </a:solidFill>
              <a:latin typeface="Arial" charset="0"/>
            </a:endParaRPr>
          </a:p>
        </p:txBody>
      </p:sp>
      <p:pic>
        <p:nvPicPr>
          <p:cNvPr id="56323" name="Picture 6" descr="Vector-Arithmetic VA-2"/>
          <p:cNvPicPr>
            <a:picLocks noChangeAspect="1" noChangeArrowheads="1"/>
          </p:cNvPicPr>
          <p:nvPr/>
        </p:nvPicPr>
        <p:blipFill>
          <a:blip r:embed="rId3" cstate="print"/>
          <a:srcRect/>
          <a:stretch>
            <a:fillRect/>
          </a:stretch>
        </p:blipFill>
        <p:spPr bwMode="auto">
          <a:xfrm>
            <a:off x="1230313" y="1163638"/>
            <a:ext cx="6569075" cy="5048250"/>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5"/>
          <p:cNvSpPr>
            <a:spLocks noGrp="1" noChangeArrowheads="1"/>
          </p:cNvSpPr>
          <p:nvPr>
            <p:ph type="body" sz="half" idx="1"/>
          </p:nvPr>
        </p:nvSpPr>
        <p:spPr>
          <a:xfrm>
            <a:off x="457200" y="1600200"/>
            <a:ext cx="8070850" cy="1598613"/>
          </a:xfrm>
          <a:noFill/>
        </p:spPr>
        <p:txBody>
          <a:bodyPr/>
          <a:lstStyle/>
          <a:p>
            <a:pPr eaLnBrk="1" hangingPunct="1"/>
            <a:r>
              <a:rPr lang="en-US" sz="2800"/>
              <a:t>VAR and VA calculations can lead to some strange results:</a:t>
            </a:r>
          </a:p>
          <a:p>
            <a:pPr lvl="1" eaLnBrk="1" hangingPunct="1"/>
            <a:r>
              <a:rPr lang="en-US" sz="2400"/>
              <a:t>If we define</a:t>
            </a:r>
          </a:p>
        </p:txBody>
      </p:sp>
      <p:graphicFrame>
        <p:nvGraphicFramePr>
          <p:cNvPr id="208036" name="Group 164"/>
          <p:cNvGraphicFramePr>
            <a:graphicFrameLocks noGrp="1"/>
          </p:cNvGraphicFramePr>
          <p:nvPr>
            <p:ph sz="quarter" idx="2"/>
          </p:nvPr>
        </p:nvGraphicFramePr>
        <p:xfrm>
          <a:off x="654050" y="4427538"/>
          <a:ext cx="4038600" cy="1463040"/>
        </p:xfrm>
        <a:graphic>
          <a:graphicData uri="http://schemas.openxmlformats.org/drawingml/2006/table">
            <a:tbl>
              <a:tblPr/>
              <a:tblGrid>
                <a:gridCol w="946150">
                  <a:extLst>
                    <a:ext uri="{9D8B030D-6E8A-4147-A177-3AD203B41FA5}">
                      <a16:colId xmlns:a16="http://schemas.microsoft.com/office/drawing/2014/main" val="20000"/>
                    </a:ext>
                  </a:extLst>
                </a:gridCol>
                <a:gridCol w="1074738">
                  <a:extLst>
                    <a:ext uri="{9D8B030D-6E8A-4147-A177-3AD203B41FA5}">
                      <a16:colId xmlns:a16="http://schemas.microsoft.com/office/drawing/2014/main" val="20001"/>
                    </a:ext>
                  </a:extLst>
                </a:gridCol>
                <a:gridCol w="1008062">
                  <a:extLst>
                    <a:ext uri="{9D8B030D-6E8A-4147-A177-3AD203B41FA5}">
                      <a16:colId xmlns:a16="http://schemas.microsoft.com/office/drawing/2014/main" val="20002"/>
                    </a:ext>
                  </a:extLst>
                </a:gridCol>
                <a:gridCol w="1009650">
                  <a:extLst>
                    <a:ext uri="{9D8B030D-6E8A-4147-A177-3AD203B41FA5}">
                      <a16:colId xmlns:a16="http://schemas.microsoft.com/office/drawing/2014/main" val="20003"/>
                    </a:ext>
                  </a:extLst>
                </a:gridCol>
              </a:tblGrid>
              <a:tr h="23018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cs typeface="Arial" pitchFamily="34" charset="0"/>
                        </a:rPr>
                        <a:t>PH</a:t>
                      </a:r>
                      <a:endParaRPr kumimoji="0" lang="en-US"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cs typeface="Arial" pitchFamily="34" charset="0"/>
                        </a:rPr>
                        <a:t>W</a:t>
                      </a:r>
                      <a:endParaRPr kumimoji="0" lang="en-US"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cs typeface="Arial" pitchFamily="34" charset="0"/>
                        </a:rPr>
                        <a:t>Q</a:t>
                      </a:r>
                      <a:endParaRPr kumimoji="0" lang="en-US"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cs typeface="Arial" pitchFamily="34" charset="0"/>
                        </a:rPr>
                        <a:t>VA</a:t>
                      </a:r>
                      <a:endParaRPr kumimoji="0" lang="en-US"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180975">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cs typeface="Arial" pitchFamily="34" charset="0"/>
                        </a:rPr>
                        <a:t>A</a:t>
                      </a:r>
                      <a:endParaRPr kumimoji="0" lang="en-US"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100</a:t>
                      </a:r>
                      <a:endParaRPr kumimoji="0" lang="en-US"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0</a:t>
                      </a:r>
                      <a:endParaRPr kumimoji="0" lang="en-US"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100</a:t>
                      </a:r>
                      <a:endParaRPr kumimoji="0" lang="en-US"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0975">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cs typeface="Arial" pitchFamily="34" charset="0"/>
                        </a:rPr>
                        <a:t>B</a:t>
                      </a:r>
                      <a:endParaRPr kumimoji="0" lang="en-US"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120</a:t>
                      </a:r>
                      <a:endParaRPr kumimoji="0" lang="en-US"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55</a:t>
                      </a:r>
                      <a:endParaRPr kumimoji="0" lang="en-US"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132</a:t>
                      </a:r>
                      <a:endParaRPr kumimoji="0" lang="en-US"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80975">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cs typeface="Arial" pitchFamily="34" charset="0"/>
                        </a:rPr>
                        <a:t>C</a:t>
                      </a:r>
                      <a:endParaRPr kumimoji="0" lang="en-US"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120</a:t>
                      </a:r>
                      <a:endParaRPr kumimoji="0" lang="en-US"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-55</a:t>
                      </a:r>
                      <a:endParaRPr kumimoji="0" lang="en-US"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132</a:t>
                      </a:r>
                      <a:endParaRPr kumimoji="0" lang="en-US"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80975">
                <a:tc gridSpan="3">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cs typeface="Arial" pitchFamily="34" charset="0"/>
                        </a:rPr>
                        <a:t>Arithmetic VA</a:t>
                      </a:r>
                      <a:endParaRPr kumimoji="0" lang="en-US"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364</a:t>
                      </a:r>
                      <a:endParaRPr kumimoji="0" lang="en-US"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80975">
                <a:tc gridSpan="3">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cs typeface="Arial" pitchFamily="34" charset="0"/>
                        </a:rPr>
                        <a:t>Vector VA</a:t>
                      </a:r>
                      <a:endParaRPr kumimoji="0" lang="en-US"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340</a:t>
                      </a:r>
                      <a:endParaRPr kumimoji="0" lang="en-US"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aphicFrame>
        <p:nvGraphicFramePr>
          <p:cNvPr id="18434" name="Object 157"/>
          <p:cNvGraphicFramePr>
            <a:graphicFrameLocks noGrp="1" noChangeAspect="1"/>
          </p:cNvGraphicFramePr>
          <p:nvPr>
            <p:ph sz="quarter" idx="3"/>
          </p:nvPr>
        </p:nvGraphicFramePr>
        <p:xfrm>
          <a:off x="1692275" y="3044825"/>
          <a:ext cx="5643563" cy="623888"/>
        </p:xfrm>
        <a:graphic>
          <a:graphicData uri="http://schemas.openxmlformats.org/presentationml/2006/ole">
            <mc:AlternateContent xmlns:mc="http://schemas.openxmlformats.org/markup-compatibility/2006">
              <mc:Choice xmlns:v="urn:schemas-microsoft-com:vml" Requires="v">
                <p:oleObj name="Equation" r:id="rId3" imgW="2527200" imgH="279360" progId="Equation.3">
                  <p:embed/>
                </p:oleObj>
              </mc:Choice>
              <mc:Fallback>
                <p:oleObj name="Equation" r:id="rId3" imgW="2527200" imgH="279360" progId="Equation.3">
                  <p:embed/>
                  <p:pic>
                    <p:nvPicPr>
                      <p:cNvPr id="0" name="Object 15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2275" y="3044825"/>
                        <a:ext cx="5643563" cy="623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a:extLst>
              <a:ext uri="{FF2B5EF4-FFF2-40B4-BE49-F238E27FC236}">
                <a16:creationId xmlns:a16="http://schemas.microsoft.com/office/drawing/2014/main" id="{96A52AC6-6007-6837-AB30-38FC3D2C4279}"/>
              </a:ext>
            </a:extLst>
          </p:cNvPr>
          <p:cNvSpPr>
            <a:spLocks noGrp="1"/>
          </p:cNvSpPr>
          <p:nvPr>
            <p:ph type="sldNum" sz="quarter" idx="11"/>
          </p:nvPr>
        </p:nvSpPr>
        <p:spPr>
          <a:xfrm>
            <a:off x="7913235" y="6381750"/>
            <a:ext cx="1066800" cy="400050"/>
          </a:xfrm>
        </p:spPr>
        <p:txBody>
          <a:bodyPr/>
          <a:lstStyle/>
          <a:p>
            <a:pPr>
              <a:lnSpc>
                <a:spcPct val="90000"/>
              </a:lnSpc>
              <a:spcBef>
                <a:spcPct val="20000"/>
              </a:spcBef>
              <a:spcAft>
                <a:spcPct val="100000"/>
              </a:spcAft>
              <a:defRPr/>
            </a:pPr>
            <a:r>
              <a:rPr lang="en-US" sz="1200" dirty="0">
                <a:solidFill>
                  <a:srgbClr val="000000"/>
                </a:solidFill>
                <a:latin typeface="Arial" charset="0"/>
              </a:rPr>
              <a:t>Slide </a:t>
            </a:r>
            <a:fld id="{103A2873-FAD7-4AC3-B49A-C0AC41F08C73}" type="slidenum">
              <a:rPr lang="en-US" sz="1200" smtClean="0">
                <a:solidFill>
                  <a:srgbClr val="000000"/>
                </a:solidFill>
                <a:latin typeface="Arial" charset="0"/>
              </a:rPr>
              <a:pPr>
                <a:lnSpc>
                  <a:spcPct val="90000"/>
                </a:lnSpc>
                <a:spcBef>
                  <a:spcPct val="20000"/>
                </a:spcBef>
                <a:spcAft>
                  <a:spcPct val="100000"/>
                </a:spcAft>
                <a:defRPr/>
              </a:pPr>
              <a:t>54</a:t>
            </a:fld>
            <a:endParaRPr lang="en-US" sz="1200" dirty="0">
              <a:solidFill>
                <a:srgbClr val="000000"/>
              </a:solidFill>
              <a:latin typeface="Arial" charset="0"/>
            </a:endParaRPr>
          </a:p>
        </p:txBody>
      </p:sp>
      <p:sp>
        <p:nvSpPr>
          <p:cNvPr id="18435" name="Rectangle 2"/>
          <p:cNvSpPr>
            <a:spLocks noGrp="1" noChangeArrowheads="1"/>
          </p:cNvSpPr>
          <p:nvPr>
            <p:ph type="title" idx="4294967295"/>
          </p:nvPr>
        </p:nvSpPr>
        <p:spPr>
          <a:xfrm>
            <a:off x="914400" y="-25400"/>
            <a:ext cx="7881938" cy="1143000"/>
          </a:xfrm>
        </p:spPr>
        <p:txBody>
          <a:bodyPr>
            <a:normAutofit/>
          </a:bodyPr>
          <a:lstStyle/>
          <a:p>
            <a:pPr eaLnBrk="1" hangingPunct="1"/>
            <a:r>
              <a:rPr lang="en-US" dirty="0"/>
              <a:t>3 Phase Power Measurement</a:t>
            </a:r>
          </a:p>
        </p:txBody>
      </p:sp>
      <p:pic>
        <p:nvPicPr>
          <p:cNvPr id="18470" name="Picture 4" descr="Vector-Arithmetic VA-1"/>
          <p:cNvPicPr>
            <a:picLocks noChangeAspect="1" noChangeArrowheads="1"/>
          </p:cNvPicPr>
          <p:nvPr/>
        </p:nvPicPr>
        <p:blipFill>
          <a:blip r:embed="rId5" cstate="print"/>
          <a:srcRect/>
          <a:stretch>
            <a:fillRect/>
          </a:stretch>
        </p:blipFill>
        <p:spPr bwMode="auto">
          <a:xfrm>
            <a:off x="5110163" y="4503738"/>
            <a:ext cx="3686175" cy="1327150"/>
          </a:xfrm>
          <a:prstGeom prst="rect">
            <a:avLst/>
          </a:prstGeom>
          <a:noFill/>
          <a:ln w="9525">
            <a:noFill/>
            <a:miter lim="800000"/>
            <a:headEnd/>
            <a:tailEnd/>
          </a:ln>
        </p:spPr>
      </p:pic>
      <p:pic>
        <p:nvPicPr>
          <p:cNvPr id="4" name="Picture 3">
            <a:extLst>
              <a:ext uri="{FF2B5EF4-FFF2-40B4-BE49-F238E27FC236}">
                <a16:creationId xmlns:a16="http://schemas.microsoft.com/office/drawing/2014/main" id="{6B2FD4F4-4FE4-4A04-3FB4-C39536F18BEB}"/>
              </a:ext>
            </a:extLst>
          </p:cNvPr>
          <p:cNvPicPr>
            <a:picLocks noChangeAspect="1"/>
          </p:cNvPicPr>
          <p:nvPr/>
        </p:nvPicPr>
        <p:blipFill>
          <a:blip r:embed="rId6"/>
          <a:stretch>
            <a:fillRect/>
          </a:stretch>
        </p:blipFill>
        <p:spPr>
          <a:xfrm>
            <a:off x="533400" y="6283611"/>
            <a:ext cx="3084843" cy="365792"/>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7" descr="MC90043151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6650" y="97108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ECA9EB4C-DFB2-76F3-7230-1FA64B567ACC}"/>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6E87BF99-A4F6-C6FC-90F8-A34100C6DBC0}"/>
              </a:ext>
            </a:extLst>
          </p:cNvPr>
          <p:cNvSpPr>
            <a:spLocks noGrp="1"/>
          </p:cNvSpPr>
          <p:nvPr>
            <p:ph type="sldNum" sz="quarter" idx="4"/>
          </p:nvPr>
        </p:nvSpPr>
        <p:spPr/>
        <p:txBody>
          <a:body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55</a:t>
            </a:fld>
            <a:endParaRPr lang="en-US">
              <a:solidFill>
                <a:srgbClr val="000000"/>
              </a:solidFill>
              <a:latin typeface="Arial" charset="0"/>
            </a:endParaRPr>
          </a:p>
        </p:txBody>
      </p:sp>
      <p:sp>
        <p:nvSpPr>
          <p:cNvPr id="4" name="Rectangle 2">
            <a:extLst>
              <a:ext uri="{FF2B5EF4-FFF2-40B4-BE49-F238E27FC236}">
                <a16:creationId xmlns:a16="http://schemas.microsoft.com/office/drawing/2014/main" id="{AD25F89D-8D7E-3F57-0F01-0F138B00EB0A}"/>
              </a:ext>
            </a:extLst>
          </p:cNvPr>
          <p:cNvSpPr txBox="1">
            <a:spLocks noChangeArrowheads="1"/>
          </p:cNvSpPr>
          <p:nvPr/>
        </p:nvSpPr>
        <p:spPr>
          <a:xfrm>
            <a:off x="533400" y="-26193"/>
            <a:ext cx="8229600" cy="1143000"/>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lang="en-US" sz="4400" kern="1200" cap="small" dirty="0" smtClean="0">
                <a:solidFill>
                  <a:schemeClr val="accent1"/>
                </a:solidFill>
                <a:effectLst>
                  <a:outerShdw blurRad="50800" dist="38100" dir="10800000" algn="r" rotWithShape="0">
                    <a:prstClr val="black">
                      <a:alpha val="40000"/>
                    </a:prstClr>
                  </a:outerShdw>
                </a:effectLst>
                <a:latin typeface="Calibri" panose="020F0502020204030204" pitchFamily="34" charset="0"/>
                <a:ea typeface="+mj-ea"/>
                <a:cs typeface="+mj-cs"/>
              </a:defRPr>
            </a:lvl1pPr>
          </a:lstStyle>
          <a:p>
            <a:pPr fontAlgn="auto">
              <a:spcAft>
                <a:spcPts val="0"/>
              </a:spcAft>
            </a:pPr>
            <a:r>
              <a:rPr lang="en-US" sz="3600" dirty="0"/>
              <a:t>Questions and Discussion</a:t>
            </a:r>
          </a:p>
        </p:txBody>
      </p:sp>
      <p:sp>
        <p:nvSpPr>
          <p:cNvPr id="5" name="Rectangle 5">
            <a:extLst>
              <a:ext uri="{FF2B5EF4-FFF2-40B4-BE49-F238E27FC236}">
                <a16:creationId xmlns:a16="http://schemas.microsoft.com/office/drawing/2014/main" id="{1297440F-CD85-9A19-0BC7-354B626DB95B}"/>
              </a:ext>
            </a:extLst>
          </p:cNvPr>
          <p:cNvSpPr txBox="1">
            <a:spLocks noChangeArrowheads="1"/>
          </p:cNvSpPr>
          <p:nvPr/>
        </p:nvSpPr>
        <p:spPr>
          <a:xfrm>
            <a:off x="533400" y="1514476"/>
            <a:ext cx="7886700" cy="4841875"/>
          </a:xfrm>
          <a:prstGeom prst="rect">
            <a:avLst/>
          </a:prstGeom>
          <a:no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spcAft>
                <a:spcPts val="0"/>
              </a:spcAft>
              <a:buFontTx/>
              <a:buNone/>
            </a:pPr>
            <a:r>
              <a:rPr lang="en-US" altLang="en-US" dirty="0">
                <a:latin typeface="Arial"/>
                <a:cs typeface="Arial"/>
              </a:rPr>
              <a:t>Pete Brown</a:t>
            </a:r>
          </a:p>
          <a:p>
            <a:pPr algn="ctr" fontAlgn="auto">
              <a:spcAft>
                <a:spcPts val="0"/>
              </a:spcAft>
              <a:buFontTx/>
              <a:buNone/>
            </a:pPr>
            <a:endParaRPr lang="en-US" altLang="en-US" sz="1200" dirty="0">
              <a:solidFill>
                <a:srgbClr val="FF0000"/>
              </a:solidFill>
              <a:latin typeface="Arial" panose="020B0604020202020204" pitchFamily="34" charset="0"/>
              <a:cs typeface="Arial" panose="020B0604020202020204" pitchFamily="34" charset="0"/>
            </a:endParaRPr>
          </a:p>
          <a:p>
            <a:pPr algn="ctr" fontAlgn="auto">
              <a:spcAft>
                <a:spcPts val="0"/>
              </a:spcAft>
              <a:buFontTx/>
              <a:buNone/>
            </a:pPr>
            <a:r>
              <a:rPr lang="en-US" altLang="en-US" sz="2400" b="1" dirty="0">
                <a:latin typeface="Arial" panose="020B0604020202020204" pitchFamily="34" charset="0"/>
                <a:cs typeface="Arial" panose="020B0604020202020204" pitchFamily="34" charset="0"/>
              </a:rPr>
              <a:t>TSTM</a:t>
            </a:r>
            <a:r>
              <a:rPr lang="en-US" altLang="en-US" sz="2400" dirty="0">
                <a:latin typeface="Arial" panose="020B0604020202020204" pitchFamily="34" charset="0"/>
                <a:cs typeface="Arial" panose="020B0604020202020204" pitchFamily="34" charset="0"/>
              </a:rPr>
              <a:t> </a:t>
            </a:r>
          </a:p>
          <a:p>
            <a:pPr algn="ctr" fontAlgn="auto">
              <a:spcAft>
                <a:spcPts val="0"/>
              </a:spcAft>
              <a:buFontTx/>
              <a:buNone/>
            </a:pPr>
            <a:br>
              <a:rPr lang="en-US" altLang="en-US" sz="2000" dirty="0">
                <a:latin typeface="Arial" panose="020B0604020202020204" pitchFamily="34" charset="0"/>
                <a:cs typeface="Arial" panose="020B0604020202020204" pitchFamily="34" charset="0"/>
              </a:rPr>
            </a:br>
            <a:r>
              <a:rPr lang="en-US" altLang="en-US" sz="2000" dirty="0">
                <a:latin typeface="Arial" panose="020B0604020202020204" pitchFamily="34" charset="0"/>
                <a:cs typeface="Arial" panose="020B0604020202020204" pitchFamily="34" charset="0"/>
              </a:rPr>
              <a:t>This presentation can also be found under Meter Conferences and Schools on the TESCO website: </a:t>
            </a:r>
            <a:r>
              <a:rPr lang="en-US" altLang="en-US" sz="2000" dirty="0">
                <a:solidFill>
                  <a:srgbClr val="FF0000"/>
                </a:solidFill>
                <a:latin typeface="Arial" panose="020B0604020202020204" pitchFamily="34" charset="0"/>
                <a:cs typeface="Arial" panose="020B0604020202020204" pitchFamily="34" charset="0"/>
              </a:rPr>
              <a:t>tescometering.com</a:t>
            </a:r>
          </a:p>
          <a:p>
            <a:pPr algn="ctr" fontAlgn="auto">
              <a:spcAft>
                <a:spcPts val="0"/>
              </a:spcAft>
              <a:buFontTx/>
              <a:buNone/>
            </a:pPr>
            <a:endParaRPr lang="en-US" altLang="en-US" sz="2300" dirty="0">
              <a:solidFill>
                <a:srgbClr val="CC3300"/>
              </a:solidFill>
            </a:endParaRPr>
          </a:p>
        </p:txBody>
      </p:sp>
      <p:sp>
        <p:nvSpPr>
          <p:cNvPr id="6" name="TextBox 3">
            <a:extLst>
              <a:ext uri="{FF2B5EF4-FFF2-40B4-BE49-F238E27FC236}">
                <a16:creationId xmlns:a16="http://schemas.microsoft.com/office/drawing/2014/main" id="{CB05058A-62E3-A325-8EFA-AB2EF9DAFC91}"/>
              </a:ext>
            </a:extLst>
          </p:cNvPr>
          <p:cNvSpPr txBox="1">
            <a:spLocks noChangeArrowheads="1"/>
          </p:cNvSpPr>
          <p:nvPr/>
        </p:nvSpPr>
        <p:spPr bwMode="auto">
          <a:xfrm>
            <a:off x="914400" y="5613906"/>
            <a:ext cx="769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b="1" dirty="0">
                <a:solidFill>
                  <a:schemeClr val="accent1"/>
                </a:solidFill>
              </a:rPr>
              <a:t>ISO 9001:2015 Certified Quality Company</a:t>
            </a:r>
          </a:p>
          <a:p>
            <a:pPr algn="ctr" eaLnBrk="1" hangingPunct="1">
              <a:spcBef>
                <a:spcPct val="0"/>
              </a:spcBef>
              <a:buFontTx/>
              <a:buNone/>
            </a:pPr>
            <a:r>
              <a:rPr lang="en-US" altLang="en-US" sz="1400" b="1" dirty="0">
                <a:solidFill>
                  <a:schemeClr val="accent1"/>
                </a:solidFill>
              </a:rPr>
              <a:t>ISO 17025:2017 Accredited Laboratory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2" name="Chart 11"/>
          <p:cNvGraphicFramePr>
            <a:graphicFrameLocks/>
          </p:cNvGraphicFramePr>
          <p:nvPr/>
        </p:nvGraphicFramePr>
        <p:xfrm>
          <a:off x="923526" y="1316725"/>
          <a:ext cx="7143330" cy="4739768"/>
        </p:xfrm>
        <a:graphic>
          <a:graphicData uri="http://schemas.openxmlformats.org/drawingml/2006/chart">
            <c:chart xmlns:c="http://schemas.openxmlformats.org/drawingml/2006/chart" xmlns:r="http://schemas.openxmlformats.org/officeDocument/2006/relationships" r:id="rId3"/>
          </a:graphicData>
        </a:graphic>
      </p:graphicFrame>
      <p:sp>
        <p:nvSpPr>
          <p:cNvPr id="162819" name="Rectangle 3"/>
          <p:cNvSpPr>
            <a:spLocks noGrp="1" noChangeArrowheads="1"/>
          </p:cNvSpPr>
          <p:nvPr>
            <p:ph type="title"/>
          </p:nvPr>
        </p:nvSpPr>
        <p:spPr/>
        <p:txBody>
          <a:bodyPr/>
          <a:lstStyle/>
          <a:p>
            <a:pPr eaLnBrk="1" hangingPunct="1"/>
            <a:r>
              <a:rPr lang="en-US" sz="3600" dirty="0"/>
              <a:t>Three Phase Theory</a:t>
            </a:r>
            <a:br>
              <a:rPr lang="en-US" sz="4800" b="1" dirty="0"/>
            </a:br>
            <a:r>
              <a:rPr lang="en-US" sz="2800" dirty="0"/>
              <a:t>Two Phases -</a:t>
            </a:r>
            <a:r>
              <a:rPr lang="en-US" sz="2800" b="1" dirty="0"/>
              <a:t> </a:t>
            </a:r>
            <a:r>
              <a:rPr lang="en-US" sz="2800" dirty="0"/>
              <a:t>Voltage Plot</a:t>
            </a:r>
          </a:p>
        </p:txBody>
      </p:sp>
      <p:sp>
        <p:nvSpPr>
          <p:cNvPr id="2" name="Footer Placeholder 1">
            <a:extLst>
              <a:ext uri="{FF2B5EF4-FFF2-40B4-BE49-F238E27FC236}">
                <a16:creationId xmlns:a16="http://schemas.microsoft.com/office/drawing/2014/main" id="{BDFB0EEA-58FE-CD32-CEB0-5F942A4049C9}"/>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2E3A5778-3C31-011D-8AE2-2D8CE64F3C67}"/>
              </a:ext>
            </a:extLst>
          </p:cNvPr>
          <p:cNvSpPr>
            <a:spLocks noGrp="1"/>
          </p:cNvSpPr>
          <p:nvPr>
            <p:ph type="sldNum" sz="quarter" idx="4"/>
          </p:nvPr>
        </p:nvSpPr>
        <p:spPr/>
        <p:txBody>
          <a:body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6</a:t>
            </a:fld>
            <a:endParaRPr lang="en-US">
              <a:solidFill>
                <a:srgbClr val="000000"/>
              </a:solidFill>
              <a:latin typeface="Arial" charset="0"/>
            </a:endParaRPr>
          </a:p>
        </p:txBody>
      </p:sp>
      <p:sp>
        <p:nvSpPr>
          <p:cNvPr id="23556" name="Line 4"/>
          <p:cNvSpPr>
            <a:spLocks noChangeShapeType="1"/>
          </p:cNvSpPr>
          <p:nvPr/>
        </p:nvSpPr>
        <p:spPr bwMode="auto">
          <a:xfrm flipV="1">
            <a:off x="4418380" y="1969610"/>
            <a:ext cx="1842720" cy="437"/>
          </a:xfrm>
          <a:prstGeom prst="line">
            <a:avLst/>
          </a:prstGeom>
          <a:noFill/>
          <a:ln w="9525">
            <a:solidFill>
              <a:schemeClr val="tx1"/>
            </a:solidFill>
            <a:round/>
            <a:headEnd/>
            <a:tailEnd type="triangle" w="med" len="med"/>
          </a:ln>
        </p:spPr>
        <p:txBody>
          <a:bodyPr/>
          <a:lstStyle/>
          <a:p>
            <a:endParaRPr lang="en-US"/>
          </a:p>
        </p:txBody>
      </p:sp>
      <p:sp>
        <p:nvSpPr>
          <p:cNvPr id="23557" name="Line 5"/>
          <p:cNvSpPr>
            <a:spLocks noChangeShapeType="1"/>
          </p:cNvSpPr>
          <p:nvPr/>
        </p:nvSpPr>
        <p:spPr bwMode="auto">
          <a:xfrm flipV="1">
            <a:off x="6261820" y="1854395"/>
            <a:ext cx="0" cy="1751012"/>
          </a:xfrm>
          <a:prstGeom prst="line">
            <a:avLst/>
          </a:prstGeom>
          <a:noFill/>
          <a:ln w="9525">
            <a:solidFill>
              <a:schemeClr val="tx1"/>
            </a:solidFill>
            <a:round/>
            <a:headEnd/>
            <a:tailEnd/>
          </a:ln>
        </p:spPr>
        <p:txBody>
          <a:bodyPr/>
          <a:lstStyle/>
          <a:p>
            <a:endParaRPr lang="en-US"/>
          </a:p>
        </p:txBody>
      </p:sp>
      <p:sp>
        <p:nvSpPr>
          <p:cNvPr id="23558" name="Line 6"/>
          <p:cNvSpPr>
            <a:spLocks noChangeShapeType="1"/>
          </p:cNvSpPr>
          <p:nvPr/>
        </p:nvSpPr>
        <p:spPr bwMode="auto">
          <a:xfrm flipH="1" flipV="1">
            <a:off x="1691625" y="1969610"/>
            <a:ext cx="1190625" cy="0"/>
          </a:xfrm>
          <a:prstGeom prst="line">
            <a:avLst/>
          </a:prstGeom>
          <a:noFill/>
          <a:ln w="9525">
            <a:solidFill>
              <a:schemeClr val="tx1"/>
            </a:solidFill>
            <a:round/>
            <a:headEnd/>
            <a:tailEnd type="triangle" w="med" len="med"/>
          </a:ln>
        </p:spPr>
        <p:txBody>
          <a:bodyPr/>
          <a:lstStyle/>
          <a:p>
            <a:endParaRPr lang="en-US"/>
          </a:p>
        </p:txBody>
      </p:sp>
      <p:sp>
        <p:nvSpPr>
          <p:cNvPr id="23559" name="Text Box 7"/>
          <p:cNvSpPr txBox="1">
            <a:spLocks noChangeArrowheads="1"/>
          </p:cNvSpPr>
          <p:nvPr/>
        </p:nvSpPr>
        <p:spPr bwMode="auto">
          <a:xfrm>
            <a:off x="2920585" y="1777585"/>
            <a:ext cx="1504950" cy="366713"/>
          </a:xfrm>
          <a:prstGeom prst="rect">
            <a:avLst/>
          </a:prstGeom>
          <a:noFill/>
          <a:ln w="9525">
            <a:noFill/>
            <a:miter lim="800000"/>
            <a:headEnd/>
            <a:tailEnd/>
          </a:ln>
        </p:spPr>
        <p:txBody>
          <a:bodyPr wrap="none">
            <a:spAutoFit/>
          </a:bodyPr>
          <a:lstStyle/>
          <a:p>
            <a:r>
              <a:rPr lang="en-US" dirty="0"/>
              <a:t>ONE CYCLE</a:t>
            </a:r>
          </a:p>
        </p:txBody>
      </p:sp>
      <p:sp>
        <p:nvSpPr>
          <p:cNvPr id="23560" name="Text Box 8"/>
          <p:cNvSpPr txBox="1">
            <a:spLocks noChangeArrowheads="1"/>
          </p:cNvSpPr>
          <p:nvPr/>
        </p:nvSpPr>
        <p:spPr bwMode="auto">
          <a:xfrm>
            <a:off x="2498725" y="2524125"/>
            <a:ext cx="590550" cy="366713"/>
          </a:xfrm>
          <a:prstGeom prst="rect">
            <a:avLst/>
          </a:prstGeom>
          <a:noFill/>
          <a:ln w="9525">
            <a:noFill/>
            <a:miter lim="800000"/>
            <a:headEnd/>
            <a:tailEnd/>
          </a:ln>
        </p:spPr>
        <p:txBody>
          <a:bodyPr wrap="none">
            <a:spAutoFit/>
          </a:bodyPr>
          <a:lstStyle/>
          <a:p>
            <a:r>
              <a:rPr lang="en-US"/>
              <a:t>Van</a:t>
            </a:r>
          </a:p>
        </p:txBody>
      </p:sp>
      <p:sp>
        <p:nvSpPr>
          <p:cNvPr id="23561" name="Text Box 9"/>
          <p:cNvSpPr txBox="1">
            <a:spLocks noChangeArrowheads="1"/>
          </p:cNvSpPr>
          <p:nvPr/>
        </p:nvSpPr>
        <p:spPr bwMode="auto">
          <a:xfrm>
            <a:off x="4057650" y="2524125"/>
            <a:ext cx="590550" cy="366713"/>
          </a:xfrm>
          <a:prstGeom prst="rect">
            <a:avLst/>
          </a:prstGeom>
          <a:noFill/>
          <a:ln w="9525">
            <a:noFill/>
            <a:miter lim="800000"/>
            <a:headEnd/>
            <a:tailEnd/>
          </a:ln>
        </p:spPr>
        <p:txBody>
          <a:bodyPr wrap="none">
            <a:spAutoFit/>
          </a:bodyPr>
          <a:lstStyle/>
          <a:p>
            <a:r>
              <a:rPr lang="en-US"/>
              <a:t>Vbn</a:t>
            </a:r>
          </a:p>
        </p:txBody>
      </p:sp>
      <p:sp>
        <p:nvSpPr>
          <p:cNvPr id="23562" name="Line 11"/>
          <p:cNvSpPr>
            <a:spLocks noChangeShapeType="1"/>
          </p:cNvSpPr>
          <p:nvPr/>
        </p:nvSpPr>
        <p:spPr bwMode="auto">
          <a:xfrm flipV="1">
            <a:off x="3227825" y="3467405"/>
            <a:ext cx="0" cy="1447800"/>
          </a:xfrm>
          <a:prstGeom prst="line">
            <a:avLst/>
          </a:prstGeom>
          <a:noFill/>
          <a:ln w="28575">
            <a:solidFill>
              <a:srgbClr val="FFFF00"/>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2819"/>
                                        </p:tgtEl>
                                        <p:attrNameLst>
                                          <p:attrName>style.visibility</p:attrName>
                                        </p:attrNameLst>
                                      </p:cBhvr>
                                      <p:to>
                                        <p:strVal val="visible"/>
                                      </p:to>
                                    </p:set>
                                    <p:animEffect transition="in" filter="fade">
                                      <p:cBhvr>
                                        <p:cTn id="7" dur="2000"/>
                                        <p:tgtEl>
                                          <p:spTgt spid="162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a:graphicFrameLocks/>
          </p:cNvGraphicFramePr>
          <p:nvPr/>
        </p:nvGraphicFramePr>
        <p:xfrm>
          <a:off x="885120" y="1278320"/>
          <a:ext cx="7143329" cy="4685411"/>
        </p:xfrm>
        <a:graphic>
          <a:graphicData uri="http://schemas.openxmlformats.org/drawingml/2006/chart">
            <c:chart xmlns:c="http://schemas.openxmlformats.org/drawingml/2006/chart" xmlns:r="http://schemas.openxmlformats.org/officeDocument/2006/relationships" r:id="rId3"/>
          </a:graphicData>
        </a:graphic>
      </p:graphicFrame>
      <p:sp>
        <p:nvSpPr>
          <p:cNvPr id="24578" name="Rectangle 2"/>
          <p:cNvSpPr>
            <a:spLocks noGrp="1" noChangeArrowheads="1"/>
          </p:cNvSpPr>
          <p:nvPr>
            <p:ph type="title"/>
          </p:nvPr>
        </p:nvSpPr>
        <p:spPr>
          <a:xfrm>
            <a:off x="533400" y="-24307"/>
            <a:ext cx="8229600" cy="922337"/>
          </a:xfrm>
        </p:spPr>
        <p:txBody>
          <a:bodyPr/>
          <a:lstStyle/>
          <a:p>
            <a:pPr eaLnBrk="1" hangingPunct="1"/>
            <a:r>
              <a:rPr lang="en-US" sz="3600" dirty="0"/>
              <a:t>Three Phase Theory</a:t>
            </a:r>
            <a:br>
              <a:rPr lang="en-US" b="1" dirty="0"/>
            </a:br>
            <a:r>
              <a:rPr lang="en-US" sz="2400" dirty="0"/>
              <a:t>Three Phase -</a:t>
            </a:r>
            <a:r>
              <a:rPr lang="en-US" sz="2400" b="1" dirty="0"/>
              <a:t> </a:t>
            </a:r>
            <a:r>
              <a:rPr lang="en-US" sz="2400" dirty="0"/>
              <a:t>Voltage Plot</a:t>
            </a:r>
          </a:p>
        </p:txBody>
      </p:sp>
      <p:sp>
        <p:nvSpPr>
          <p:cNvPr id="2" name="Footer Placeholder 1">
            <a:extLst>
              <a:ext uri="{FF2B5EF4-FFF2-40B4-BE49-F238E27FC236}">
                <a16:creationId xmlns:a16="http://schemas.microsoft.com/office/drawing/2014/main" id="{9498046B-7BD3-DF2F-5585-137E200FF62F}"/>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1EE273A5-71E9-8E1C-1071-F91BF423CDE5}"/>
              </a:ext>
            </a:extLst>
          </p:cNvPr>
          <p:cNvSpPr>
            <a:spLocks noGrp="1"/>
          </p:cNvSpPr>
          <p:nvPr>
            <p:ph type="sldNum" sz="quarter" idx="4"/>
          </p:nvPr>
        </p:nvSpPr>
        <p:spPr/>
        <p:txBody>
          <a:body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7</a:t>
            </a:fld>
            <a:endParaRPr lang="en-US">
              <a:solidFill>
                <a:srgbClr val="000000"/>
              </a:solidFill>
              <a:latin typeface="Arial" charset="0"/>
            </a:endParaRPr>
          </a:p>
        </p:txBody>
      </p:sp>
      <p:sp>
        <p:nvSpPr>
          <p:cNvPr id="24580" name="Line 4"/>
          <p:cNvSpPr>
            <a:spLocks noChangeShapeType="1"/>
          </p:cNvSpPr>
          <p:nvPr/>
        </p:nvSpPr>
        <p:spPr bwMode="auto">
          <a:xfrm>
            <a:off x="4648200" y="2046288"/>
            <a:ext cx="1575215" cy="132"/>
          </a:xfrm>
          <a:prstGeom prst="line">
            <a:avLst/>
          </a:prstGeom>
          <a:noFill/>
          <a:ln w="9525">
            <a:solidFill>
              <a:schemeClr val="tx1"/>
            </a:solidFill>
            <a:round/>
            <a:headEnd/>
            <a:tailEnd type="triangle" w="med" len="med"/>
          </a:ln>
        </p:spPr>
        <p:txBody>
          <a:bodyPr/>
          <a:lstStyle/>
          <a:p>
            <a:endParaRPr lang="en-US"/>
          </a:p>
        </p:txBody>
      </p:sp>
      <p:sp>
        <p:nvSpPr>
          <p:cNvPr id="24581" name="Line 5"/>
          <p:cNvSpPr>
            <a:spLocks noChangeShapeType="1"/>
          </p:cNvSpPr>
          <p:nvPr/>
        </p:nvSpPr>
        <p:spPr bwMode="auto">
          <a:xfrm flipV="1">
            <a:off x="6223415" y="1892300"/>
            <a:ext cx="0" cy="1828800"/>
          </a:xfrm>
          <a:prstGeom prst="line">
            <a:avLst/>
          </a:prstGeom>
          <a:noFill/>
          <a:ln w="9525">
            <a:solidFill>
              <a:schemeClr val="tx1"/>
            </a:solidFill>
            <a:round/>
            <a:headEnd/>
            <a:tailEnd/>
          </a:ln>
        </p:spPr>
        <p:txBody>
          <a:bodyPr/>
          <a:lstStyle/>
          <a:p>
            <a:endParaRPr lang="en-US"/>
          </a:p>
        </p:txBody>
      </p:sp>
      <p:sp>
        <p:nvSpPr>
          <p:cNvPr id="24582" name="Line 6"/>
          <p:cNvSpPr>
            <a:spLocks noChangeShapeType="1"/>
          </p:cNvSpPr>
          <p:nvPr/>
        </p:nvSpPr>
        <p:spPr bwMode="auto">
          <a:xfrm flipH="1">
            <a:off x="1665288" y="2046288"/>
            <a:ext cx="1447800" cy="0"/>
          </a:xfrm>
          <a:prstGeom prst="line">
            <a:avLst/>
          </a:prstGeom>
          <a:noFill/>
          <a:ln w="9525">
            <a:solidFill>
              <a:schemeClr val="tx1"/>
            </a:solidFill>
            <a:round/>
            <a:headEnd/>
            <a:tailEnd type="triangle" w="med" len="med"/>
          </a:ln>
        </p:spPr>
        <p:txBody>
          <a:bodyPr/>
          <a:lstStyle/>
          <a:p>
            <a:endParaRPr lang="en-US"/>
          </a:p>
        </p:txBody>
      </p:sp>
      <p:sp>
        <p:nvSpPr>
          <p:cNvPr id="24583" name="Text Box 7"/>
          <p:cNvSpPr txBox="1">
            <a:spLocks noChangeArrowheads="1"/>
          </p:cNvSpPr>
          <p:nvPr/>
        </p:nvSpPr>
        <p:spPr bwMode="auto">
          <a:xfrm>
            <a:off x="3113088" y="1854200"/>
            <a:ext cx="1504950" cy="366713"/>
          </a:xfrm>
          <a:prstGeom prst="rect">
            <a:avLst/>
          </a:prstGeom>
          <a:noFill/>
          <a:ln w="9525">
            <a:noFill/>
            <a:miter lim="800000"/>
            <a:headEnd/>
            <a:tailEnd/>
          </a:ln>
        </p:spPr>
        <p:txBody>
          <a:bodyPr wrap="none">
            <a:spAutoFit/>
          </a:bodyPr>
          <a:lstStyle/>
          <a:p>
            <a:r>
              <a:rPr lang="en-US"/>
              <a:t>ONE CYCLE</a:t>
            </a:r>
          </a:p>
        </p:txBody>
      </p:sp>
      <p:sp>
        <p:nvSpPr>
          <p:cNvPr id="24584" name="Text Box 8"/>
          <p:cNvSpPr txBox="1">
            <a:spLocks noChangeArrowheads="1"/>
          </p:cNvSpPr>
          <p:nvPr/>
        </p:nvSpPr>
        <p:spPr bwMode="auto">
          <a:xfrm>
            <a:off x="2522538" y="2392363"/>
            <a:ext cx="590550" cy="366712"/>
          </a:xfrm>
          <a:prstGeom prst="rect">
            <a:avLst/>
          </a:prstGeom>
          <a:noFill/>
          <a:ln w="9525">
            <a:noFill/>
            <a:miter lim="800000"/>
            <a:headEnd/>
            <a:tailEnd/>
          </a:ln>
        </p:spPr>
        <p:txBody>
          <a:bodyPr wrap="none">
            <a:spAutoFit/>
          </a:bodyPr>
          <a:lstStyle/>
          <a:p>
            <a:r>
              <a:rPr lang="en-US" dirty="0"/>
              <a:t>Van</a:t>
            </a:r>
          </a:p>
        </p:txBody>
      </p:sp>
      <p:sp>
        <p:nvSpPr>
          <p:cNvPr id="24585" name="Text Box 9"/>
          <p:cNvSpPr txBox="1">
            <a:spLocks noChangeArrowheads="1"/>
          </p:cNvSpPr>
          <p:nvPr/>
        </p:nvSpPr>
        <p:spPr bwMode="auto">
          <a:xfrm>
            <a:off x="4057650" y="2409825"/>
            <a:ext cx="590550" cy="366713"/>
          </a:xfrm>
          <a:prstGeom prst="rect">
            <a:avLst/>
          </a:prstGeom>
          <a:noFill/>
          <a:ln w="9525">
            <a:noFill/>
            <a:miter lim="800000"/>
            <a:headEnd/>
            <a:tailEnd/>
          </a:ln>
        </p:spPr>
        <p:txBody>
          <a:bodyPr wrap="none">
            <a:spAutoFit/>
          </a:bodyPr>
          <a:lstStyle/>
          <a:p>
            <a:r>
              <a:rPr lang="en-US"/>
              <a:t>Vbn</a:t>
            </a:r>
          </a:p>
        </p:txBody>
      </p:sp>
      <p:sp>
        <p:nvSpPr>
          <p:cNvPr id="24586" name="Text Box 10"/>
          <p:cNvSpPr txBox="1">
            <a:spLocks noChangeArrowheads="1"/>
          </p:cNvSpPr>
          <p:nvPr/>
        </p:nvSpPr>
        <p:spPr bwMode="auto">
          <a:xfrm>
            <a:off x="5532125" y="2392363"/>
            <a:ext cx="577850" cy="366712"/>
          </a:xfrm>
          <a:prstGeom prst="rect">
            <a:avLst/>
          </a:prstGeom>
          <a:noFill/>
          <a:ln w="9525">
            <a:noFill/>
            <a:miter lim="800000"/>
            <a:headEnd/>
            <a:tailEnd/>
          </a:ln>
        </p:spPr>
        <p:txBody>
          <a:bodyPr wrap="none">
            <a:spAutoFit/>
          </a:bodyPr>
          <a:lstStyle/>
          <a:p>
            <a:r>
              <a:rPr lang="en-US" dirty="0" err="1"/>
              <a:t>Vcn</a:t>
            </a:r>
            <a:endParaRPr lang="en-US" dirty="0"/>
          </a:p>
        </p:txBody>
      </p:sp>
      <p:sp>
        <p:nvSpPr>
          <p:cNvPr id="24587" name="Line 11"/>
          <p:cNvSpPr>
            <a:spLocks noChangeShapeType="1"/>
          </p:cNvSpPr>
          <p:nvPr/>
        </p:nvSpPr>
        <p:spPr bwMode="auto">
          <a:xfrm flipV="1">
            <a:off x="3189420" y="3449170"/>
            <a:ext cx="0" cy="1447800"/>
          </a:xfrm>
          <a:prstGeom prst="line">
            <a:avLst/>
          </a:prstGeom>
          <a:noFill/>
          <a:ln w="38100">
            <a:solidFill>
              <a:srgbClr val="FFFF00"/>
            </a:solidFill>
            <a:round/>
            <a:headEnd/>
            <a:tailEnd type="triangle" w="med" len="med"/>
          </a:ln>
        </p:spPr>
        <p:txBody>
          <a:bodyPr/>
          <a:lstStyle/>
          <a:p>
            <a:endParaRPr lang="en-US"/>
          </a:p>
        </p:txBody>
      </p:sp>
      <p:sp>
        <p:nvSpPr>
          <p:cNvPr id="24588" name="Line 12"/>
          <p:cNvSpPr>
            <a:spLocks noChangeShapeType="1"/>
          </p:cNvSpPr>
          <p:nvPr/>
        </p:nvSpPr>
        <p:spPr bwMode="auto">
          <a:xfrm flipV="1">
            <a:off x="4705145" y="3454400"/>
            <a:ext cx="0" cy="1447800"/>
          </a:xfrm>
          <a:prstGeom prst="line">
            <a:avLst/>
          </a:prstGeom>
          <a:noFill/>
          <a:ln w="38100">
            <a:solidFill>
              <a:srgbClr val="0000FF"/>
            </a:solidFill>
            <a:round/>
            <a:headEnd/>
            <a:tailEnd type="triangle" w="med" len="med"/>
          </a:ln>
        </p:spPr>
        <p:txBody>
          <a:bodyPr/>
          <a:lstStyle/>
          <a:p>
            <a:endParaRPr lang="en-US"/>
          </a:p>
        </p:txBody>
      </p:sp>
      <p:sp>
        <p:nvSpPr>
          <p:cNvPr id="15" name="Line 12"/>
          <p:cNvSpPr>
            <a:spLocks noChangeShapeType="1"/>
          </p:cNvSpPr>
          <p:nvPr/>
        </p:nvSpPr>
        <p:spPr bwMode="auto">
          <a:xfrm flipV="1">
            <a:off x="6223415" y="3449170"/>
            <a:ext cx="0" cy="1447800"/>
          </a:xfrm>
          <a:prstGeom prst="line">
            <a:avLst/>
          </a:prstGeom>
          <a:noFill/>
          <a:ln w="38100">
            <a:solidFill>
              <a:srgbClr val="FF0000"/>
            </a:solidFill>
            <a:round/>
            <a:headEnd/>
            <a:tailEnd type="triangle" w="med" len="med"/>
          </a:ln>
        </p:spPr>
        <p:txBody>
          <a:bodyPr/>
          <a:lstStyle/>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a:graphicFrameLocks/>
          </p:cNvGraphicFramePr>
          <p:nvPr/>
        </p:nvGraphicFramePr>
        <p:xfrm>
          <a:off x="2805370" y="1508750"/>
          <a:ext cx="5760751" cy="3802095"/>
        </p:xfrm>
        <a:graphic>
          <a:graphicData uri="http://schemas.openxmlformats.org/drawingml/2006/chart">
            <c:chart xmlns:c="http://schemas.openxmlformats.org/drawingml/2006/chart" xmlns:r="http://schemas.openxmlformats.org/officeDocument/2006/relationships" r:id="rId3"/>
          </a:graphicData>
        </a:graphic>
      </p:graphicFrame>
      <p:sp>
        <p:nvSpPr>
          <p:cNvPr id="3075" name="Rectangle 2"/>
          <p:cNvSpPr>
            <a:spLocks noGrp="1" noChangeArrowheads="1"/>
          </p:cNvSpPr>
          <p:nvPr>
            <p:ph type="title"/>
          </p:nvPr>
        </p:nvSpPr>
        <p:spPr>
          <a:xfrm>
            <a:off x="510080" y="-20708"/>
            <a:ext cx="8229600" cy="922337"/>
          </a:xfrm>
        </p:spPr>
        <p:txBody>
          <a:bodyPr/>
          <a:lstStyle/>
          <a:p>
            <a:pPr eaLnBrk="1" hangingPunct="1"/>
            <a:r>
              <a:rPr lang="en-US" sz="3600" dirty="0"/>
              <a:t>Three Phase Power</a:t>
            </a:r>
            <a:br>
              <a:rPr lang="en-US" sz="3600" dirty="0"/>
            </a:br>
            <a:r>
              <a:rPr lang="en-US" sz="2400" dirty="0"/>
              <a:t>At the Generator</a:t>
            </a:r>
          </a:p>
        </p:txBody>
      </p:sp>
      <p:sp>
        <p:nvSpPr>
          <p:cNvPr id="2" name="Footer Placeholder 1">
            <a:extLst>
              <a:ext uri="{FF2B5EF4-FFF2-40B4-BE49-F238E27FC236}">
                <a16:creationId xmlns:a16="http://schemas.microsoft.com/office/drawing/2014/main" id="{02DF87F9-121B-FA4E-77E6-21C760B6BD67}"/>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041AB31D-2C57-3036-11F5-171A9648D0D0}"/>
              </a:ext>
            </a:extLst>
          </p:cNvPr>
          <p:cNvSpPr>
            <a:spLocks noGrp="1"/>
          </p:cNvSpPr>
          <p:nvPr>
            <p:ph type="sldNum" sz="quarter" idx="4"/>
          </p:nvPr>
        </p:nvSpPr>
        <p:spPr/>
        <p:txBody>
          <a:body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8</a:t>
            </a:fld>
            <a:endParaRPr lang="en-US">
              <a:solidFill>
                <a:srgbClr val="000000"/>
              </a:solidFill>
              <a:latin typeface="Arial" charset="0"/>
            </a:endParaRPr>
          </a:p>
        </p:txBody>
      </p:sp>
      <p:sp>
        <p:nvSpPr>
          <p:cNvPr id="3076" name="Text Box 14"/>
          <p:cNvSpPr txBox="1">
            <a:spLocks noChangeArrowheads="1"/>
          </p:cNvSpPr>
          <p:nvPr/>
        </p:nvSpPr>
        <p:spPr bwMode="auto">
          <a:xfrm>
            <a:off x="347663" y="1970088"/>
            <a:ext cx="2535237" cy="1603375"/>
          </a:xfrm>
          <a:prstGeom prst="rect">
            <a:avLst/>
          </a:prstGeom>
          <a:noFill/>
          <a:ln w="9525">
            <a:noFill/>
            <a:miter lim="800000"/>
            <a:headEnd/>
            <a:tailEnd/>
          </a:ln>
        </p:spPr>
        <p:txBody>
          <a:bodyPr>
            <a:spAutoFit/>
          </a:bodyPr>
          <a:lstStyle/>
          <a:p>
            <a:pPr>
              <a:spcBef>
                <a:spcPct val="50000"/>
              </a:spcBef>
            </a:pPr>
            <a:r>
              <a:rPr lang="en-US"/>
              <a:t>Three voltage vectors each separated by 120°.</a:t>
            </a:r>
          </a:p>
          <a:p>
            <a:pPr>
              <a:spcBef>
                <a:spcPct val="50000"/>
              </a:spcBef>
            </a:pPr>
            <a:r>
              <a:rPr lang="en-US"/>
              <a:t>Peak voltages essentially equal.</a:t>
            </a:r>
          </a:p>
        </p:txBody>
      </p:sp>
      <p:sp>
        <p:nvSpPr>
          <p:cNvPr id="3077" name="Text Box 16"/>
          <p:cNvSpPr txBox="1">
            <a:spLocks noChangeArrowheads="1"/>
          </p:cNvSpPr>
          <p:nvPr/>
        </p:nvSpPr>
        <p:spPr bwMode="auto">
          <a:xfrm>
            <a:off x="577850" y="5502275"/>
            <a:ext cx="8218488" cy="366713"/>
          </a:xfrm>
          <a:prstGeom prst="rect">
            <a:avLst/>
          </a:prstGeom>
          <a:noFill/>
          <a:ln w="9525">
            <a:noFill/>
            <a:miter lim="800000"/>
            <a:headEnd/>
            <a:tailEnd/>
          </a:ln>
        </p:spPr>
        <p:txBody>
          <a:bodyPr>
            <a:spAutoFit/>
          </a:bodyPr>
          <a:lstStyle/>
          <a:p>
            <a:pPr>
              <a:spcBef>
                <a:spcPct val="50000"/>
              </a:spcBef>
            </a:pPr>
            <a:endParaRPr lang="en-US"/>
          </a:p>
        </p:txBody>
      </p:sp>
      <p:sp>
        <p:nvSpPr>
          <p:cNvPr id="3078" name="Text Box 17"/>
          <p:cNvSpPr txBox="1">
            <a:spLocks noChangeArrowheads="1"/>
          </p:cNvSpPr>
          <p:nvPr/>
        </p:nvSpPr>
        <p:spPr bwMode="auto">
          <a:xfrm>
            <a:off x="577850" y="5364956"/>
            <a:ext cx="8218488" cy="641350"/>
          </a:xfrm>
          <a:prstGeom prst="rect">
            <a:avLst/>
          </a:prstGeom>
          <a:noFill/>
          <a:ln w="9525">
            <a:noFill/>
            <a:miter lim="800000"/>
            <a:headEnd/>
            <a:tailEnd/>
          </a:ln>
        </p:spPr>
        <p:txBody>
          <a:bodyPr>
            <a:spAutoFit/>
          </a:bodyPr>
          <a:lstStyle/>
          <a:p>
            <a:pPr>
              <a:spcBef>
                <a:spcPct val="50000"/>
              </a:spcBef>
            </a:pPr>
            <a:r>
              <a:rPr lang="en-US" b="1" dirty="0">
                <a:solidFill>
                  <a:schemeClr val="accent1"/>
                </a:solidFill>
              </a:rPr>
              <a:t>Most of what makes three phase systems seem complex is what we do to this simple picture in the delivery system and loads</a:t>
            </a:r>
            <a:r>
              <a:rPr lang="en-US" b="1" dirty="0">
                <a:solidFill>
                  <a:srgbClr val="0000FF"/>
                </a:solidFill>
              </a:rPr>
              <a:t>.</a:t>
            </a:r>
          </a:p>
        </p:txBody>
      </p:sp>
      <p:sp>
        <p:nvSpPr>
          <p:cNvPr id="11" name="Text Box 22"/>
          <p:cNvSpPr txBox="1">
            <a:spLocks noChangeArrowheads="1"/>
          </p:cNvSpPr>
          <p:nvPr/>
        </p:nvSpPr>
        <p:spPr bwMode="auto">
          <a:xfrm>
            <a:off x="6530655" y="1777585"/>
            <a:ext cx="577850" cy="366713"/>
          </a:xfrm>
          <a:prstGeom prst="rect">
            <a:avLst/>
          </a:prstGeom>
          <a:noFill/>
          <a:ln w="9525">
            <a:noFill/>
            <a:miter lim="800000"/>
            <a:headEnd/>
            <a:tailEnd/>
          </a:ln>
        </p:spPr>
        <p:txBody>
          <a:bodyPr wrap="none">
            <a:spAutoFit/>
          </a:bodyPr>
          <a:lstStyle/>
          <a:p>
            <a:r>
              <a:rPr lang="en-US" dirty="0" err="1"/>
              <a:t>Vcn</a:t>
            </a:r>
            <a:endParaRPr lang="en-US" dirty="0"/>
          </a:p>
        </p:txBody>
      </p:sp>
      <p:sp>
        <p:nvSpPr>
          <p:cNvPr id="13" name="Text Box 20"/>
          <p:cNvSpPr txBox="1">
            <a:spLocks noChangeArrowheads="1"/>
          </p:cNvSpPr>
          <p:nvPr/>
        </p:nvSpPr>
        <p:spPr bwMode="auto">
          <a:xfrm>
            <a:off x="4034330" y="1777585"/>
            <a:ext cx="590550" cy="366713"/>
          </a:xfrm>
          <a:prstGeom prst="rect">
            <a:avLst/>
          </a:prstGeom>
          <a:noFill/>
          <a:ln w="9525">
            <a:noFill/>
            <a:miter lim="800000"/>
            <a:headEnd/>
            <a:tailEnd/>
          </a:ln>
        </p:spPr>
        <p:txBody>
          <a:bodyPr wrap="none">
            <a:spAutoFit/>
          </a:bodyPr>
          <a:lstStyle/>
          <a:p>
            <a:r>
              <a:rPr lang="en-US" dirty="0"/>
              <a:t>Van</a:t>
            </a:r>
          </a:p>
        </p:txBody>
      </p:sp>
      <p:sp>
        <p:nvSpPr>
          <p:cNvPr id="12" name="Text Box 21"/>
          <p:cNvSpPr txBox="1">
            <a:spLocks noChangeArrowheads="1"/>
          </p:cNvSpPr>
          <p:nvPr/>
        </p:nvSpPr>
        <p:spPr bwMode="auto">
          <a:xfrm>
            <a:off x="5263290" y="1777585"/>
            <a:ext cx="590550" cy="366713"/>
          </a:xfrm>
          <a:prstGeom prst="rect">
            <a:avLst/>
          </a:prstGeom>
          <a:noFill/>
          <a:ln w="9525">
            <a:noFill/>
            <a:miter lim="800000"/>
            <a:headEnd/>
            <a:tailEnd/>
          </a:ln>
        </p:spPr>
        <p:txBody>
          <a:bodyPr wrap="none">
            <a:spAutoFit/>
          </a:bodyPr>
          <a:lstStyle/>
          <a:p>
            <a:r>
              <a:rPr lang="en-US" dirty="0" err="1"/>
              <a:t>Vbn</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566950" y="10955"/>
            <a:ext cx="8229600" cy="922337"/>
          </a:xfrm>
        </p:spPr>
        <p:txBody>
          <a:bodyPr/>
          <a:lstStyle/>
          <a:p>
            <a:pPr eaLnBrk="1" hangingPunct="1"/>
            <a:r>
              <a:rPr lang="en-US" sz="3600" dirty="0"/>
              <a:t>Three Phase Power</a:t>
            </a:r>
            <a:br>
              <a:rPr lang="en-US" sz="3600" b="1" dirty="0"/>
            </a:br>
            <a:r>
              <a:rPr lang="en-US" sz="2400" dirty="0"/>
              <a:t>Basic Concept – Phase Rotation</a:t>
            </a:r>
          </a:p>
        </p:txBody>
      </p:sp>
      <p:sp>
        <p:nvSpPr>
          <p:cNvPr id="2" name="Footer Placeholder 1">
            <a:extLst>
              <a:ext uri="{FF2B5EF4-FFF2-40B4-BE49-F238E27FC236}">
                <a16:creationId xmlns:a16="http://schemas.microsoft.com/office/drawing/2014/main" id="{684B88EC-97D0-B538-2563-A8B035DF7926}"/>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976DE394-38C7-23D3-8A54-08140D4427B3}"/>
              </a:ext>
            </a:extLst>
          </p:cNvPr>
          <p:cNvSpPr>
            <a:spLocks noGrp="1"/>
          </p:cNvSpPr>
          <p:nvPr>
            <p:ph type="sldNum" sz="quarter" idx="4"/>
          </p:nvPr>
        </p:nvSpPr>
        <p:spPr/>
        <p:txBody>
          <a:bodyPr/>
          <a:lstStyle/>
          <a:p>
            <a:pPr>
              <a:lnSpc>
                <a:spcPct val="90000"/>
              </a:lnSpc>
              <a:spcBef>
                <a:spcPct val="20000"/>
              </a:spcBef>
              <a:spcAft>
                <a:spcPct val="100000"/>
              </a:spcAft>
              <a:defRPr/>
            </a:pPr>
            <a:r>
              <a:rPr lang="en-US">
                <a:solidFill>
                  <a:srgbClr val="000000"/>
                </a:solidFill>
                <a:latin typeface="Arial" charset="0"/>
              </a:rPr>
              <a:t>Slide </a:t>
            </a:r>
            <a:fld id="{103A2873-FAD7-4AC3-B49A-C0AC41F08C73}" type="slidenum">
              <a:rPr lang="en-US" smtClean="0">
                <a:solidFill>
                  <a:srgbClr val="000000"/>
                </a:solidFill>
                <a:latin typeface="Arial" charset="0"/>
              </a:rPr>
              <a:pPr>
                <a:lnSpc>
                  <a:spcPct val="90000"/>
                </a:lnSpc>
                <a:spcBef>
                  <a:spcPct val="20000"/>
                </a:spcBef>
                <a:spcAft>
                  <a:spcPct val="100000"/>
                </a:spcAft>
                <a:defRPr/>
              </a:pPr>
              <a:t>9</a:t>
            </a:fld>
            <a:endParaRPr lang="en-US">
              <a:solidFill>
                <a:srgbClr val="000000"/>
              </a:solidFill>
              <a:latin typeface="Arial" charset="0"/>
            </a:endParaRPr>
          </a:p>
        </p:txBody>
      </p:sp>
      <p:grpSp>
        <p:nvGrpSpPr>
          <p:cNvPr id="4100" name="Group 3"/>
          <p:cNvGrpSpPr>
            <a:grpSpLocks/>
          </p:cNvGrpSpPr>
          <p:nvPr/>
        </p:nvGrpSpPr>
        <p:grpSpPr bwMode="auto">
          <a:xfrm>
            <a:off x="3230563" y="1892300"/>
            <a:ext cx="5448300" cy="3379788"/>
            <a:chOff x="1917" y="1192"/>
            <a:chExt cx="3547" cy="2338"/>
          </a:xfrm>
        </p:grpSpPr>
        <p:graphicFrame>
          <p:nvGraphicFramePr>
            <p:cNvPr id="4098" name="Object 4"/>
            <p:cNvGraphicFramePr>
              <a:graphicFrameLocks noChangeAspect="1"/>
            </p:cNvGraphicFramePr>
            <p:nvPr/>
          </p:nvGraphicFramePr>
          <p:xfrm>
            <a:off x="1917" y="1192"/>
            <a:ext cx="3547" cy="2338"/>
          </p:xfrm>
          <a:graphic>
            <a:graphicData uri="http://schemas.openxmlformats.org/presentationml/2006/ole">
              <mc:AlternateContent xmlns:mc="http://schemas.openxmlformats.org/markup-compatibility/2006">
                <mc:Choice xmlns:v="urn:schemas-microsoft-com:vml" Requires="v">
                  <p:oleObj name="Chart" r:id="rId3" imgW="6772335" imgH="4200655" progId="Excel.Sheet.8">
                    <p:embed/>
                  </p:oleObj>
                </mc:Choice>
                <mc:Fallback>
                  <p:oleObj name="Chart" r:id="rId3" imgW="6772335" imgH="4200655" progId="Excel.Shee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7" y="1192"/>
                          <a:ext cx="3547" cy="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4" name="Text Box 5"/>
            <p:cNvSpPr txBox="1">
              <a:spLocks noChangeArrowheads="1"/>
            </p:cNvSpPr>
            <p:nvPr/>
          </p:nvSpPr>
          <p:spPr bwMode="auto">
            <a:xfrm>
              <a:off x="4165" y="1352"/>
              <a:ext cx="385" cy="253"/>
            </a:xfrm>
            <a:prstGeom prst="rect">
              <a:avLst/>
            </a:prstGeom>
            <a:noFill/>
            <a:ln w="9525">
              <a:noFill/>
              <a:miter lim="800000"/>
              <a:headEnd/>
              <a:tailEnd/>
            </a:ln>
          </p:spPr>
          <p:txBody>
            <a:bodyPr wrap="none">
              <a:spAutoFit/>
            </a:bodyPr>
            <a:lstStyle/>
            <a:p>
              <a:r>
                <a:rPr lang="en-US" dirty="0"/>
                <a:t>Van</a:t>
              </a:r>
            </a:p>
          </p:txBody>
        </p:sp>
        <p:sp>
          <p:nvSpPr>
            <p:cNvPr id="4105" name="Text Box 6"/>
            <p:cNvSpPr txBox="1">
              <a:spLocks noChangeArrowheads="1"/>
            </p:cNvSpPr>
            <p:nvPr/>
          </p:nvSpPr>
          <p:spPr bwMode="auto">
            <a:xfrm>
              <a:off x="3415" y="1352"/>
              <a:ext cx="384" cy="253"/>
            </a:xfrm>
            <a:prstGeom prst="rect">
              <a:avLst/>
            </a:prstGeom>
            <a:noFill/>
            <a:ln w="9525">
              <a:noFill/>
              <a:miter lim="800000"/>
              <a:headEnd/>
              <a:tailEnd/>
            </a:ln>
          </p:spPr>
          <p:txBody>
            <a:bodyPr wrap="none">
              <a:spAutoFit/>
            </a:bodyPr>
            <a:lstStyle/>
            <a:p>
              <a:r>
                <a:rPr lang="en-US" dirty="0" err="1"/>
                <a:t>Vbn</a:t>
              </a:r>
              <a:endParaRPr lang="en-US" dirty="0"/>
            </a:p>
          </p:txBody>
        </p:sp>
        <p:sp>
          <p:nvSpPr>
            <p:cNvPr id="4106" name="Text Box 7"/>
            <p:cNvSpPr txBox="1">
              <a:spLocks noChangeArrowheads="1"/>
            </p:cNvSpPr>
            <p:nvPr/>
          </p:nvSpPr>
          <p:spPr bwMode="auto">
            <a:xfrm>
              <a:off x="2665" y="1352"/>
              <a:ext cx="376" cy="253"/>
            </a:xfrm>
            <a:prstGeom prst="rect">
              <a:avLst/>
            </a:prstGeom>
            <a:noFill/>
            <a:ln w="9525">
              <a:noFill/>
              <a:miter lim="800000"/>
              <a:headEnd/>
              <a:tailEnd/>
            </a:ln>
          </p:spPr>
          <p:txBody>
            <a:bodyPr wrap="none">
              <a:spAutoFit/>
            </a:bodyPr>
            <a:lstStyle/>
            <a:p>
              <a:r>
                <a:rPr lang="en-US" dirty="0" err="1"/>
                <a:t>Vcn</a:t>
              </a:r>
              <a:endParaRPr lang="en-US" dirty="0"/>
            </a:p>
          </p:txBody>
        </p:sp>
      </p:grpSp>
      <p:sp>
        <p:nvSpPr>
          <p:cNvPr id="4101" name="Text Box 8"/>
          <p:cNvSpPr txBox="1">
            <a:spLocks noChangeArrowheads="1"/>
          </p:cNvSpPr>
          <p:nvPr/>
        </p:nvSpPr>
        <p:spPr bwMode="auto">
          <a:xfrm>
            <a:off x="347663" y="1970088"/>
            <a:ext cx="2535237" cy="2841625"/>
          </a:xfrm>
          <a:prstGeom prst="rect">
            <a:avLst/>
          </a:prstGeom>
          <a:noFill/>
          <a:ln w="9525">
            <a:noFill/>
            <a:miter lim="800000"/>
            <a:headEnd/>
            <a:tailEnd/>
          </a:ln>
        </p:spPr>
        <p:txBody>
          <a:bodyPr>
            <a:spAutoFit/>
          </a:bodyPr>
          <a:lstStyle/>
          <a:p>
            <a:pPr>
              <a:spcBef>
                <a:spcPct val="50000"/>
              </a:spcBef>
            </a:pPr>
            <a:r>
              <a:rPr lang="en-US" b="1"/>
              <a:t>Phase Rotation:</a:t>
            </a:r>
          </a:p>
          <a:p>
            <a:pPr>
              <a:spcBef>
                <a:spcPct val="50000"/>
              </a:spcBef>
            </a:pPr>
            <a:r>
              <a:rPr lang="en-US"/>
              <a:t>The order in which the phases reach peak voltage.</a:t>
            </a:r>
          </a:p>
          <a:p>
            <a:pPr>
              <a:spcBef>
                <a:spcPct val="50000"/>
              </a:spcBef>
            </a:pPr>
            <a:r>
              <a:rPr lang="en-US"/>
              <a:t>There are only two possible sequences:</a:t>
            </a:r>
          </a:p>
          <a:p>
            <a:pPr>
              <a:spcBef>
                <a:spcPct val="50000"/>
              </a:spcBef>
            </a:pPr>
            <a:r>
              <a:rPr lang="en-US"/>
              <a:t>A-B-C  (previous slide)</a:t>
            </a:r>
          </a:p>
          <a:p>
            <a:pPr>
              <a:spcBef>
                <a:spcPct val="50000"/>
              </a:spcBef>
            </a:pPr>
            <a:r>
              <a:rPr lang="en-US"/>
              <a:t>C-B-A  (this slide)</a:t>
            </a:r>
          </a:p>
        </p:txBody>
      </p:sp>
      <p:sp>
        <p:nvSpPr>
          <p:cNvPr id="4102" name="Text Box 9"/>
          <p:cNvSpPr txBox="1">
            <a:spLocks noChangeArrowheads="1"/>
          </p:cNvSpPr>
          <p:nvPr/>
        </p:nvSpPr>
        <p:spPr bwMode="auto">
          <a:xfrm>
            <a:off x="577850" y="5502275"/>
            <a:ext cx="8218488" cy="366713"/>
          </a:xfrm>
          <a:prstGeom prst="rect">
            <a:avLst/>
          </a:prstGeom>
          <a:noFill/>
          <a:ln w="9525">
            <a:noFill/>
            <a:miter lim="800000"/>
            <a:headEnd/>
            <a:tailEnd/>
          </a:ln>
        </p:spPr>
        <p:txBody>
          <a:bodyPr>
            <a:spAutoFit/>
          </a:bodyPr>
          <a:lstStyle/>
          <a:p>
            <a:pPr>
              <a:spcBef>
                <a:spcPct val="50000"/>
              </a:spcBef>
            </a:pPr>
            <a:endParaRPr lang="en-US"/>
          </a:p>
        </p:txBody>
      </p:sp>
      <p:sp>
        <p:nvSpPr>
          <p:cNvPr id="4103" name="Text Box 10"/>
          <p:cNvSpPr txBox="1">
            <a:spLocks noChangeArrowheads="1"/>
          </p:cNvSpPr>
          <p:nvPr/>
        </p:nvSpPr>
        <p:spPr bwMode="auto">
          <a:xfrm>
            <a:off x="577850" y="5332973"/>
            <a:ext cx="8218488" cy="641350"/>
          </a:xfrm>
          <a:prstGeom prst="rect">
            <a:avLst/>
          </a:prstGeom>
          <a:noFill/>
          <a:ln w="9525">
            <a:noFill/>
            <a:miter lim="800000"/>
            <a:headEnd/>
            <a:tailEnd/>
          </a:ln>
        </p:spPr>
        <p:txBody>
          <a:bodyPr>
            <a:spAutoFit/>
          </a:bodyPr>
          <a:lstStyle/>
          <a:p>
            <a:pPr>
              <a:spcBef>
                <a:spcPct val="50000"/>
              </a:spcBef>
            </a:pPr>
            <a:r>
              <a:rPr lang="en-US" b="1" dirty="0">
                <a:solidFill>
                  <a:schemeClr val="accent1"/>
                </a:solidFill>
              </a:rPr>
              <a:t>Phase rotation is important because the direction of rotation of a three phase motor is determined by the phase order.</a:t>
            </a:r>
          </a:p>
        </p:txBody>
      </p:sp>
    </p:spTree>
  </p:cSld>
  <p:clrMapOvr>
    <a:masterClrMapping/>
  </p:clrMapOvr>
</p:sld>
</file>

<file path=ppt/theme/theme1.xml><?xml version="1.0" encoding="utf-8"?>
<a:theme xmlns:a="http://schemas.openxmlformats.org/drawingml/2006/main" name="TESCO Template">
  <a:themeElements>
    <a:clrScheme name="TESCO">
      <a:dk1>
        <a:srgbClr val="000000"/>
      </a:dk1>
      <a:lt1>
        <a:srgbClr val="D8D8D8"/>
      </a:lt1>
      <a:dk2>
        <a:srgbClr val="4C5055"/>
      </a:dk2>
      <a:lt2>
        <a:srgbClr val="FFFFFF"/>
      </a:lt2>
      <a:accent1>
        <a:srgbClr val="E10027"/>
      </a:accent1>
      <a:accent2>
        <a:srgbClr val="000000"/>
      </a:accent2>
      <a:accent3>
        <a:srgbClr val="A5A5A5"/>
      </a:accent3>
      <a:accent4>
        <a:srgbClr val="FF3758"/>
      </a:accent4>
      <a:accent5>
        <a:srgbClr val="8A0017"/>
      </a:accent5>
      <a:accent6>
        <a:srgbClr val="FFB3C0"/>
      </a:accent6>
      <a:hlink>
        <a:srgbClr val="3F3F3F"/>
      </a:hlink>
      <a:folHlink>
        <a:srgbClr val="D8D8D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TESCOOL Template 2024_FINAL</Template>
  <TotalTime>3423</TotalTime>
  <Words>3050</Words>
  <Application>Microsoft Office PowerPoint</Application>
  <PresentationFormat>On-screen Show (4:3)</PresentationFormat>
  <Paragraphs>735</Paragraphs>
  <Slides>55</Slides>
  <Notes>55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5</vt:i4>
      </vt:variant>
      <vt:variant>
        <vt:lpstr>Slide Titles</vt:lpstr>
      </vt:variant>
      <vt:variant>
        <vt:i4>55</vt:i4>
      </vt:variant>
    </vt:vector>
  </HeadingPairs>
  <TitlesOfParts>
    <vt:vector size="66" baseType="lpstr">
      <vt:lpstr>Arial</vt:lpstr>
      <vt:lpstr>Calibri</vt:lpstr>
      <vt:lpstr>Times</vt:lpstr>
      <vt:lpstr>Times New Roman</vt:lpstr>
      <vt:lpstr>Wingdings</vt:lpstr>
      <vt:lpstr>TESCO Template</vt:lpstr>
      <vt:lpstr>Equation</vt:lpstr>
      <vt:lpstr>Chart</vt:lpstr>
      <vt:lpstr>PHOTO-PAINT</vt:lpstr>
      <vt:lpstr>Visio</vt:lpstr>
      <vt:lpstr>CorelDRAW</vt:lpstr>
      <vt:lpstr>Three Phase Theory</vt:lpstr>
      <vt:lpstr>Three Phase Power Introduction</vt:lpstr>
      <vt:lpstr>AC Theory – Sine Wave</vt:lpstr>
      <vt:lpstr>AC Theory - Phase</vt:lpstr>
      <vt:lpstr>Three Phase Theory Single Phase - Voltage Plot</vt:lpstr>
      <vt:lpstr>Three Phase Theory Two Phases - Voltage Plot</vt:lpstr>
      <vt:lpstr>Three Phase Theory Three Phase - Voltage Plot</vt:lpstr>
      <vt:lpstr>Three Phase Power At the Generator</vt:lpstr>
      <vt:lpstr>Three Phase Power Basic Concept – Phase Rotation</vt:lpstr>
      <vt:lpstr>Three Phase Theory Phasors and Vector Notation</vt:lpstr>
      <vt:lpstr>Three Phase Power Phasors and Vector Notation</vt:lpstr>
      <vt:lpstr>Three Phase Power Phasors and Vector Notation</vt:lpstr>
      <vt:lpstr>Three Phase Theory Symbols and Conventions</vt:lpstr>
      <vt:lpstr>Three Phase Theory Symbols and Conventions</vt:lpstr>
      <vt:lpstr>3 Phase, 4-Wire  “Y” Service 0° = Unity Power Factor</vt:lpstr>
      <vt:lpstr>Symbols and Conventions Labeling</vt:lpstr>
      <vt:lpstr>2 Phase, 3-Wire  “Y” Service “Network Connection”</vt:lpstr>
      <vt:lpstr>2 Phase, 3-Wire  “Network” Service</vt:lpstr>
      <vt:lpstr>3 Phase, 3-Wire  Delta Service</vt:lpstr>
      <vt:lpstr>3 Phase, 3-Wire  Delta Service  Resistive Loads</vt:lpstr>
      <vt:lpstr>3 Phase, 3-Wire  Delta Service Understanding the Diagram</vt:lpstr>
      <vt:lpstr>3 Phase, 3-Wire  Delta Service Understanding the Diagram</vt:lpstr>
      <vt:lpstr>3 Phase, 3-Wire  Delta Service  Resistive Load</vt:lpstr>
      <vt:lpstr>3 Phase, 4-Wire  Delta Service</vt:lpstr>
      <vt:lpstr>3 Phase, 4-Wire  Delta Service  Resistive Load</vt:lpstr>
      <vt:lpstr>AC Theory – Resistive Load</vt:lpstr>
      <vt:lpstr>AC Theory – Inductive Load</vt:lpstr>
      <vt:lpstr>AC Theory – Capacitive Load</vt:lpstr>
      <vt:lpstr>AC Theory – Power</vt:lpstr>
      <vt:lpstr>Time Out for Trig (Right Triangles)</vt:lpstr>
      <vt:lpstr>AC Theory – Power Triangle (Sinusoidal Waveforms)</vt:lpstr>
      <vt:lpstr>AC Theory Instantaneous Power</vt:lpstr>
      <vt:lpstr>AC Theory Instantaneous Power</vt:lpstr>
      <vt:lpstr>AC Theory  Instantaneous Power</vt:lpstr>
      <vt:lpstr>AC Theory – Complex Circuits</vt:lpstr>
      <vt:lpstr>AC Theory – Instantaneous Power</vt:lpstr>
      <vt:lpstr>Three Phase Power Blondel’s Theorem</vt:lpstr>
      <vt:lpstr>Three Phase Power Blondel’s Theorem</vt:lpstr>
      <vt:lpstr>Three Phase Power Blondel’s Theorem</vt:lpstr>
      <vt:lpstr>Blondel’s Theorem</vt:lpstr>
      <vt:lpstr>Blondel’s Theorem</vt:lpstr>
      <vt:lpstr>Blondel’s Theorem</vt:lpstr>
      <vt:lpstr>Blondel’s Theorem</vt:lpstr>
      <vt:lpstr>Blondel’s Theorem</vt:lpstr>
      <vt:lpstr>Blondel’s Theorem</vt:lpstr>
      <vt:lpstr>Blondel’s Theorem</vt:lpstr>
      <vt:lpstr>Blondel’s Theorem</vt:lpstr>
      <vt:lpstr>AC Theory – Power</vt:lpstr>
      <vt:lpstr>Harmonics Curse of the Modern World</vt:lpstr>
      <vt:lpstr>Harmonic Load Waveform</vt:lpstr>
      <vt:lpstr>Harmonic Load Waveform</vt:lpstr>
      <vt:lpstr>3 Phase Power Measurement</vt:lpstr>
      <vt:lpstr>3 Phase Power Measurement</vt:lpstr>
      <vt:lpstr>3 Phase Power Measurement</vt:lpstr>
      <vt:lpstr>PowerPoint Presentation</vt:lpstr>
    </vt:vector>
  </TitlesOfParts>
  <Company>Princeton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William H. Hardy</dc:creator>
  <cp:lastModifiedBy>Ujjay Brawley</cp:lastModifiedBy>
  <cp:revision>86</cp:revision>
  <dcterms:created xsi:type="dcterms:W3CDTF">2004-09-29T00:35:47Z</dcterms:created>
  <dcterms:modified xsi:type="dcterms:W3CDTF">2024-07-26T17:53:04Z</dcterms:modified>
</cp:coreProperties>
</file>